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Ex2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Ex3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304" r:id="rId5"/>
    <p:sldId id="257" r:id="rId6"/>
    <p:sldId id="306" r:id="rId7"/>
    <p:sldId id="309" r:id="rId8"/>
    <p:sldId id="301" r:id="rId9"/>
    <p:sldId id="302" r:id="rId10"/>
    <p:sldId id="300" r:id="rId11"/>
    <p:sldId id="260" r:id="rId12"/>
    <p:sldId id="305" r:id="rId13"/>
    <p:sldId id="273" r:id="rId14"/>
    <p:sldId id="292" r:id="rId15"/>
    <p:sldId id="295" r:id="rId16"/>
    <p:sldId id="293" r:id="rId17"/>
    <p:sldId id="294" r:id="rId18"/>
    <p:sldId id="267" r:id="rId19"/>
    <p:sldId id="308" r:id="rId20"/>
    <p:sldId id="286" r:id="rId21"/>
    <p:sldId id="281" r:id="rId22"/>
    <p:sldId id="287" r:id="rId23"/>
    <p:sldId id="307" r:id="rId24"/>
    <p:sldId id="258" r:id="rId25"/>
    <p:sldId id="288" r:id="rId26"/>
    <p:sldId id="289" r:id="rId27"/>
    <p:sldId id="269" r:id="rId28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1A6"/>
    <a:srgbClr val="649981"/>
    <a:srgbClr val="889A8D"/>
    <a:srgbClr val="F6928A"/>
    <a:srgbClr val="9EC2A6"/>
    <a:srgbClr val="F68C47"/>
    <a:srgbClr val="FFCD67"/>
    <a:srgbClr val="F15B4E"/>
    <a:srgbClr val="627781"/>
    <a:srgbClr val="4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5FC366-19FE-4295-BD93-9AEF5D1FC15C}" v="7" dt="2022-04-04T07:54:49.264"/>
    <p1510:client id="{B2A894DE-7C85-4918-8BE8-3773B4DFC838}" v="71" dt="2022-04-03T20:28:12.0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6140" autoAdjust="0"/>
  </p:normalViewPr>
  <p:slideViewPr>
    <p:cSldViewPr snapToGrid="0">
      <p:cViewPr varScale="1">
        <p:scale>
          <a:sx n="95" d="100"/>
          <a:sy n="95" d="100"/>
        </p:scale>
        <p:origin x="552" y="72"/>
      </p:cViewPr>
      <p:guideLst/>
    </p:cSldViewPr>
  </p:slideViewPr>
  <p:outlineViewPr>
    <p:cViewPr>
      <p:scale>
        <a:sx n="33" d="100"/>
        <a:sy n="33" d="100"/>
      </p:scale>
      <p:origin x="0" y="-644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regionalnisklad-my.sharepoint.com/personal/matjaz_ribas_srrs_si/Documents/Dokumenti/SRRS-prezentacije/SRRS%20-%20predstavitev_Vransko_apr22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https://regionalnisklad-my.sharepoint.com/personal/matjaz_ribas_srrs_si/Documents/Dokumenti/SRRS-prezentacije/SRRS%20-%20predstavitev_Vransko_apr22DATA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https://regionalnisklad-my.sharepoint.com/personal/matjaz_ribas_srrs_si/Documents/Dokumenti/SRRS-prezentacije/SRRS%20-%20predstavitev_Vransko_apr22DATA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https://regionalnisklad-my.sharepoint.com/personal/matjaz_ribas_srrs_si/Documents/Dokumenti/Portfelj-zadeve/COVID-2021posojila-analiz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[SRRS - predstavitev_Vransko_apr22DATA.xlsx]PIVOT-PRIH POD!Vrtilna tabela5</c:name>
    <c:fmtId val="8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'PIVOT-PRIH POD'!$B$3</c:f>
              <c:strCache>
                <c:ptCount val="1"/>
                <c:pt idx="0">
                  <c:v>skupni prihodki podjetij regije v 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'PIVOT-PRIH POD'!$A$4:$A$16</c:f>
              <c:strCache>
                <c:ptCount val="12"/>
                <c:pt idx="0">
                  <c:v>Osrednjeslovenska</c:v>
                </c:pt>
                <c:pt idx="1">
                  <c:v>Podravska</c:v>
                </c:pt>
                <c:pt idx="2">
                  <c:v>Savinjska</c:v>
                </c:pt>
                <c:pt idx="3">
                  <c:v>Gorenjska</c:v>
                </c:pt>
                <c:pt idx="4">
                  <c:v>JV Slovenija</c:v>
                </c:pt>
                <c:pt idx="5">
                  <c:v>Obalno-kraška</c:v>
                </c:pt>
                <c:pt idx="6">
                  <c:v>Goriška</c:v>
                </c:pt>
                <c:pt idx="7">
                  <c:v>Pomurska</c:v>
                </c:pt>
                <c:pt idx="8">
                  <c:v>Koroška</c:v>
                </c:pt>
                <c:pt idx="9">
                  <c:v>Spodnjeposavska</c:v>
                </c:pt>
                <c:pt idx="10">
                  <c:v>Notranjsko-kraška</c:v>
                </c:pt>
                <c:pt idx="11">
                  <c:v>Zasavska</c:v>
                </c:pt>
              </c:strCache>
            </c:strRef>
          </c:cat>
          <c:val>
            <c:numRef>
              <c:f>'PIVOT-PRIH POD'!$B$4:$B$16</c:f>
              <c:numCache>
                <c:formatCode>#,##0_ ;[Red]\-#,##0\ </c:formatCode>
                <c:ptCount val="12"/>
                <c:pt idx="0">
                  <c:v>42402573000</c:v>
                </c:pt>
                <c:pt idx="1">
                  <c:v>10955344000</c:v>
                </c:pt>
                <c:pt idx="2">
                  <c:v>10013476000</c:v>
                </c:pt>
                <c:pt idx="3">
                  <c:v>7185300000</c:v>
                </c:pt>
                <c:pt idx="4">
                  <c:v>6013177000</c:v>
                </c:pt>
                <c:pt idx="5">
                  <c:v>5638479000</c:v>
                </c:pt>
                <c:pt idx="6">
                  <c:v>4448113000</c:v>
                </c:pt>
                <c:pt idx="7">
                  <c:v>2680297000</c:v>
                </c:pt>
                <c:pt idx="8">
                  <c:v>2283660000</c:v>
                </c:pt>
                <c:pt idx="9">
                  <c:v>2049176000</c:v>
                </c:pt>
                <c:pt idx="10">
                  <c:v>1303637000</c:v>
                </c:pt>
                <c:pt idx="11">
                  <c:v>926541000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D7-4017-B08D-06B80047ACED}"/>
            </c:ext>
          </c:extLst>
        </c:ser>
        <c:ser>
          <c:idx val="1"/>
          <c:order val="1"/>
          <c:tx>
            <c:strRef>
              <c:f>'PIVOT-PRIH POD'!$C$3</c:f>
              <c:strCache>
                <c:ptCount val="1"/>
                <c:pt idx="0">
                  <c:v>zvišanje od 2018 do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'PIVOT-PRIH POD'!$A$4:$A$16</c:f>
              <c:strCache>
                <c:ptCount val="12"/>
                <c:pt idx="0">
                  <c:v>Osrednjeslovenska</c:v>
                </c:pt>
                <c:pt idx="1">
                  <c:v>Podravska</c:v>
                </c:pt>
                <c:pt idx="2">
                  <c:v>Savinjska</c:v>
                </c:pt>
                <c:pt idx="3">
                  <c:v>Gorenjska</c:v>
                </c:pt>
                <c:pt idx="4">
                  <c:v>JV Slovenija</c:v>
                </c:pt>
                <c:pt idx="5">
                  <c:v>Obalno-kraška</c:v>
                </c:pt>
                <c:pt idx="6">
                  <c:v>Goriška</c:v>
                </c:pt>
                <c:pt idx="7">
                  <c:v>Pomurska</c:v>
                </c:pt>
                <c:pt idx="8">
                  <c:v>Koroška</c:v>
                </c:pt>
                <c:pt idx="9">
                  <c:v>Spodnjeposavska</c:v>
                </c:pt>
                <c:pt idx="10">
                  <c:v>Notranjsko-kraška</c:v>
                </c:pt>
                <c:pt idx="11">
                  <c:v>Zasavska</c:v>
                </c:pt>
              </c:strCache>
            </c:strRef>
          </c:cat>
          <c:val>
            <c:numRef>
              <c:f>'PIVOT-PRIH POD'!$C$4:$C$16</c:f>
              <c:numCache>
                <c:formatCode>#,##0_ ;[Red]\-#,##0\ </c:formatCode>
                <c:ptCount val="12"/>
                <c:pt idx="0">
                  <c:v>10098377000</c:v>
                </c:pt>
                <c:pt idx="1">
                  <c:v>1050757000</c:v>
                </c:pt>
                <c:pt idx="2">
                  <c:v>1573019000</c:v>
                </c:pt>
                <c:pt idx="3">
                  <c:v>760418000</c:v>
                </c:pt>
                <c:pt idx="4">
                  <c:v>1469495000</c:v>
                </c:pt>
                <c:pt idx="5">
                  <c:v>-489967000</c:v>
                </c:pt>
                <c:pt idx="6">
                  <c:v>172242000</c:v>
                </c:pt>
                <c:pt idx="7">
                  <c:v>552821000</c:v>
                </c:pt>
                <c:pt idx="8">
                  <c:v>62347000</c:v>
                </c:pt>
                <c:pt idx="9">
                  <c:v>2307904000</c:v>
                </c:pt>
                <c:pt idx="10">
                  <c:v>246479000</c:v>
                </c:pt>
                <c:pt idx="11">
                  <c:v>-12477000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D7-4017-B08D-06B80047A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0306047"/>
        <c:axId val="1240284831"/>
        <c:axId val="0"/>
      </c:bar3DChart>
      <c:catAx>
        <c:axId val="12403060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240284831"/>
        <c:crosses val="autoZero"/>
        <c:auto val="1"/>
        <c:lblAlgn val="ctr"/>
        <c:lblOffset val="100"/>
        <c:noMultiLvlLbl val="0"/>
      </c:catAx>
      <c:valAx>
        <c:axId val="1240284831"/>
        <c:scaling>
          <c:orientation val="minMax"/>
          <c:max val="5600000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 ;[Red]\-#,##0.0\ 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240306047"/>
        <c:crosses val="autoZero"/>
        <c:crossBetween val="between"/>
        <c:minorUnit val="20000"/>
        <c:dispUnits>
          <c:builtInUnit val="billions"/>
          <c:dispUnits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'obcine-placa'!$A$3:$B$268</cx:f>
        <cx:nf>'obcine-placa'!$A$2:$B$2</cx:nf>
        <cx:lvl ptCount="266" name="Povprečna mesečna bruto plača na zaposleno osebo (EUR)">
          <cx:pt idx="0">Podlehnik</cx:pt>
          <cx:pt idx="1">Ljubljana</cx:pt>
          <cx:pt idx="2">Novo mesto</cx:pt>
          <cx:pt idx="3">Cerklje na Gorenjskem</cx:pt>
          <cx:pt idx="4">Zavrč</cx:pt>
          <cx:pt idx="5">Lukovica</cx:pt>
          <cx:pt idx="6">Horjul</cx:pt>
          <cx:pt idx="7">Šempeter - Vrtojba</cx:pt>
          <cx:pt idx="8">Bistrica ob Sotli</cx:pt>
          <cx:pt idx="9">Ankaran/Ancarano</cx:pt>
          <cx:pt idx="10">Komenda</cx:pt>
          <cx:pt idx="11">Dornava</cx:pt>
          <cx:pt idx="12">Ruše</cx:pt>
          <cx:pt idx="13">Dol pri Ljubljani</cx:pt>
          <cx:pt idx="14">Idrija</cx:pt>
          <cx:pt idx="15">Krško</cx:pt>
          <cx:pt idx="16">Trzin</cx:pt>
          <cx:pt idx="17">Šenčur</cx:pt>
          <cx:pt idx="18">Križevci</cx:pt>
          <cx:pt idx="19">Koper/Capodistria</cx:pt>
          <cx:pt idx="20">Šentrupert</cx:pt>
          <cx:pt idx="21">Jesenice</cx:pt>
          <cx:pt idx="22">Izola/Isola</cx:pt>
          <cx:pt idx="23">Šentjernej</cx:pt>
          <cx:pt idx="24">Štore</cx:pt>
          <cx:pt idx="25">Ravne na Koroškem</cx:pt>
          <cx:pt idx="26">Črna na Koroškem</cx:pt>
          <cx:pt idx="27">Središče ob Dravi</cx:pt>
          <cx:pt idx="28">Kranj</cx:pt>
          <cx:pt idx="29">Mežica</cx:pt>
          <cx:pt idx="30">Nova Gorica</cx:pt>
          <cx:pt idx="31">Murska Sobota</cx:pt>
          <cx:pt idx="32">Škofja Loka</cx:pt>
          <cx:pt idx="33">Razkrižje</cx:pt>
          <cx:pt idx="34">Trbovlje</cx:pt>
          <cx:pt idx="35">Celje</cx:pt>
          <cx:pt idx="36">Maribor</cx:pt>
          <cx:pt idx="37">Hoče - Slivnica</cx:pt>
          <cx:pt idx="38">Slovenska Bistrica</cx:pt>
          <cx:pt idx="39">Slovenj Gradec</cx:pt>
          <cx:pt idx="40">Medvode</cx:pt>
          <cx:pt idx="41">Logatec</cx:pt>
          <cx:pt idx="42">Ljubno</cx:pt>
          <cx:pt idx="43">Puconci</cx:pt>
          <cx:pt idx="44">Šoštanj</cx:pt>
          <cx:pt idx="45">Gorenja vas - Poljane</cx:pt>
          <cx:pt idx="46">Ivančna Gorica</cx:pt>
          <cx:pt idx="47">Bled</cx:pt>
          <cx:pt idx="48">Naklo</cx:pt>
          <cx:pt idx="49">Železniki</cx:pt>
          <cx:pt idx="50">Šmarje pri Jelšah</cx:pt>
          <cx:pt idx="51">Ilirska Bistrica</cx:pt>
          <cx:pt idx="52">Hrastnik</cx:pt>
          <cx:pt idx="53">Dobje</cx:pt>
          <cx:pt idx="54">Lendava/Lendva</cx:pt>
          <cx:pt idx="55">Ribnica</cx:pt>
          <cx:pt idx="56">Šentilj</cx:pt>
          <cx:pt idx="57">Tolmin</cx:pt>
          <cx:pt idx="58">Trebnje</cx:pt>
          <cx:pt idx="59">Žirovnica</cx:pt>
          <cx:pt idx="60">Brežice</cx:pt>
          <cx:pt idx="61">Podvelka</cx:pt>
          <cx:pt idx="62">Ribnica na Pohorju</cx:pt>
          <cx:pt idx="63">Loški Potok</cx:pt>
          <cx:pt idx="64">Divača</cx:pt>
          <cx:pt idx="65">Sveti Jurij ob Ščavnici</cx:pt>
          <cx:pt idx="66">Muta</cx:pt>
          <cx:pt idx="67">Ajdovščina</cx:pt>
          <cx:pt idx="68">Ljutomer</cx:pt>
          <cx:pt idx="69">Gorje</cx:pt>
          <cx:pt idx="70">Kanal</cx:pt>
          <cx:pt idx="71">Vrhnika</cx:pt>
          <cx:pt idx="72">Postojna</cx:pt>
          <cx:pt idx="73">Škocjan</cx:pt>
          <cx:pt idx="74">Radovljica</cx:pt>
          <cx:pt idx="75">Sveta Trojica v Slov. goricah</cx:pt>
          <cx:pt idx="76">Preddvor</cx:pt>
          <cx:pt idx="77">Škofljica</cx:pt>
          <cx:pt idx="78">Veržej</cx:pt>
          <cx:pt idx="79">Domžale</cx:pt>
          <cx:pt idx="80">Sevnica</cx:pt>
          <cx:pt idx="81">Črenšovci</cx:pt>
          <cx:pt idx="82">Sveti Tomaž</cx:pt>
          <cx:pt idx="83">Velenje</cx:pt>
          <cx:pt idx="84">Sveti Jurij v Slov. goricah</cx:pt>
          <cx:pt idx="85">Dravograd</cx:pt>
          <cx:pt idx="86">Mirna Peč</cx:pt>
          <cx:pt idx="87">Vuzenica</cx:pt>
          <cx:pt idx="88">Cerkvenjak</cx:pt>
          <cx:pt idx="89">Solčava</cx:pt>
          <cx:pt idx="90">Nazarje</cx:pt>
          <cx:pt idx="91">Radlje ob Dravi</cx:pt>
          <cx:pt idx="92">Juršinci</cx:pt>
          <cx:pt idx="93">Dobrna</cx:pt>
          <cx:pt idx="94">Ig</cx:pt>
          <cx:pt idx="95">Kobarid</cx:pt>
          <cx:pt idx="96">Gornja Radgona</cx:pt>
          <cx:pt idx="97">Radeče</cx:pt>
          <cx:pt idx="98">Grosuplje</cx:pt>
          <cx:pt idx="99">Sveta Ana</cx:pt>
          <cx:pt idx="100">Brezovica</cx:pt>
          <cx:pt idx="101">Žalec</cx:pt>
          <cx:pt idx="102">Kočevje</cx:pt>
          <cx:pt idx="103">Kobilje</cx:pt>
          <cx:pt idx="104">Ormož</cx:pt>
          <cx:pt idx="105">Kamnik</cx:pt>
          <cx:pt idx="106">Žiri</cx:pt>
          <cx:pt idx="107">Žužemberk</cx:pt>
          <cx:pt idx="108">Benedikt</cx:pt>
          <cx:pt idx="109">Sežana</cx:pt>
          <cx:pt idx="110">Prevalje</cx:pt>
          <cx:pt idx="111">Majšperk</cx:pt>
          <cx:pt idx="112">Kranjska Gora</cx:pt>
          <cx:pt idx="113">Vransko</cx:pt>
          <cx:pt idx="114">Zagorje ob Savi</cx:pt>
          <cx:pt idx="115">Kidričevo</cx:pt>
          <cx:pt idx="116">Apače</cx:pt>
          <cx:pt idx="117">Mengeš</cx:pt>
          <cx:pt idx="118">Markovci</cx:pt>
          <cx:pt idx="119">Zreče</cx:pt>
          <cx:pt idx="120">Pivka</cx:pt>
          <cx:pt idx="121">Lovrenc na Pohorju</cx:pt>
          <cx:pt idx="122">Log - Dragomer</cx:pt>
          <cx:pt idx="123">Črnomelj</cx:pt>
          <cx:pt idx="124">Bovec</cx:pt>
          <cx:pt idx="125">Tišina</cx:pt>
          <cx:pt idx="126">Vipava</cx:pt>
          <cx:pt idx="127">Dobrovnik/Dobronak</cx:pt>
          <cx:pt idx="128">Braslovče</cx:pt>
          <cx:pt idx="129">Ptuj</cx:pt>
          <cx:pt idx="130">Kostel</cx:pt>
          <cx:pt idx="131">Litija</cx:pt>
          <cx:pt idx="132">Mirna</cx:pt>
          <cx:pt idx="133">Tržič</cx:pt>
          <cx:pt idx="134">Grad</cx:pt>
          <cx:pt idx="135">Brda</cx:pt>
          <cx:pt idx="136">Gorišnica</cx:pt>
          <cx:pt idx="137">Vitanje</cx:pt>
          <cx:pt idx="138">Renče - Vogrsko</cx:pt>
          <cx:pt idx="139">Bloke</cx:pt>
          <cx:pt idx="140">Mozirje</cx:pt>
          <cx:pt idx="141">Sodražica</cx:pt>
          <cx:pt idx="142">Borovnica</cx:pt>
          <cx:pt idx="143">Pesnica</cx:pt>
          <cx:pt idx="144">Jezersko</cx:pt>
          <cx:pt idx="145">Piran/Pirano</cx:pt>
          <cx:pt idx="146">Šmartno ob Paki</cx:pt>
          <cx:pt idx="147">Laško</cx:pt>
          <cx:pt idx="148">Cerknica</cx:pt>
          <cx:pt idx="149">Šentjur</cx:pt>
          <cx:pt idx="150">Slovenske Konjice</cx:pt>
          <cx:pt idx="151">Lenart</cx:pt>
          <cx:pt idx="152">Radenci</cx:pt>
          <cx:pt idx="153">Polzela</cx:pt>
          <cx:pt idx="154">Destrnik</cx:pt>
          <cx:pt idx="155">Dolenjske Toplice</cx:pt>
          <cx:pt idx="156">Starše</cx:pt>
          <cx:pt idx="157">Cankova</cx:pt>
          <cx:pt idx="158">Mokronog - Trebelno</cx:pt>
          <cx:pt idx="159">Šmarješke Toplice</cx:pt>
          <cx:pt idx="160">Metlika</cx:pt>
          <cx:pt idx="161">Hajdina</cx:pt>
          <cx:pt idx="162">Rače - Fram</cx:pt>
          <cx:pt idx="163">Dobrepolje</cx:pt>
          <cx:pt idx="164">Vojnik</cx:pt>
          <cx:pt idx="165">Dobrova - Polhov Gradec</cx:pt>
          <cx:pt idx="166">Selnica ob Dravi</cx:pt>
          <cx:pt idx="167">Luče</cx:pt>
          <cx:pt idx="168">Hrpelje - Kozina</cx:pt>
          <cx:pt idx="169">Moravče</cx:pt>
          <cx:pt idx="170">Rogaška Slatina</cx:pt>
          <cx:pt idx="171">Žetale</cx:pt>
          <cx:pt idx="172">Velike Lašče</cx:pt>
          <cx:pt idx="173">Rogatec</cx:pt>
          <cx:pt idx="174">Duplek</cx:pt>
          <cx:pt idx="175">Odranci</cx:pt>
          <cx:pt idx="176">Cirkulane</cx:pt>
          <cx:pt idx="177">Prebold</cx:pt>
          <cx:pt idx="178">Beltinci</cx:pt>
          <cx:pt idx="179">Komen</cx:pt>
          <cx:pt idx="180">Rogašovci</cx:pt>
          <cx:pt idx="181">Gornji Grad</cx:pt>
          <cx:pt idx="182">Vodice</cx:pt>
          <cx:pt idx="183">Miklavž na Dravskem polju</cx:pt>
          <cx:pt idx="184">Videm</cx:pt>
          <cx:pt idx="185">Bohinj</cx:pt>
          <cx:pt idx="186">Cerkno</cx:pt>
          <cx:pt idx="187">Kungota</cx:pt>
          <cx:pt idx="188">Kozje</cx:pt>
          <cx:pt idx="189">Šmartno pri Litiji</cx:pt>
          <cx:pt idx="190">Semič</cx:pt>
          <cx:pt idx="191">Miren - Kostanjevica</cx:pt>
          <cx:pt idx="192">Oplotnica</cx:pt>
          <cx:pt idx="193">Makole</cx:pt>
          <cx:pt idx="194">Kostanjevica na Krki</cx:pt>
          <cx:pt idx="195">Poljčane</cx:pt>
          <cx:pt idx="196">Loška dolina</cx:pt>
          <cx:pt idx="197">Moravske Toplice</cx:pt>
          <cx:pt idx="198">Straža</cx:pt>
          <cx:pt idx="199">Šalovci</cx:pt>
          <cx:pt idx="200">Tabor</cx:pt>
          <cx:pt idx="201">Podčetrtek</cx:pt>
          <cx:pt idx="202">Mislinja</cx:pt>
          <cx:pt idx="203">Velika Polana</cx:pt>
          <cx:pt idx="204">Sveti Andraž v Slov. goricah</cx:pt>
          <cx:pt idx="205">Rečica ob Savinji</cx:pt>
          <cx:pt idx="206">Kuzma</cx:pt>
          <cx:pt idx="207">Trnovska vas</cx:pt>
          <cx:pt idx="208">Turnišče</cx:pt>
          <cx:pt idx="209">Hodoš/Hodos</cx:pt>
          <cx:pt idx="210">Gornji Petrovci</cx:pt>
          <cx:pt idx="211">Osilnica</cx:pt>
        </cx:lvl>
        <cx:lvl ptCount="266" name="država">
          <cx:pt idx="0">Slovenija</cx:pt>
          <cx:pt idx="1">Slovenija</cx:pt>
          <cx:pt idx="2">Slovenija</cx:pt>
          <cx:pt idx="3">Slovenija</cx:pt>
          <cx:pt idx="4">Slovenija</cx:pt>
          <cx:pt idx="5">Slovenija</cx:pt>
          <cx:pt idx="6">Slovenija</cx:pt>
          <cx:pt idx="7">Slovenija</cx:pt>
          <cx:pt idx="8">Slovenija</cx:pt>
          <cx:pt idx="9">Slovenija</cx:pt>
          <cx:pt idx="10">Slovenija</cx:pt>
          <cx:pt idx="11">Slovenija</cx:pt>
          <cx:pt idx="12">Slovenija</cx:pt>
          <cx:pt idx="13">Slovenija</cx:pt>
          <cx:pt idx="14">Slovenija</cx:pt>
          <cx:pt idx="15">Slovenija</cx:pt>
          <cx:pt idx="16">Slovenija</cx:pt>
          <cx:pt idx="17">Slovenija</cx:pt>
          <cx:pt idx="18">Slovenija</cx:pt>
          <cx:pt idx="19">Slovenija</cx:pt>
          <cx:pt idx="20">Slovenija</cx:pt>
          <cx:pt idx="21">Slovenija</cx:pt>
          <cx:pt idx="22">Slovenija</cx:pt>
          <cx:pt idx="23">Slovenija</cx:pt>
          <cx:pt idx="24">Slovenija</cx:pt>
          <cx:pt idx="25">Slovenija</cx:pt>
          <cx:pt idx="26">Slovenija</cx:pt>
          <cx:pt idx="27">Slovenija</cx:pt>
          <cx:pt idx="28">Slovenija</cx:pt>
          <cx:pt idx="29">Slovenija</cx:pt>
          <cx:pt idx="30">Slovenija</cx:pt>
          <cx:pt idx="31">Slovenija</cx:pt>
          <cx:pt idx="32">Slovenija</cx:pt>
          <cx:pt idx="33">Slovenija</cx:pt>
          <cx:pt idx="34">Slovenija</cx:pt>
          <cx:pt idx="35">Slovenija</cx:pt>
          <cx:pt idx="36">Slovenija</cx:pt>
          <cx:pt idx="37">Slovenija</cx:pt>
          <cx:pt idx="38">Slovenija</cx:pt>
          <cx:pt idx="39">Slovenija</cx:pt>
          <cx:pt idx="40">Slovenija</cx:pt>
          <cx:pt idx="41">Slovenija</cx:pt>
          <cx:pt idx="42">Slovenija</cx:pt>
          <cx:pt idx="43">Slovenija</cx:pt>
          <cx:pt idx="44">Slovenija</cx:pt>
          <cx:pt idx="45">Slovenija</cx:pt>
          <cx:pt idx="46">Slovenija</cx:pt>
          <cx:pt idx="47">Slovenija</cx:pt>
          <cx:pt idx="48">Slovenija</cx:pt>
          <cx:pt idx="49">Slovenija</cx:pt>
          <cx:pt idx="50">Slovenija</cx:pt>
          <cx:pt idx="51">Slovenija</cx:pt>
          <cx:pt idx="52">Slovenija</cx:pt>
          <cx:pt idx="53">Slovenija</cx:pt>
          <cx:pt idx="54">Slovenija</cx:pt>
          <cx:pt idx="55">Slovenija</cx:pt>
          <cx:pt idx="56">Slovenija</cx:pt>
          <cx:pt idx="57">Slovenija</cx:pt>
          <cx:pt idx="58">Slovenija</cx:pt>
          <cx:pt idx="59">Slovenija</cx:pt>
          <cx:pt idx="60">Slovenija</cx:pt>
          <cx:pt idx="61">Slovenija</cx:pt>
          <cx:pt idx="62">Slovenija</cx:pt>
          <cx:pt idx="63">Slovenija</cx:pt>
          <cx:pt idx="64">Slovenija</cx:pt>
          <cx:pt idx="65">Slovenija</cx:pt>
          <cx:pt idx="66">Slovenija</cx:pt>
          <cx:pt idx="67">Slovenija</cx:pt>
          <cx:pt idx="68">Slovenija</cx:pt>
          <cx:pt idx="69">Slovenija</cx:pt>
          <cx:pt idx="70">Slovenija</cx:pt>
          <cx:pt idx="71">Slovenija</cx:pt>
          <cx:pt idx="72">Slovenija</cx:pt>
          <cx:pt idx="73">Slovenija</cx:pt>
          <cx:pt idx="74">Slovenija</cx:pt>
          <cx:pt idx="75">Slovenija</cx:pt>
          <cx:pt idx="76">Slovenija</cx:pt>
          <cx:pt idx="77">Slovenija</cx:pt>
          <cx:pt idx="78">Slovenija</cx:pt>
          <cx:pt idx="79">Slovenija</cx:pt>
          <cx:pt idx="80">Slovenija</cx:pt>
          <cx:pt idx="81">Slovenija</cx:pt>
          <cx:pt idx="82">Slovenija</cx:pt>
          <cx:pt idx="83">Slovenija</cx:pt>
          <cx:pt idx="84">Slovenija</cx:pt>
          <cx:pt idx="85">Slovenija</cx:pt>
          <cx:pt idx="86">Slovenija</cx:pt>
          <cx:pt idx="87">Slovenija</cx:pt>
          <cx:pt idx="88">Slovenija</cx:pt>
          <cx:pt idx="89">Slovenija</cx:pt>
          <cx:pt idx="90">Slovenija</cx:pt>
          <cx:pt idx="91">Slovenija</cx:pt>
          <cx:pt idx="92">Slovenija</cx:pt>
          <cx:pt idx="93">Slovenija</cx:pt>
          <cx:pt idx="94">Slovenija</cx:pt>
          <cx:pt idx="95">Slovenija</cx:pt>
          <cx:pt idx="96">Slovenija</cx:pt>
          <cx:pt idx="97">Slovenija</cx:pt>
          <cx:pt idx="98">Slovenija</cx:pt>
          <cx:pt idx="99">Slovenija</cx:pt>
          <cx:pt idx="100">Slovenija</cx:pt>
          <cx:pt idx="101">Slovenija</cx:pt>
          <cx:pt idx="102">Slovenija</cx:pt>
          <cx:pt idx="103">Slovenija</cx:pt>
          <cx:pt idx="104">Slovenija</cx:pt>
          <cx:pt idx="105">Slovenija</cx:pt>
          <cx:pt idx="106">Slovenija</cx:pt>
          <cx:pt idx="107">Slovenija</cx:pt>
          <cx:pt idx="108">Slovenija</cx:pt>
          <cx:pt idx="109">Slovenija</cx:pt>
          <cx:pt idx="110">Slovenija</cx:pt>
          <cx:pt idx="111">Slovenija</cx:pt>
          <cx:pt idx="112">Slovenija</cx:pt>
          <cx:pt idx="113">Slovenija</cx:pt>
          <cx:pt idx="114">Slovenija</cx:pt>
          <cx:pt idx="115">Slovenija</cx:pt>
          <cx:pt idx="116">Slovenija</cx:pt>
          <cx:pt idx="117">Slovenija</cx:pt>
          <cx:pt idx="118">Slovenija</cx:pt>
          <cx:pt idx="119">Slovenija</cx:pt>
          <cx:pt idx="120">Slovenija</cx:pt>
          <cx:pt idx="121">Slovenija</cx:pt>
          <cx:pt idx="122">Slovenija</cx:pt>
          <cx:pt idx="123">Slovenija</cx:pt>
          <cx:pt idx="124">Slovenija</cx:pt>
          <cx:pt idx="125">Slovenija</cx:pt>
          <cx:pt idx="126">Slovenija</cx:pt>
          <cx:pt idx="127">Slovenija</cx:pt>
          <cx:pt idx="128">Slovenija</cx:pt>
          <cx:pt idx="129">Slovenija</cx:pt>
          <cx:pt idx="130">Slovenija</cx:pt>
          <cx:pt idx="131">Slovenija</cx:pt>
          <cx:pt idx="132">Slovenija</cx:pt>
          <cx:pt idx="133">Slovenija</cx:pt>
          <cx:pt idx="134">Slovenija</cx:pt>
          <cx:pt idx="135">Slovenija</cx:pt>
          <cx:pt idx="136">Slovenija</cx:pt>
          <cx:pt idx="137">Slovenija</cx:pt>
          <cx:pt idx="138">Slovenija</cx:pt>
          <cx:pt idx="139">Slovenija</cx:pt>
          <cx:pt idx="140">Slovenija</cx:pt>
          <cx:pt idx="141">Slovenija</cx:pt>
          <cx:pt idx="142">Slovenija</cx:pt>
          <cx:pt idx="143">Slovenija</cx:pt>
          <cx:pt idx="144">Slovenija</cx:pt>
          <cx:pt idx="145">Slovenija</cx:pt>
          <cx:pt idx="146">Slovenija</cx:pt>
          <cx:pt idx="147">Slovenija</cx:pt>
          <cx:pt idx="148">Slovenija</cx:pt>
          <cx:pt idx="149">Slovenija</cx:pt>
          <cx:pt idx="150">Slovenija</cx:pt>
          <cx:pt idx="151">Slovenija</cx:pt>
          <cx:pt idx="152">Slovenija</cx:pt>
          <cx:pt idx="153">Slovenija</cx:pt>
          <cx:pt idx="154">Slovenija</cx:pt>
          <cx:pt idx="155">Slovenija</cx:pt>
          <cx:pt idx="156">Slovenija</cx:pt>
          <cx:pt idx="157">Slovenija</cx:pt>
          <cx:pt idx="158">Slovenija</cx:pt>
          <cx:pt idx="159">Slovenija</cx:pt>
          <cx:pt idx="160">Slovenija</cx:pt>
          <cx:pt idx="161">Slovenija</cx:pt>
          <cx:pt idx="162">Slovenija</cx:pt>
          <cx:pt idx="163">Slovenija</cx:pt>
          <cx:pt idx="164">Slovenija</cx:pt>
          <cx:pt idx="165">Slovenija</cx:pt>
          <cx:pt idx="166">Slovenija</cx:pt>
          <cx:pt idx="167">Slovenija</cx:pt>
          <cx:pt idx="168">Slovenija</cx:pt>
          <cx:pt idx="169">Slovenija</cx:pt>
          <cx:pt idx="170">Slovenija</cx:pt>
          <cx:pt idx="171">Slovenija</cx:pt>
          <cx:pt idx="172">Slovenija</cx:pt>
          <cx:pt idx="173">Slovenija</cx:pt>
          <cx:pt idx="174">Slovenija</cx:pt>
          <cx:pt idx="175">Slovenija</cx:pt>
          <cx:pt idx="176">Slovenija</cx:pt>
          <cx:pt idx="177">Slovenija</cx:pt>
          <cx:pt idx="178">Slovenija</cx:pt>
          <cx:pt idx="179">Slovenija</cx:pt>
          <cx:pt idx="180">Slovenija</cx:pt>
          <cx:pt idx="181">Slovenija</cx:pt>
          <cx:pt idx="182">Slovenija</cx:pt>
          <cx:pt idx="183">Slovenija</cx:pt>
          <cx:pt idx="184">Slovenija</cx:pt>
          <cx:pt idx="185">Slovenija</cx:pt>
          <cx:pt idx="186">Slovenija</cx:pt>
          <cx:pt idx="187">Slovenija</cx:pt>
          <cx:pt idx="188">Slovenija</cx:pt>
          <cx:pt idx="189">Slovenija</cx:pt>
          <cx:pt idx="190">Slovenija</cx:pt>
          <cx:pt idx="191">Slovenija</cx:pt>
          <cx:pt idx="192">Slovenija</cx:pt>
          <cx:pt idx="193">Slovenija</cx:pt>
          <cx:pt idx="194">Slovenija</cx:pt>
          <cx:pt idx="195">Slovenija</cx:pt>
          <cx:pt idx="196">Slovenija</cx:pt>
          <cx:pt idx="197">Slovenija</cx:pt>
          <cx:pt idx="198">Slovenija</cx:pt>
          <cx:pt idx="199">Slovenija</cx:pt>
          <cx:pt idx="200">Slovenija</cx:pt>
          <cx:pt idx="201">Slovenija</cx:pt>
          <cx:pt idx="202">Slovenija</cx:pt>
          <cx:pt idx="203">Slovenija</cx:pt>
          <cx:pt idx="204">Slovenija</cx:pt>
          <cx:pt idx="205">Slovenija</cx:pt>
          <cx:pt idx="206">Slovenija</cx:pt>
          <cx:pt idx="207">Slovenija</cx:pt>
          <cx:pt idx="208">Slovenija</cx:pt>
          <cx:pt idx="209">Slovenija</cx:pt>
          <cx:pt idx="210">Slovenija</cx:pt>
          <cx:pt idx="211">Slovenija</cx:pt>
          <cx:pt idx="212">Slovenija</cx:pt>
          <cx:pt idx="213">Slovenija</cx:pt>
          <cx:pt idx="214">Slovenija</cx:pt>
          <cx:pt idx="215">Slovenija</cx:pt>
          <cx:pt idx="216">Slovenija</cx:pt>
          <cx:pt idx="217">Slovenija</cx:pt>
          <cx:pt idx="218">Slovenija</cx:pt>
          <cx:pt idx="219">Slovenija</cx:pt>
          <cx:pt idx="220">Slovenija</cx:pt>
          <cx:pt idx="221">Slovenija</cx:pt>
          <cx:pt idx="222">Slovenija</cx:pt>
          <cx:pt idx="223">Slovenija</cx:pt>
          <cx:pt idx="224">Slovenija</cx:pt>
          <cx:pt idx="225">Slovenija</cx:pt>
          <cx:pt idx="226">Slovenija</cx:pt>
          <cx:pt idx="227">Slovenija</cx:pt>
          <cx:pt idx="228">Slovenija</cx:pt>
          <cx:pt idx="229">Slovenija</cx:pt>
          <cx:pt idx="230">Slovenija</cx:pt>
          <cx:pt idx="231">Slovenija</cx:pt>
          <cx:pt idx="232">Slovenija</cx:pt>
          <cx:pt idx="233">Slovenija</cx:pt>
          <cx:pt idx="234">Slovenija</cx:pt>
          <cx:pt idx="235">Slovenija</cx:pt>
          <cx:pt idx="236">Slovenija</cx:pt>
          <cx:pt idx="237">Slovenija</cx:pt>
          <cx:pt idx="238">Slovenija</cx:pt>
          <cx:pt idx="239">Slovenija</cx:pt>
          <cx:pt idx="240">Slovenija</cx:pt>
          <cx:pt idx="241">Slovenija</cx:pt>
          <cx:pt idx="242">Slovenija</cx:pt>
          <cx:pt idx="243">Slovenija</cx:pt>
          <cx:pt idx="244">Slovenija</cx:pt>
          <cx:pt idx="245">Slovenija</cx:pt>
          <cx:pt idx="246">Slovenija</cx:pt>
          <cx:pt idx="247">Slovenija</cx:pt>
          <cx:pt idx="248">Slovenija</cx:pt>
          <cx:pt idx="249">Slovenija</cx:pt>
          <cx:pt idx="250">Slovenija</cx:pt>
          <cx:pt idx="251">Slovenija</cx:pt>
          <cx:pt idx="252">Slovenija</cx:pt>
          <cx:pt idx="253">Slovenija</cx:pt>
          <cx:pt idx="254">Slovenija</cx:pt>
          <cx:pt idx="255">Slovenija</cx:pt>
          <cx:pt idx="256">Slovenija</cx:pt>
          <cx:pt idx="257">Slovenija</cx:pt>
          <cx:pt idx="258">Slovenija</cx:pt>
          <cx:pt idx="259">Slovenija</cx:pt>
          <cx:pt idx="260">Slovenija</cx:pt>
          <cx:pt idx="261">Slovenija</cx:pt>
          <cx:pt idx="262">Slovenija</cx:pt>
          <cx:pt idx="263">Slovenija</cx:pt>
          <cx:pt idx="264">Slovenija</cx:pt>
          <cx:pt idx="265">Slovenija</cx:pt>
        </cx:lvl>
      </cx:strDim>
      <cx:numDim type="colorVal">
        <cx:f>'obcine-placa'!$I$3:$I$268</cx:f>
        <cx:nf>'obcine-placa'!$I$2</cx:nf>
        <cx:lvl ptCount="266" formatCode="_-* #.##0_-;\-* #.##0_-;_-* &quot;-&quot;??_-;_-@_-" name=" place 2021 ">
          <cx:pt idx="0">2407.3499999999999</cx:pt>
          <cx:pt idx="1">2278.7800000000002</cx:pt>
          <cx:pt idx="2">2235.8499999999999</cx:pt>
          <cx:pt idx="3">2226.98</cx:pt>
          <cx:pt idx="4">2169.1399999999999</cx:pt>
          <cx:pt idx="5">2127.6199999999999</cx:pt>
          <cx:pt idx="6">2094.8099999999999</cx:pt>
          <cx:pt idx="7">2080.75</cx:pt>
          <cx:pt idx="8">2071.8600000000001</cx:pt>
          <cx:pt idx="9">2049.9000000000001</cx:pt>
          <cx:pt idx="10">2030.3099999999999</cx:pt>
          <cx:pt idx="11">2026.1400000000001</cx:pt>
          <cx:pt idx="12">2022.8199999999999</cx:pt>
          <cx:pt idx="13">2021.46</cx:pt>
          <cx:pt idx="14">2012.6800000000001</cx:pt>
          <cx:pt idx="15">2010.8800000000001</cx:pt>
          <cx:pt idx="16">2001.5</cx:pt>
          <cx:pt idx="17">1994.5999999999999</cx:pt>
          <cx:pt idx="18">1994.4200000000001</cx:pt>
          <cx:pt idx="19">1987.72</cx:pt>
          <cx:pt idx="20">1983.2</cx:pt>
          <cx:pt idx="21">1982.48</cx:pt>
          <cx:pt idx="22">1981.5699999999999</cx:pt>
          <cx:pt idx="23">1975.5799999999999</cx:pt>
          <cx:pt idx="24">1973.5799999999999</cx:pt>
          <cx:pt idx="25">1965.0899999999999</cx:pt>
          <cx:pt idx="26">1956.3800000000001</cx:pt>
          <cx:pt idx="27">1949.52</cx:pt>
          <cx:pt idx="28">1938.79</cx:pt>
          <cx:pt idx="29">1933.8</cx:pt>
          <cx:pt idx="30">1924.0999999999999</cx:pt>
          <cx:pt idx="31">1924.0799999999999</cx:pt>
          <cx:pt idx="32">1921.1300000000001</cx:pt>
          <cx:pt idx="33">1916.6400000000001</cx:pt>
          <cx:pt idx="34">1911.9200000000001</cx:pt>
          <cx:pt idx="35">1904.3499999999999</cx:pt>
          <cx:pt idx="36">1898.8800000000001</cx:pt>
          <cx:pt idx="37">1895.6800000000001</cx:pt>
          <cx:pt idx="38">1886.5899999999999</cx:pt>
          <cx:pt idx="39">1867.6600000000001</cx:pt>
          <cx:pt idx="40">1866.1900000000001</cx:pt>
          <cx:pt idx="41">1864.21</cx:pt>
          <cx:pt idx="42">1862.8399999999999</cx:pt>
          <cx:pt idx="43">1851.45</cx:pt>
          <cx:pt idx="44">1850.7</cx:pt>
          <cx:pt idx="45">1850.55</cx:pt>
          <cx:pt idx="46">1848.1800000000001</cx:pt>
          <cx:pt idx="47">1845.71</cx:pt>
          <cx:pt idx="48">1844.1500000000001</cx:pt>
          <cx:pt idx="49">1842.96</cx:pt>
          <cx:pt idx="50">1842.8699999999999</cx:pt>
          <cx:pt idx="51">1839.29</cx:pt>
          <cx:pt idx="52">1838.05</cx:pt>
          <cx:pt idx="53">1836.73</cx:pt>
          <cx:pt idx="54">1834.7</cx:pt>
          <cx:pt idx="55">1828.5699999999999</cx:pt>
          <cx:pt idx="56">1828.3099999999999</cx:pt>
          <cx:pt idx="57">1819.28</cx:pt>
          <cx:pt idx="58">1817.4300000000001</cx:pt>
          <cx:pt idx="59">1817.22</cx:pt>
          <cx:pt idx="60">1815.78</cx:pt>
          <cx:pt idx="61">1811.24</cx:pt>
          <cx:pt idx="62">1806.1500000000001</cx:pt>
          <cx:pt idx="63">1800.3099999999999</cx:pt>
          <cx:pt idx="64">1800.27</cx:pt>
          <cx:pt idx="65">1800.25</cx:pt>
          <cx:pt idx="66">1797.03</cx:pt>
          <cx:pt idx="67">1796.27</cx:pt>
          <cx:pt idx="68">1785.74</cx:pt>
          <cx:pt idx="69">1784.25</cx:pt>
          <cx:pt idx="70">1783.9000000000001</cx:pt>
          <cx:pt idx="71">1782.0599999999999</cx:pt>
          <cx:pt idx="72">1781.5699999999999</cx:pt>
          <cx:pt idx="73">1781.04</cx:pt>
          <cx:pt idx="74">1780.1500000000001</cx:pt>
          <cx:pt idx="75">1775.8800000000001</cx:pt>
          <cx:pt idx="76">1774.3800000000001</cx:pt>
          <cx:pt idx="77">1769.9000000000001</cx:pt>
          <cx:pt idx="78">1769.8199999999999</cx:pt>
          <cx:pt idx="79">1769.0899999999999</cx:pt>
          <cx:pt idx="80">1767.5799999999999</cx:pt>
          <cx:pt idx="81">1767.24</cx:pt>
          <cx:pt idx="82">1766.8299999999999</cx:pt>
          <cx:pt idx="83">1765.5799999999999</cx:pt>
          <cx:pt idx="84">1765.1800000000001</cx:pt>
          <cx:pt idx="85">1764.8399999999999</cx:pt>
          <cx:pt idx="86">1764.3699999999999</cx:pt>
          <cx:pt idx="87">1762.7</cx:pt>
          <cx:pt idx="88">1761.74</cx:pt>
          <cx:pt idx="89">1761.1800000000001</cx:pt>
          <cx:pt idx="90">1760.46</cx:pt>
          <cx:pt idx="91">1756.9300000000001</cx:pt>
          <cx:pt idx="92">1756.21</cx:pt>
          <cx:pt idx="93">1751.6700000000001</cx:pt>
          <cx:pt idx="94">1745.5699999999999</cx:pt>
          <cx:pt idx="95">1745.1500000000001</cx:pt>
          <cx:pt idx="96">1744.0999999999999</cx:pt>
          <cx:pt idx="97">1743.79</cx:pt>
          <cx:pt idx="98">1743.1300000000001</cx:pt>
          <cx:pt idx="99">1742.8900000000001</cx:pt>
          <cx:pt idx="100">1742.1600000000001</cx:pt>
          <cx:pt idx="101">1742.0599999999999</cx:pt>
          <cx:pt idx="102">1740.4400000000001</cx:pt>
          <cx:pt idx="103">1738.01</cx:pt>
          <cx:pt idx="104">1737.54</cx:pt>
          <cx:pt idx="105">1737.5</cx:pt>
          <cx:pt idx="106">1736.9300000000001</cx:pt>
          <cx:pt idx="107">1736.8</cx:pt>
          <cx:pt idx="108">1735.6199999999999</cx:pt>
          <cx:pt idx="109">1734.24</cx:pt>
          <cx:pt idx="110">1733.47</cx:pt>
          <cx:pt idx="111">1729.3299999999999</cx:pt>
          <cx:pt idx="112">1726.6900000000001</cx:pt>
          <cx:pt idx="113">1726.48</cx:pt>
          <cx:pt idx="114">1726.3199999999999</cx:pt>
          <cx:pt idx="115">1724.8599999999999</cx:pt>
          <cx:pt idx="116">1717.46</cx:pt>
          <cx:pt idx="117">1716.29</cx:pt>
          <cx:pt idx="118">1714.8399999999999</cx:pt>
          <cx:pt idx="119">1712.8499999999999</cx:pt>
          <cx:pt idx="120">1712.3</cx:pt>
          <cx:pt idx="121">1711.6400000000001</cx:pt>
          <cx:pt idx="122">1710.8599999999999</cx:pt>
          <cx:pt idx="123">1709.1099999999999</cx:pt>
          <cx:pt idx="124">1708.0799999999999</cx:pt>
          <cx:pt idx="125">1702.3499999999999</cx:pt>
          <cx:pt idx="126">1701.4300000000001</cx:pt>
          <cx:pt idx="127">1700.72</cx:pt>
          <cx:pt idx="128">1700.1600000000001</cx:pt>
          <cx:pt idx="129">1687.8099999999999</cx:pt>
          <cx:pt idx="130">1687.6800000000001</cx:pt>
          <cx:pt idx="131">1687.3699999999999</cx:pt>
          <cx:pt idx="132">1685.9400000000001</cx:pt>
          <cx:pt idx="133">1685.3900000000001</cx:pt>
          <cx:pt idx="134">1684.77</cx:pt>
          <cx:pt idx="135">1680.0899999999999</cx:pt>
          <cx:pt idx="136">1679.26</cx:pt>
          <cx:pt idx="137">1674.8499999999999</cx:pt>
          <cx:pt idx="138">1672.48</cx:pt>
          <cx:pt idx="139">1671.27</cx:pt>
          <cx:pt idx="140">1671.26</cx:pt>
          <cx:pt idx="141">1670.5999999999999</cx:pt>
          <cx:pt idx="142">1666.7</cx:pt>
          <cx:pt idx="143">1666.52</cx:pt>
          <cx:pt idx="144">1665.8399999999999</cx:pt>
          <cx:pt idx="145">1665.3599999999999</cx:pt>
          <cx:pt idx="146">1663.3499999999999</cx:pt>
          <cx:pt idx="147">1662.6099999999999</cx:pt>
          <cx:pt idx="148">1660.3900000000001</cx:pt>
          <cx:pt idx="149">1656.77</cx:pt>
          <cx:pt idx="150">1654.48</cx:pt>
          <cx:pt idx="151">1654.3499999999999</cx:pt>
          <cx:pt idx="152">1654.02</cx:pt>
          <cx:pt idx="153">1652.6099999999999</cx:pt>
          <cx:pt idx="154">1652.27</cx:pt>
          <cx:pt idx="155">1652.1199999999999</cx:pt>
          <cx:pt idx="156">1649.6300000000001</cx:pt>
          <cx:pt idx="157">1649.52</cx:pt>
          <cx:pt idx="158">1649.3399999999999</cx:pt>
          <cx:pt idx="159">1646.05</cx:pt>
          <cx:pt idx="160">1643.6600000000001</cx:pt>
          <cx:pt idx="161">1642.6600000000001</cx:pt>
          <cx:pt idx="162">1639.3399999999999</cx:pt>
          <cx:pt idx="163">1629.1900000000001</cx:pt>
          <cx:pt idx="164">1626.4000000000001</cx:pt>
          <cx:pt idx="165">1616.3599999999999</cx:pt>
          <cx:pt idx="166">1615.77</cx:pt>
          <cx:pt idx="167">1614.97</cx:pt>
          <cx:pt idx="168">1612.8399999999999</cx:pt>
          <cx:pt idx="169">1610.8099999999999</cx:pt>
          <cx:pt idx="170">1610.21</cx:pt>
          <cx:pt idx="171">1605.9200000000001</cx:pt>
          <cx:pt idx="172">1603.3699999999999</cx:pt>
          <cx:pt idx="173">1595.78</cx:pt>
          <cx:pt idx="174">1593.8099999999999</cx:pt>
          <cx:pt idx="175">1593.1800000000001</cx:pt>
          <cx:pt idx="176">1591.5699999999999</cx:pt>
          <cx:pt idx="177">1586.9300000000001</cx:pt>
          <cx:pt idx="178">1584.9400000000001</cx:pt>
          <cx:pt idx="179">1579.3299999999999</cx:pt>
          <cx:pt idx="180">1576.1199999999999</cx:pt>
          <cx:pt idx="181">1572.55</cx:pt>
          <cx:pt idx="182">1572.52</cx:pt>
          <cx:pt idx="183">1570.6600000000001</cx:pt>
          <cx:pt idx="184">1569.3499999999999</cx:pt>
          <cx:pt idx="185">1564.45</cx:pt>
          <cx:pt idx="186">1559.45</cx:pt>
          <cx:pt idx="187">1558.9300000000001</cx:pt>
          <cx:pt idx="188">1558.3499999999999</cx:pt>
          <cx:pt idx="189">1554.95</cx:pt>
          <cx:pt idx="190">1548.3599999999999</cx:pt>
          <cx:pt idx="191">1546.6900000000001</cx:pt>
          <cx:pt idx="192">1541.6199999999999</cx:pt>
          <cx:pt idx="193">1535.9400000000001</cx:pt>
          <cx:pt idx="194">1533.0799999999999</cx:pt>
          <cx:pt idx="195">1531.1099999999999</cx:pt>
          <cx:pt idx="196">1530.8599999999999</cx:pt>
          <cx:pt idx="197">1519.72</cx:pt>
          <cx:pt idx="198">1508.3</cx:pt>
          <cx:pt idx="199">1507.6700000000001</cx:pt>
          <cx:pt idx="200">1502.3399999999999</cx:pt>
          <cx:pt idx="201">1487.6900000000001</cx:pt>
          <cx:pt idx="202">1486.26</cx:pt>
          <cx:pt idx="203">1484.6900000000001</cx:pt>
          <cx:pt idx="204">1472.01</cx:pt>
          <cx:pt idx="205">1468.6099999999999</cx:pt>
          <cx:pt idx="206">1448.0599999999999</cx:pt>
          <cx:pt idx="207">1446.5899999999999</cx:pt>
          <cx:pt idx="208">1420.24</cx:pt>
          <cx:pt idx="209">1413.8</cx:pt>
          <cx:pt idx="210">1318.0999999999999</cx:pt>
          <cx:pt idx="211">1086.9300000000001</cx:pt>
        </cx:lvl>
      </cx:numDim>
    </cx:data>
  </cx:chartData>
  <cx:chart>
    <cx:title pos="t" align="ctr" overlay="0">
      <cx:tx>
        <cx:txData>
          <cx:v/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sl-SI" sz="1200" b="1" i="0" u="none" strike="noStrike" baseline="0">
            <a:solidFill>
              <a:srgbClr val="464646"/>
            </a:solidFill>
            <a:latin typeface="Arial" panose="020B0604020202020204" pitchFamily="34" charset="0"/>
            <a:cs typeface="Arial" panose="020B0604020202020204" pitchFamily="34" charset="0"/>
          </a:endParaRPr>
        </a:p>
      </cx:txPr>
    </cx:title>
    <cx:plotArea>
      <cx:plotAreaRegion>
        <cx:series layoutId="regionMap" uniqueId="{74EE9EAC-5186-4040-83FB-1E1F474E2045}" formatIdx="6">
          <cx:tx>
            <cx:txData>
              <cx:f>'obcine-placa'!$I$2</cx:f>
              <cx:v> place 2021 </cx:v>
            </cx:txData>
          </cx:tx>
          <cx:spPr>
            <a:solidFill>
              <a:srgbClr val="464646"/>
            </a:solidFill>
          </cx:spPr>
          <cx:dataId val="0"/>
          <cx:layoutPr>
            <cx:regionLabelLayout val="showAll"/>
            <cx:geography cultureLanguage="sl-SI" cultureRegion="SI" attribution="Uporablja tehnologijo Bing">
              <cx:geoCache provider="{E9337A44-BEBE-4D9F-B70C-5C5E7DAFC167}">
                <cx:binary>3J3rcuLG2u9vhZrPG4/Oh1VrVlUkfD6Mx57MypovLsZWQCAkEAID1/DmHpILWfkU39f+t4RAetQ2
8lud2rW7KplJuml40I8+Pcd/Pq7+8RgF/bSzmkTx/B+Pq08fhlk2/cfHj/PHYTDpz48m4WOazJNf
s6PHZPIx+fXX8DH4+JT2n8N48FFTVOPj47CfZsHqw7/+iXcbBMlV8tjPwiT+sgjS9V0wX0TZ/I0+
blfnMVnEGRs+wDt9+nAfJcsgDkf9D53+0ySMe+E8S8PHTP304SqIn/rL/kf29xL9QZyF2frrehp8
+lB77YfOR/pZDbk6EUTPFk8Ya1hHpqW6imNrqqvpjuZ86ERJPNh2q9aRYeqqbRmuY6i64ljlR9/0
Jxi+Fats5MmTS9N/ekqD+RxfK/+7MrAmfKWd/2jwzcN54hePzU/YN7g/z7/yxzqWf/2TNOAhkJYK
OfrEDnW9A9xt8hQFwzgcv/WM3s1M101LcQ3dUnRTNQGlysw8cmzHVVVFdXRbNR2t/OiCWSuJ+NQq
Qwm3So8s5C7T8OXPYPkYlo+P9+t+NznT0mzbsEBF0VXNrJOzjlRD0VTL0Wzd1Uwbk7GY6AW5VhLx
yVWGEnKVHlnI3STLpDMJ5llSPj8B6DCrFENTFcvSsBTarl1HZx6plmu5quKYjmoaevnJBblcoutD
EvHRVccSdtUuWeD1kqgzTcPO1WjxIxr1Y7HTT3Ecy8TiabBtjU4/48gyVMPWHNUyLPyF2Vmdfu+S
jM+S8xYEKecVspC9Swb9LHgsH6qAOWkdaaCk2YrlKi5vTloujjYGgLqaqjuYslWeLeThU9wNJOx2
7bIQ84oDaL+T/OjcJ1kkeC6almk5qmHapuqaWDHrhxgstJZpOrqiO7quqHV275KMT5HzFoQn5xWy
kL0Lf8Tho8iLhHlk645l4GyjuLpNDjbGkY0jjePomImmoyjkYNNCGj7D3UBCbtcuC69vyROupOUc
ELJ0qo5lu47imjbnJGocGS5mpqpZuoEDq26UH12cZw6Lw+dVjiO4ymZZaN0vgyzsXCzScNRZdti1
/qgzSHCV7w/L5/gawv8nl9TyrCVyPbCOFFM1NNPVsX6z+2h9fTeOTMV0LVPTcZx2VY2s760k4v/G
KkPJz6zSI8sv7eX3YDINsiDtdDvf0iwZ/RDJ0DxysfMqtqpaOElBQ1RnqB9ZOpoNxcCKbxsGYbiT
rdtCMj5LzlsQppxXyML2Mu3Ho0PrRV3tdUDVp0GroDiaphq6aRrkBmscodFCM24/Li6zgF09LR+U
hk9wO4xQ27bKQuqv/0njfgf/XCZp8vLHOJiUz+61Zf5d2AybzTAdk9BU9OZC6piKapsOjtGG7hrk
0vo+0fgMee9BgPJeIgvdu/4yDv4+uqZhOKoDla2KEzLVvxtH2COhUjJMF4oJ3JfKH1ZxDvv846/f
Qvzu3icin/Jb70Vov/VSWah7yTAUvfzabDfVTN1VLKp70o9wBdY0Q3U0VXPwgjrow9LwoZbjCMCy
WRZYt2nwI4meymcmZNXVdMvBfukaBqwtLi5AdfUEbrmWpWuwvui2phDVUgt5+Lx2AwmwXbssxF7+
G6aC1UmG5drV+VPlZRzBHqbohmtoUCvl2qbq4eagNHxa22GE1bZVFlJ+kI6jUb4BniZpEI/mos83
WBE1djDVbVi/mKqhTs5gxmnHYbpCFffFcpIXO+C7peOTfOVtCNlXXiUL6e/9ZfrXb+XzFbKIQiWo
4LJh4Aijw4WgjhYqApxrLGh/ccLFpYRoBQ+Lw2dZjiPwymZZaH3FnhePROoEcd1XbMsxdM1SbdWh
SlzzSFFMB1d9BcpcHGLIdb+FPHxeu4EE2K5dFmKXyTwLIoHzy4QSzdEMG/p2w8HdAUTqSyezfrkW
lk7Lwc2QLJ2HxeHzKscRXGWzLLTOl/34r99wucKuJ9pU4uq40emWbeBSb7Czfh2bA9Up2wkdXbNx
vCx/McWO9w65+Pwab0BANvplIXq3ePlD5HoJ3zkdFzkH505TcW2LcDRhQ4EbAdznTCWfnnWOB6Xh
09sOI8y2rbKQ+rbYwBFSqH0SsHDsNzWVOXbg1gavuOqkY/47ULPYto1JxwxidVhtBOLz2o8kyPYd
slC7WoyTpWhq0ESblg2/KnhVadTrCh47roZ7AfPlsVQ4Q9aptRGIT20/klDbd8hC7eW//Ui0Vw6O
9I5uwfoHrSbVdLGZBndinPl3Zoj6VfyQOHxi5dcgvMpmWWidR2E6H/c7pW9K+YMXcFvDadJWceLQ
4Fm81TVXV0jjCJY+ODiauqK4iq6TFfI9gvEJNt+BsGy+QBaqZ0k6Woi8GeBqDT2y5tiuouUbWn23
g60PEHUb9nczdxYvf0bFEfOwOHyC5TjCrWyWhdZ18LRE7EH5zARMvdzxG7Z0F94QFuYgNCH1qWfA
EwfboGMopo3LefnRBa4W8vB57QYSYLt2WYi9/D5Ofh31O1fJWKR/BLDBRREq5dKoQ7HpcBeHtsSA
n4SDgwrBtsARN5z2I0TydJJfO22FfIXlm+9GAb/5Ylmowz3+77m9m0CKjdCBPQHejnXocIoxmIuF
osL1CYZ5Ar2lTHzGtcEEaa1PFoJeEAdP4TgrJ46QpRYz0nYcBGo0/VQR5AEFp+Hg9IqYN4AsP7hY
aNuIwye3H0mw7TtkYfZTPO7Dc+njT/Ej+1tsDA4uFFA+25hfcF61GlPP1rEeu3Bshb0BLhV1elvB
ykbeb4kPbzeQsNu1y4LuIpgztYvYkw2iFKGhdjCbuE5nigkHZGjQcLYxEIBa0ikmXBuB+Mz2Iwm0
fYcs1BB7uQwiwQcbGHqgtcQ2hyhTuD/U9zjzCEdUGNJhtmX7HNOlVa/wbQTiU9uPJNT2HbJQu+v/
9VsAr92TtC/YW9CEOUjJtWE8Nadlw7QH3+ty+6uCy2XqHpKIj646lsCrdsmC7ywp8N1H4VK4ptpw
XZh9ENxtmzyzAs4l8BjE9pdracjkywXrthGLz5GOJyxptyw8L5MJS7FQLmS8w8G7Y701BSpQBYdJ
gxMQZbJwKJw1FajbXIvY0ltIw6e3G0iw7dpl4dVL4HItOBMGDijY0DS+ygzOEfCNd0wdbmaO4VjE
mN5CHj6x3UBCbNcuC7HzJ4RDiZ1gisLcM10DIfnMpbZ+SDGgArUR7Q2lNQx+ig3no+ped1gcPq9y
HMFVNstCC3E18H5YpOVDE7MgwrUINLDywaLncJSc0H/CQxphDgg7JFeBNgLxie1HEmb7DlmoXQcv
f4o2wMJkbnB3METeI+AEmhRkmYHJqPyllDrpg5Lwae2+AoG1a5eF1WWKSCGx2hHE8sKDwYTFHDHW
LHtM1YjA3FFwwzag+IKrbSMG+7A4fF7lOIKrbJaF1td0E8blT1zIYggzj2m4cEaBpgpuQnVYCI+1
2OVasV24P0BHUn50MbsOSsNntR1GUG1bZSGFULQgfvkjEZ65CT6vKlLHFF7oDVdmHEEMOOvhMGI2
bOMtReJDqw0m6Gp9sgC8TKZB+tHvT5HzgCXAE3lmhI8DrDM2Ltg6LtDY1+rTTkcSC8Siw/8ZfunQ
MBMNci5ZORN5iwCf4HYYYbdtlYUaIpSeYBYXe2DMDWjIhGaZnPQ+yFGBkHT4frHAn2ZsZBuB+Lz2
IwmyfYcs1NgROEsXmHDZW7/rd6o+cFe2wQSnDE1ReLl94EAEnYfB9jjmt15+dLG5tZSJz642mOCr
9clC8HyTRP2P53P8WT5G3sr0boJwbTbdwtukGQoCI7elMA8ipMIzkYCLKENymd6Shs9uO4xQ27bK
wiv/EY6CNA5E5naA4dqAZgq6fTjp4ZBP9jUYbHQb+V2RRwBuKEgWUMKpzLjDMvGp1b4QYVfrk4dg
hjjI8gkKmGwsjZ2KmA+4lfDjCHTm2oy7G/RZ8FsgHiUvvx8S5zVuxbgGsqJZFlrXi9xf9j75kWQi
V0gLS6CqW3BPzw2kzHJdvW0z1zALux/sOHliB7JCtpaKz44MJwhJrzQkg3gQvPwhdOKp7MYGM7eB
nawRwINLOFIfsfs37OAsAVL50aWK66A8r9ArvwjlVrbLQuwed4Lw5Q9mKUUGyV7aX4oN+ddd+HDB
z6fwQyDhV1hVWd4cC2kcoPNCTE+d3jtl45Pkvgmhyn2NLIRffke+o0x0nipkE2O+6UitwbmjIwzZ
MBDTqjMTOUK61DrXVhLxaVaGEoaVHmnI/TfIEGlTPjwxxxioyJDNiFlHEYxMVJpIEOrq8ClC2A/L
aUQW05fD4rwCrRxIkZXtsgC762/GLCW90JB/REXi6AkaKtNaIu6RnmJw5ER6Xn2/xFZtqO1E4nOr
jiXoql2y0Pua/kiWSKMidL5BSwkLAv7BlQ7HzDo7rJMmMrjCS92Bpx7mXfnRpQnhsEB8cvuvQrjt
O2ShdtMfRyJNdOxMoiPOR0cQHf6LXtMRloXwZBiEWOg/swrVkR2Uhs9rO4zA2rbKQsoPRE8uBO6j
ggoCeJCgoRnDymJ+XBxPoCFj+drqoA4Kwwe1HUZAbVtlAXXdT8Mfgs0E0JzoLGoD2f55ui8LWYZU
mHUsW0eIfx1VC3H4sHYDCa5duyzAiqpUf1PMsXWEPELABl2KhZipZpo96MQwB8ENCkxoNuvw3ica
nyPvPQhS3kvkojvqnKb9J8FZAExVZYkZHOjBeGQVOA5pGrPbsdW1eqwsnncbmd5Cuh/PxbnvlgXl
lfD6KrDjqSoid1QLdXN4TioaC4JkuhWDE+rYQh4+v91AAm7XLg0x1DgSGiCH5ZRpMt1KFtmqUto4
YssoruG4h8N0Ts12LD/+2+K8wms7juLaNstC63bxmMSCy8HZSKeBgwvUWXlETv0GBxsCkkvBaw/V
qrYOfdVlsoU8fF67gQTYrl0WYlcsGXvYuU2yRGT9RWiy4D4Ju7fJCqTkyWTrswzHTY2lSESCG1wi
yO7WVig+u/poArDeKQvFIutsv7PszxEvd5uwqnCC9Si4yyG/FO4HLIki0VsidTBCCNj+VmYzqk7C
inDdFqLxoXLfhLDlvkYWxF4UPJVnQCGaaOTmthwkc9tW2qyvqyCK6YszKfzWLWyGxKB+SBg+w2IU
gVY0ykIJOvoo2KCWrVgrHrLeOzDRFfpnqmkBKzhHW6gCB2doFrRa/ky2niutROITq34dwq3aJQ+9
ME3+hlhVlCRBCj4UKGHFnIjfEejpCO9XUZsRlh+Yaym9NiK9Rm8/tkFv3yULvZv+pp8KNh/oKjY7
3M93dtT6KQa2BSyP8OTMlaDEzNpCHj633UACbdcuC7FqETh4P7z8/tdvKCSDjE/lHBCy0SEeAXox
5M4oY8GrDFkWOE2BqhqeSJiDrH5X9ezyv5KQT/WNtyKc33ilLORffp+wuZqXMb4Iopc/Dpf9e1c9
KJbXD7FDOnTezfxTiHBAbgAV1gt4SCD8lahM3ykbnzb3TQhn7mtkIXyW9ucZDkLlfBIylRHHADu7
jXIXcNWlmW5hzYUiDm4VsGHoLH9x+dHFOaiNQHyW+5EE4L5DFmq95IfgHRSOEbgbQr0NRSgn4BK+
hTjbutbOJ7u6+h6Uhs9rO4zA2rbKQmpbv5cVXbtNhiw5avlzFzLTWAV4mAOhtM6tu/XboXnE3ClY
IlzULy1CxKrY3icanyHvPQhQ3ktkoZtHBYSRyPgHeGNj0VRwD0FBcZRWaPjCICoTqd+xKRZKnvLn
tL1FsiioAwLxSe6/CuG375CF2tckmogOgYa6TUEmTXheW4pK/HdZLCbcllAlAwkhitTv1Xl4WBw+
sXIc4VU2y0LLS/NUECL1pKw8EHY0mI225Wboumm6msaCwbB26ppBDp5tBOIT248kzPYdslDrhUuk
heuXq5OAzc48QsA6FkS4wsP21yjBhbKTFky7zKEa5xcEtJQfXSyMLeThM9sNJMh27bIQu16IjiqC
rQEeZwjlQ9pomlyY1U6AiyCKYcCzEzEpdVqHZOGjKkYRTkWjLJDuk4gpX0TOKwvB5ygoiYA9qNAU
m0WXVDUvrDAJtGsILYL2xcafdVJtBOLT2o8kxPYdslD7afSULFn0ECocl49PyIoIVxakE1DVbX2S
OjmsiDAMIbcRy0qLehckVLatUHx69dGEYL1TFopwKsmQWzEVSBBBCzAouFBpMr927F91gnCbQNgQ
LubMAg+TLtnT2gjEp7cfScjtO2Sh5gVRFop2dsFKuM0XDDtQdbWEWzysR9j4oLXMNdXlj6U4hbQR
hk9sP5IQ23fIQux7GiDOsnxwAtZJ+JLBOG7ghga7HV+7BedO5DeFd6ChKMSv+rA4fGLlOMKrbJaF
Frw5BKsisc4hDgHuffAZy4NdqxMMuTAZRuRc1OFphhSM5e+kmGAHpeGz2g4jqLatspC67Md9wZWZ
ELuK1Opl0Zj6UojMKnDhNKAUUdw882Kd1EFp+KS2wwipbasspL6lQ5hkxB4VkQXMBCl48rkGLlx1
VqiIhtSy8M3cFi4nS2ALefi0dgMJr127LMRuURA5GQk+3SMBJu5lUBwa8DyhimAgU3G9Zokwc1c/
HESqSsU2AvGZ7UcSaPsOWaixOlWP8MEsH52AswZTLSLdFMoP2lBsIAayPtFgkkEgAtu4dJ6Wqo1A
fGr7kYTavkMWal4qOLs93PHglY6IO5a/niqq9CMzL8RjIFcD3BEMMs8OCcOnVYwipIpGWSjd9aHz
iEaiczjjSAGloYIzIhL/0sTAcNJDNm4DDiXAaCGjYjmxi8NhO5H4xKpjCbdqlyz0mG9Tv/M1TRjA
zrLDAtmOOoO8fvywfKqvLZcf6z5AXxZBur4L5osoy5/tIEiuksd+Fibxoa4O/3my5Ps1COqnD2yd
+1X07w2rOUwJio7YaH41S1ZnFk6FKnMYzUtjVPfgdiLxf2/VsbWvWv+m/OeDxxPOEz9ZICPm2keB
z08f7s8/sMSJBE2jYd5oOYToDbDvoPctSF/+FJpHEKo13OehHeUXfmJZzVDUGT6jiq3CvZ6o1lrI
w+e2G0ig7dplIdZLJi9/ik67g1MTsqjC5sozoyOJ2T5NZ3O2tRGIz2w/kkDbd8hC7T4Q7zePwyzU
a7Djwc2oEUKGfJ0I0ISZAodidlUh86yFPHxmu4EE2a5dGmLYicPO12TSf/nz0MZb33exltcbOhE2
3WzBtgMDVj+o2cpcSTRWBe7WSBnuwOUP2cNxjiL6gMLz+bBMr6CrfSPKr9YpC8RvCDeKRatJUe8c
diOo37gpk+CLhCwiDpyRELdCXVhayMNntxtIsO3aZSHGUjwmg7T/JHTOIQ81IsBYSB9ycLIghqpq
G47RKLKMZNQmQoxc1IYtP3rrwdJGIj61ypch3Co9spC7DlFPrXMLG1L5/F67p9RXxzeXS2Slxv6F
KGkkLc6N7Q10SBGPZASoaM98/Mgu104kPrvqWAKv2iULPT9Ix0uslX2xEQlwloUdvQjsa5QwxC0P
5bzg/AIFOCtxSGxK7UTi06uOJfSqXbLQgyokQrjQ35Iil1VZQOClatgsVWBTr4qdEN5JuKyzkqLk
wPIOufgcG29AYDb6ZSF6nWDbmY8DnECnkeiC2kgWAl14EZvQmJVwpVARiov7ObR5KDBKZuV7BOMz
bb4Dgdp8gSxULxYo2SbcKwa3BbgQFkG2jSKWWGSZoxo8mWz4xiCyodydi9NNK4n4HCtDCcBKjyzk
4Cm+SZaitepINojbwi6+q364QXUinEuLa0RRQKWq5GwlEB9cZSgBV+mRBRzi2nAuLX/0Ao6k8GrS
c9MU6sbaTb9dWBqRfxXXd3j3aii2QSKmD4vDZ1aOI8DKZllonQ8EksLSh7s69jJDQZ2NPHi9eu+D
XlPD0uhYsOMjboEWkXpbFD4lNoYQYk2y0PkWskT9gl0EHdztHBRoc3SmZq4vgcxsjxS5MPOwMgxY
K8tfR7F5tZCHz2k3kMDatctC7DL5gWy5YpUpGuqcmIwKwhMs6tEEsz1cdFXMKZbUOD+NVHetFvLw
ie0GEmK7dmmIpZhiLFcuvCDFblsoq2AjKwDSWuV+TfWZhlhJB5lUbSR6Z1VjaWDQZVupXqFXH04Z
1ntlIQmA0Kd0cEUdJIJPIBYo4tYNNTMKNtPIIWx7bAayrEq2hQCH+prZXio+SjqesKTdssAExUB4
NAMcm2Bx1bC1NVPjwhSE+BNY7lABDNkgyS28hTh8fLuBhNuuXSZgosMZmIrZxTmlyNWh1ldQRFbC
bZ5NPGSFcFEvqj7v2AM+IM/rxPKBHGJ5uyzEeotpFAhWP7Py51s3XmprRQ5WE7XumZFc26bLqZ5U
DkvDx1WOI7TKZllgnabJHLyEXgbYfQ3XNMQDsWwNjag8RMQiP4DtOhp8EGE3oBtbG4n4zCpfhmCr
9MhCrnAx/En0iQRVueDGi8AUllqqYSWAdQdBDixZKsrba+Qa10oiPrnKUEKu0iMNOTiDBjEzClwm
MRxEBV/EEaSH2C74LDSrNZuIVYc3Nm7gRV17chopy1u0EuwVkM3vRoE2XyELWJQlQF5q+AQMhMc5
owARDLBwo83JknmJalGYsCpsPHDEhNGHWO8gVreNUHyi9dEEZr1TFo6XCQ5kS8F7IkpYqkjgD4Aa
tC7k0Il6DAhUN1ENEbk8kPivfuZsIw8f3n4kAbfvkAfaDyTuEruWwsCqoWYUS6zaLCfFKhYhMBpT
jrFDbRQK7aA8rzHbDmwg27bLQuxzOklEO2WyqzY81vNIIxryB591eD5gdiGOE/c/Wo7hsDh8XuU4
gqtsloXWZX8iOs8ps7DlYUgqvdThjoAbOOKeYVPN9dNkbh2UhY+q/A4EVdksC6qX/y4QDTL5AV+w
8rkJMJjChw9Bl4jYMVg5L5THqOtNjCPkqoW6xCkTjJUfXdh4WsrE51YbTODV+mQheI+cfUg3UD5C
IfRs5DBC7Doi/zjJovUj5BOGSztMB/ij6bF+WB4+ud0XIdR27bIQu02DZV/0+cNkaWfh9Kw4NjPC
NSYcs9zh2A+3vWaQQRuB+Mz2Iwm0fYcs1K77o5c/pmLXSZwLUeJCwy0c5ddYwcM6NugrcUKBpwLS
+jE1C9Evt5KIz60ylICr9MhC7huMjfOx4JLMBruB4bTPMg/Q8ALsbyYrUMMqzHLUli3k4VPbDSTM
du2yEPsOtQgrhgDv5vv+MhS4t+Fgj3RhiI/DvIMPCudkglMkKrXB/ZllhCYz7h1y8Qk23oCQbPTL
QvQyfEpDpioROw11h6knkbqKp+vCKVRBJT28BNsey6hZ/o6KY2Y7kfgcq2MJwmqXLPR+miLDsGB9
CbQhiGG1dRf6kObGh+sByo3ihJmXriDT8LA4fGrlOEKsbJaFFqqJj5Ol4JpBWA+Rw1vbBvZgKlX9
KmHGQ61DRD+isiVudSrRb7URiE9sP5Iw23fIQu02XArOQwaPPMyhspxh4w6OhKcsZBXKE0TbKUSP
fFAaPq/tMAJr2yoLqatkmcIz6O8rNIIbHPY0hK82PZgR5M+y7iDNN16BHEpkpr1PND5D3nsQoLyX
yEL3r/9JY9jkhFYaQX0tTEPDzJNeNcKv4EaEvMTIpY8M0qiKTh2/WgnER1kZSghWemQB58FU/lge
8QSowVjUB3M9yXPWFElQqnsey1amGYipg7seIq3onndQGj6x7TBCa9sqC6mvIQuJE6myRCkfeDJA
k7LNkEo2O3hWOiYKobEKI824qhbi8GHtBhJcu3ZZgH0Lp2IrIeBqhlM/zh4OrDbwUifnSVZhRGMn
ThRDN6HZJN5Dh8Xh8yrHEVxlsyy0rvqoYC/2ns3c8+AIq6J8ZDMXIEJ2EMjDiqEXxSOJl95hcfi0
ynGEVtksCy0Wz8dKLI8/5v8VC07HYME5D54+DlKhcv0ScOJgIQMuosNzV5OaQ2wp2lu7Kh/e7ls1
ouMqPbIg9FDZM0qWolUkuEmjmvIrZXqRwgaeJlg+NdS1UJBMo2RUKLfaicRnVx1LJl+1SxZ6t9lC
bFVBOJUgl+XWZkMr1GHng0esgzBvXAkQTFzHdkgWPrBiFEFVNMoC6SrMQpaLtFiehJzuoRlGYkoL
M4hNH3ICgZedZqMWE6q0wvoG367yo4vpdVgcPqlyHGFVNstCiyXciQWfQLDWQbOIacMCu4Gjfhdj
GRUU3MWw2bkmOS4eloYPqxxHYJXNssDKc1uVP28BMwvKYAM+/1DcF+leyczCxoXDInTJ8F5FhAB6
q0eOg8LwUW2HEVLbVllAfUXiXtjQygcmABVUHBYK4Cq4Yjm2WZ9T8BRHLiAYuXFjRjJRGojfQhg+
qt1AAmvXLguu01RwSkMHnsVgpRso9Ig8sHVcUHGwjQxGbSgaWbaS8mdSbFiHhOGzKkYRUEWjNJSQ
aP3lj1h0mh8D7o2o4l5kIWkWm0MBSAROaXBEQHJK1l1dAxFQ3UKkV4hVxlJulS5Z6N0FMW5diKT5
hgyiYn18cFDHsRDFv/PARLo6ouSSjRyi8P9Bri1MR3KOL+TqtpCKj5GOJyhptyw4vSgZi3QzgAMd
sgGhZmeeFUExQKl6bES6LZwnUf3dLWJtyFnkoDR8dtthBNm2VRZSlzCRiS3mg8sY8lpgY2OZEahH
HXKVGPDwNxG2huJZjcKBB6Xhk9oOI6S2rbKQuk42ofC6gfDaYfpgJHDFDGo6GyMQA8pGy4LGGMqO
+u7WQh4+rd1AwmvXLgux++QpRQp6sUcSLIXIK4jECPvMu/WlEOYxxK7BGwtpzjWynbWTiI+tOpaQ
q3bJAs9Lcm3+o0hdFW7UOGqw/AfMlxFuqXQbQ747ZE1Dic4iQWF9wrWSiM+uMpSgq/TIQu42mAu/
BiCdLrRSuX6+6UFg4gyJPD8Aigz0LG1hndv1AuLA8BqF2bqT/Io86wfl41N89Y0I01dfJwvhi2AT
CL4lsMheZFhzkGItT3/XmJqIHoVvCEsPmmfKqCNuIxCf6X4kgbjvkIXabYj4jY/5nyJVykhwAedi
Fx4hJnPfoS7IrKYuO91A5YL/gHdrnVwuTtnE08TxsW2HEWbbVlmAvfw+6adZnLDwjdv+OHzrMbFK
ae8oDoHpho0OBcYR6aajYCtcDaqnGOiWsUuy0gLIaYLFlShW3iMYn1/zHQjK5gtkoZqbPYSfSZH/
teKVVWUJ/TPqARqwlsKvywT18mdUKDTbiMNnuB9J2O07ZGH28jv0iqNFWj463kL17hmIUlYoFbCt
NE49t+CfXAROEf1zKUlnmoYdH961i7dk4oPjvQdByHuJLDCvghjL6luP7d0okfwV7pDw6spjholR
FQpQRC+i1BzzIGq6KhwWh0+xHEfIlc2y0LpNok0QibwFokoHbNtYEpGPhGOvw96HiCrmscBiT/OQ
qqpRoYU8fF67gQTYrl0WYr1gnqWi85bAvgMtGMon55kSyO0AMwxVyHBvz8uvYK6Vk7vY4toIxGe2
H0mg7TukoZZEqGH195TNYflC4Z2MCG+WBhbXvMZpE/4LLN8CtkTkXSD39957JHuFY/MtKNDmK2Qh
e5/1UTpHpDkIlThxctGRi4s5lTc8HpiKFDZ2XNbRb8NCW5+OLeThU9wNJOx27bIQ8/sxAk/F7nmo
Ms/KR+MWzvJjEF8iOD0gipFVBjdxIM0tEdU9r4U8fGK7gYTYrl0WYtfJOE3iPBfl1zT4EURCvfaY
Jxj2PVMpKn1QGzri3jAfLcw1JFpAGm1idChl67aRjM+R8xaEKOcVsrDNVRGjALEgf0dJOebHjGMm
5mSRcqhxtEGmIfimw8UPnoDQoNXX0nfKxqfLfRPCl/saWQhfB1kUig4aN+HuhwSkyGbZ9LPF7R4G
XSQexVLLqXXcQh4+yd1AQm/XLguxs/7oSXTko6Hgjg5/s+JUg0NLVYvGLvEs5yh0aKy2BDXstpCH
T2w3kBDbtctCjIUrBdNEbLo2UIFzIFLGIgYBObbpxoiUlvCfZkXjkUQRmYjovbCVSHxu1a9D0FW7
ZKH3LRmJvtGzGGP8iyAfA1UBG9NNh5Pu3lBPwkYOi8OnVo4jxMpmWWgVoYF9uHNCuTRMlh3maiw4
ph/+07gqFMYjTi5ZbG1wssCRpigcXz+1bOXrtpaOT/OVtyFwX3mVLKzvcdeANenvKWDN8tlgGiK1
DdzPmgWsDfjKoGIFglAUpiqtQ36PYHy+zXcgaJsvkIVqXgsszOdt+VTF2JyQD0CzygLWRAuAWD0F
eYyQzQ8RK1B/k+2ypUx8lrXBBGOtTxaCVwvRYcy4ATqo94ni4phvTRdsOBxC62bApGEBH5mMB6Xh
U9sOI7y2rbKQOkunsKOy4IdLuPgKTacCzzTskbjp7fKlVO8UyM6hI1cRSg6y1bURvrKVq3tYKj48
Op5QpN2y4LxG8U/hKQQQK8uiH5CMndVmJToaA071BjM/sTxGeCHR0bQRiE9wP5Kw23fIQm27B9wG
Gdx+BadcdBQoYliafF5yU1iDoV9zXShkDNTc5e95bcTiI2x8L0Ky0S8L0LtkwNLn9Dv3UT8Tu6oC
GYpeQxsKlwqOxyEWXWaZYuXuoFdt5NVngrEiwS3k4iNtvAFB2uiXBem3AFrSoMMSB4k92zDlGkAi
rALVYgy4XtR1b1DjsAkMrwz8jQMssSe2F4vPk44nOGm3LDQ/IzhGdFleE7YM5LUqy5XUMTK/G5Ta
yrO6sELZRKfTQh4+v91AAm7XLgsxP0zHi6gfizXl6wYyZaK8JMq9FsXLq0dUWB6hQYVlEQExOovF
Lm+jW+fRNhLxqVW+DOFW6ZGFXLEZ/g0HG5bXysaxE4smrVUCmz6qyyAzvwNXDVZZtI6unUh8dtWx
BF61SxZ61+E46i9f/mSJilHUcQknqUmHmTIW5SMVopuBVgYuvwYK+bI8Ig2FOIJ6YeXARRJB8o08
Sv87Efl033ovQvutl8pC/1v4FEyEgsYhBvW8oK0pzFb1XRIrLpJaQOvKfPYbaX0OCsNHuh1G6G1b
ZQF1uYgHSSbWawpB9JiSCDlEcBMsjBQVlAIGy3qG6ESmMC1/JcXm2EIePq3dQMJr1y4NsWQjuHoo
zp5wgmKXQ7bzNRzxkc4HCX8Q/ss6Ka5DwrwCqxhGURWt8oCaZ/14FCyZpQm74GUqNBqNmfFxlceS
iDRaTd02K6GNvRFB2bBJqI1otMvkfcK9xpH3Lg2svBfJQjn38WLxhiy2KE+lGJYrmpADjsIWS6yW
trbN9FO9acD4BM9w5IF3kZ6QBeeXH10spu+Ujc+Y+yYEMfc1shC+DyZiE99B12bCc9h1FZeXTA2e
qQ7rgZkjrzsLxU7Vr/iwOHyO5TiCrmyWhRbSLgZxbpbarzrlAxQwIdmqixRAyIiBP5rZMBC4zaYr
Lh2ILbU1mmE3Fw62qXai8Tny3oMw5b1EFr6fp1GSCU+VwdxuVOTMU5GRF+YoemSFlRhB+lDUwZ+4
cY1sJRGfZWUoQVjpkYXcdX+MeCGBcxHx+KrtIhtUWZ2bYkNeDJyQYNVASA2qvZUfXWyOh8XhMyvH
EWBlsyy04GY2+us34XpTVlDWQebCXPfWvGqwHMtscUVRAKyhdWCtJOIzqwwl2Co9spC7SnIT4lMS
ibUgIkINJd0URF3kmlF2FayfRZlyRoeREYbG4t5fPba0lopPkAwnFEmvLCTvM5aKTaRyBgyRVRRH
F9zl8+t+nSEL49YRU6PBV5+5gNcnYAtx+PB2Awm2XbsswF5+76MUh2hPDPhalFeFRtgo7IO4LLC4
/J1LeHXWtRGIz2w/kkDbd8hC7Wv/R5KWP3UBdwQw0ZGyAjG+cOTmFVZXWE4LllAblTpw5Cw/ujiX
HJSGz2s7jMDatspC6jZ5ghNFlmbBuHxoQnhB+YlzPwJFkWq+4amG+om4jbM6e4gEZqtm+dEFL8j0
eFgkPrTqWEKu2iULvutwjjOJ4EoqOEqCCTY0/lzDJd1i9YFhH2y627cRiE9uP5Jw23fIQi335emz
qJi+UD9fC3VJobxExQBVVXUcSOpnEdzuoPqEmyF8mLbRoNWdrbVUfH5kOIFIemUheb8MsrDzU5xn
+O0s4c2XLI86A6Tmf+wPy1XttQX1Yz1T3pdFkK7vgvkiyvInPAiSq+QRXotJfKirw3+ebF2ocVA/
fbgL/vptG6hz319i7RCrXEdRTldHjhxo80ykyan/AI0jRO+w+pColoDdnF5H3yca/1fIe4/aI+A/
Af7zw+ML54mfLOIsXfvJU/Dpw/35B5aWi6BrNMwbLYcQvgH+HXQvF5uJyNuNBZdIWJ6xmLDMt6ig
VQfKCrGqOspWK5qL3cAm1pKD0vAZbocRbNtWWUh9RVlquPD0O8v+/NBCUV8n8NuqN3SYa3O2YD9P
A1sAM1KqWOVRDC23X1VVClC2Y1fHdRW1WuHBQ3i1lYmPrT6a0Kt3SgNxgQxjot2QUfwYyTZ0FTce
C6ofohRiKlocwFiVCxavTM/OX1tJ9ArAyliKr9IlC7yz5Al6vY/sL7EzEF5TyKmB7EYuCkLSnLYs
5S2UeQ42QsQ45hHn1UNYIdRbCwKfXTmOcCubZWH2eR7mccZvPaB3ps3EZRRu4Cz7DbToLPl3fYtj
yRscQ1ENE2dqFOQqP7m4qraRhw9sP5Ig23f8/wiNHD5qXyE/OdW3rgN7GbYxLILFPOGk1cAkwk6G
agks+puW3WJH8SAO3xSIj2Y/siY+Dn+7t/x7joXkVFk5Mu6eU6+f9Y9jbPfr1r35l8RlggzdukBw
LyfFinT+9OmDDZ2aCv9tlPBhYU7QimJ+7JJ8s7esuVJw8m8deK+gP88+fVBRdFzDORKVJJFX34Ea
70PnGQk88x5ENKKSCe4V0LPDXPyhEydpNsRhB06q8EI2EbTKAutMlk5uniy2XaxkLwwrDjzPscoa
H8rHgFv3epDEuye6/f9OvJjcJmGczT99QK7xD8yzmr2O/xAg3vSxfxfGA7xc/T/JcLmZzIfmyO/O
06tnNfZW5rO/ih5OkcL1xo4Sz3xQr6yH8dk8GXix8eDFc/NmZRm+5o782XrlT6Je93nmTaPhmbN2
zyDf5eI5OofZ7ou6ulo/99V51HuY2l4yT+8j+9RQQ2+wmXjq6Lq7eopGV9Nx5IXLxHcmN/Yk9szw
wTdXpreyne+r+ejaxJvDi9S34+w61WYn3UF6bMUbL4zD09SaeOuRceoMn2LVOMmcTe9hFA49JO3w
pwu3B+eKq9Ws20vc7mWUPnvY2W7d9exm86x6i5HmO8O5r2/UE30RejPNPs2s0zRJve5GPx0NFrdK
tvZCUztZ2RP/2ememZv5hT43eqP0fjk5667u0jg+XukLf7FRfCNMLwbq3LdD63hpfu6uTc8Is76i
2SeRtTjR1r8sB5fL9eY4nGqhFz6PffU5u1kMv23s0LMzw1ej2bdBtPEeusEiWZ0ag1/DNPOGdvx5
OHGP9fXZwlj6ijP1sij2jIV1Ydphb/GgfF6m054613vjzdzXnkM/CQdjz9Dnd+okvFzOByeGvuwt
NjM84evUUHoDZeiNDbVn4dunqeaZ61PNeDg2u/qpFUanUWRfd8cDr7sOPXe99jbT6/HU8jLjZDYZ
+sriOIqMs7E1OolnyaNhD3uDZ/fEtkI/e/55+nxudc833dWJ4j6cbx4G6AwvBvP7mZr2lEG3F5ld
b6xG3nL0fDqzB2tvYKW3zuBzd/h5o5+44dl4dDcIL7vaqbL88jBfnUzDX7Io+aY+W6crfXAcas/X
S2dxv8L4+PnMmGVeuLK8hTvyUFf++MF08NWeT6Kl402Tr+7kIhp2z11D84Zu4tnWebjo+tp18pD2
JuqV0Y0v0i7QWYOrpXuTzqwzezbwZu6yNx9MvVSdnqfjGR74cHQ+n/wyNda+MYiO8fzv09nkPFIV
39Znx+PuwrM28Uk30o9jTestptN7azyBYIueNUjO0+hynF7GiXkyXnyz9OfTkTLwRoPUT+xpb2Mo
Z0o09QZdpzfozrzYdvyNY/ib0DxOrX+v1kt/MzF66+7g2JgZp+Nkc2qPZ6H3oCv+aJh5s8z4j6qt
fWW+PLaHijfFr8ndOFf2YHltbCaXylAdeZF76U7HZ4oW+laU9NSN9mMyHp/G5qi32rBwqL1ioLbI
PCbTdRoOhlmx5uz+919fkwn+yZUJ+8b6/2LIdldga23tfxrbQLnCkYW+rlkgne13AcXAToB/dNxK
UErxrV3gK+5EFUt5uYQ23mG79ltH0DWzhJ/YAFAbgGmNtms/Cx7C8g6/L2wNFkLe92u/dQR/MReR
KHD8gxGBXZPKtR8XKBWRRoUzPGwQznvW/twZiaz9DcGra/9EXQ/X88Uq9le94fjn8eS+awy99ea7
cWHPviZY79UTxX84jZ0z60Lzx6veZnHqri4V5cyY9BZY+pSb0OmdTNRrNfEmlrfqGcr598HAGz5t
NicDrM395fm6/zzzr92JH56lT9+fp5cmVpyTYXhsZher7kWifx3Yv2jdfxuhv8RC6E0237v6r2vl
2pkcP3dvDe2rolxrzz1j/X360J9r/5loF5nWMwenSnK5Ti4nk/uHwXU2OB2EqTdPH0fjq9gIUmvu
jfHWya+O3cv0Kyuee2H07yQZeivj7PtG89LseHRrPNwkg1+m60tHOU+6N+7w+HnVmyonRvBwrZ1+
Nc8Wp6qnjL3RrJfNT7tjf5CcWP9xk4uH22xzp+pn0aYXPK9Oh/aX81F8Plsej5fH1vlgdJrMvkeZ
F81Ojdi3N2dxcrmITibRycb0lPPZVTY6e5h8VqffhrNvunE6M0+7prdwzldfllM/PHevs8gzbU8b
ebMr7X56eWf1BsfuxJuq/szwRo+rX2Z4vF+soT/BF/ui3s26nn7Z/axfpTG2xt587lmJr3ybWZ7x
c/ZD/eIknvKL/n0w87J7KxisvK7tPZ+G/eS5N72az7zByl86J8aoN50dR12/G58naEl6WtebLc9c
LFYjz3my55fTuf/wH/duYh9rt9GP1PSeu17yuF743Z+HMz8b+sbTMPbmA395qaw8bEfmxHcHHmTP
fnhYtB4sf6b487GnOMfpbeLeWBfLq+HJ4GIc+eYdps/MX9x0H/zh2B9/xzJurbyh7mlzb/187Bie
ebXBXh0fp0tfCxYrfza8CC3f/TGceiPDx7alLH/urm/W62Pl+WxzOV981vxNb/ifxfhGj74os5+N
9Wms9DbasW5+Vte9NZbvm7HTc4bXWGafN8eL5wtV/75Y9d0lFs74bD38lmZzzxmeP/e7Xd/8Yppn
eOTHSjj3htbPlh9+02fnzrJnfO9mfvp8uY56g/Rk9HAW2cerqfesXzgb33w4TfU7xb5XVr3JxrcH
x07k4fkYK3/6n5Fyojm9MLycu353c9Jd+KvzOb7al+4vU/c0e3KxT0/PNmM/xuefhMsra3azmn22
sEnO/HV0MVPOwrv5w82w20+ii8Wx/nl0Ht78ooyOw8HZeHUxGZ2ad+HoZjA4M0xfN671/0ved+1I
jmPbfpEu5M0rSZlQ+PSZL0JaWcqQotzX3xU9bapnMBfox3MuqtDorMyMUFAU93KbtM62Oi5t4pkJ
bklf0cKOO4eWeThP+9hm3+WhEYSLZEqfSz9u5cFZzlmQjmvSVFQv48YIFxKoSOVJtsTbxtyKbN1O
5bteo8JOpEuLcV/nBTHqh4ofgZ7wc6bNXJttVuLPdCteHUlXxdr79n516VqHhk4GfN0li3cdP/Tx
7HnEnUnG8MA5zcvtw+DekaHaV21cysTsXjkVOlmG2Lna4rzIi2GeAam68lTYR9Pd2dp5tQ/BRsfp
yRsvhnVWFbPaxFmZkJdyes6Ng6WnY4NC/ek3d4N7sFYWj4QbrNkPahdbXrQ6mPysy9Pd5kf8W2ih
J0hnsprTfL3vZdRpRzOPrZ82wdfZmXsVKba30v4O3BfpfmZYVXPtfVjvzaAmFqZ+edGDx7F6kMZ+
nenot8QLq/GiBftirsi0ftT0XWfdRZfHoWTDlJpn/5xfnl3yOV+qcrcVz5l6dpl19Q1ixJIZV37f
x1iXP5pr/2YOYQbkSNzn/g0nt33W+CMLYu6r66qTKU+CkQUaqRZSDuk8fw815Wd5P16nO8Ujawt9
la4ZEQG1Flb2gA8UGKuTLFiYWbLcIkF+xXWeys/pbT5nJXEnonPaBjRItzAjWpx1BCvOmj3ivx5n
rkptvHIXW0HYe9FchnVF5oe+2dkT4DZteeK5hH8ub/VIFwB+nXQ987X9ssa+vaPbnMwaDTBLsH5L
MgMIb1FlHu1gh8tyS+KP4RTQZk10jbX8kn0sj2OsKbbVJPgW2Uv50rWYioSPidP/BEV5zMcEODQ4
rlEbt7SM+JfwWVW8UCt/WQ/DFHMXIyge2mG/bodeMa0K5zKqXFqX0ap+mmrfagUZpxBUyx8vOubq
cC9TkX9aoDjeQebEfVzOe//Z6Shtae0TI6fbI26Ej5vTl1haHNJribkcFpuZ+atKWi1RSY9nimrr
yzZTszwPzlsh3qwKANwgQU+0nuALuRfeQQGkenlFPNaP58x4zMX9l49JWEam+plaTpaKlWZHg/LJ
qULDiOzn3D1mfiQ3pp7VMw0skmQZ21pq9qFK9AV1MrHKS1lf5/rF0fcq4erSVqfOOeIVbJWTrE2U
8xbgXZU4bBenjZxpN6yH5mj4h3KOspM/njSLzHNJZlKYeytP8S/rgOJczaR6nJ3j1bEc8DwLH+Rk
DvGgY0QiSyNFh9KA35IfphFijm7eAf/qveIy/ZMGmkBG6r3O9hnUkQ36R1g9soBpLR025l0yTlyH
E2sm6xBv7V316FUhfr90YruiP3nxWh376qnXctJoP0PxqvsP+MZMPCP6X4yADRcaA3YegGPy39WP
+29kC/9y9G+495ff+x3t2v9HRxwQouLvx5HjFX9HuzgVGVsbBDgy2YXieNvk4C+hA6dWoA0CjRL/
6in8C+yi9QXJX4gm8Ar+lT/8gwb8jYNA//n9678JHQGiUn8Hu4gpIkF1cxiwrw2yi38XOswxtzLD
WHIa1ONPU7oHDQIRsXqHeObGzKrxiOMbu1ryneA2abCC8sq5FJMTV/JF9O6+GOanbBEjLed7r6xj
t465P9BqebIHAEoIDEnt1WNUm2E/25FvNwN1tSAxhQxtLlC3ZpRaYLhlaaifa5Af+oJV/haLmRqV
ePKmeC4feOun2VaXxCy9V2uSRCgjYL4lw0ZUt6VWl7TseBaqvnp0t4mTSndJ0NRk4DJyREbt/tOs
ZORPzovqLDylqpxjZeTMV0NoDRMtywA6jxb1i0W1BsUVOGCrvImMwc6z3itRsdnunjvBd9Lvonwa
SecaP3Z5KPQ51XJ+bFp3b9n9PvPa72BcwmlqkoL7p9XJCNe9S9WbV2kNeLDfReOGQZFTY9Me0KWI
NTUjaujp4DWRlAERaxDXswHZxRQYL9YY70Hb0rkYQi2bYl/6cZB5FHpYmJvyTi/1HQgviPLb1BYm
tCQ9qaZ5pGPmkNqcqMufhgbySrdUJ3sUT6roKcdDX7YF2aYiapcm6ebnvP3onQmS1lFvLlOx0rEq
gFwgTGn5xZuzyO4vvWORZgOtqd66fDfYJRkHRe1Nj3rwiXFaSe3k3x6qWKZFC8rtkD9rRh1ten0V
aowXOy35+9C8rYV/rLGMzlGpmdfG+GjcTyN4KIvHwD17Oo8V71CPgWyNvfRwJ2XFpBCJnFdaePrV
4FOY84k4vRupubi32rALnnyrOwhe5MwOzpYTG5VfEG2qiZI6lsIaCy6Eqy5Xx6C7G7pzabzU0oz7
vKBev9OL1mHDgCqhqcxn87x8aYv/qJnlHfrRPi3EB4zqM+iMqO/4fSDx5jJxhiasdD/21oY0ULby
dcA02KARNdEiFc3aMWr8B007lo3LSuUQ2ebUB1hv5wpQRdQk87/9xowcv7uU2XgcA53UixmXmZN2
XrbRdZb31QpoHHirRSGUkwrimLns1xWAfu1jV/mht3l7J++hcngO3SZxx93+cxYBmVcAi9VoktyX
ideubAu8q2lZI1tqvyTKHIkt9CCcXe2rL7qr1S7TwTMU8LzBT4XeYToOsTkONBDFiyb7nTZlb4E+
Eb5+OFw0UYV9Xpg+tgepQR6suNOkNiQWp7/OYgnSueIWaTWTjGtFq96Pmwzim7TjVXHSaeOhacc3
z+ogARb+Y7W5PfnnxedYfopOdj/j3yWX39bPv/SY/zEize+l5taV899L1B5n8NR/nrv6S4X6rZnn
Dy3egW2Js1R17FV309X/rFA4MACHdSJihu713/aq+6tEQapBqwmyB9io9/cdfP7QYxA6QHwEiSDv
d63mn+gxaMX99xJl3fY3xOZOOJYeOo910+p/0eKtqZqUx1VNK17sPXf4chosC4PbXXs7S5ayRFqC
E4fnr5lvRqLsyFIfl8kPF1SXRn2rwCC+1T5lo7q3e7XTfHXOCi1uAzeWix4308gyf9s1zrflCiYn
sQummfBC0LWDWFFUkHTE2WmqyNjs02CbB2UZEIIlcXRwcPHWWx/2oqhrKpS75wKLgnL1sKi9CwJ6
O2Mbf7hOa68JPXUwg5Zh4yNmGeJTn5bdVDsx5K7TWHeRsXq7RpTPo8hq4hSK9ZCCTbMjm2hZXfUG
WbWVznz7Cnr7O9fsr9IQtG3WdBuwjLtWnbR98OOterqJYm+g8ow+lNpirO24bQys9uWLptrYC9qI
jz30aRGP2sKUwVO/33sAio5fET2DMtHg7btyN0jz4GgbM8wxbQaDWMFIO9ei9bzsVgywmSkoMNCX
ByDmxadVm4GOrGCoVqS8meT6sQ1Kxt3gsOr7wX1e5cwKjPPcNHt/y0Bnxsis1h3P5EyUrcV1kX3J
djzwUqa23hx8rUhdXb2ZPnTdVQuF4USa1u1tN9SgBDnG+wiWpOcmKTUt2YBQ/IGHq1tHTY2hyySx
M4u13hzKzqSV/V2q13wJEXBi3cSM5W6ZQBjKmbQtBij3yAItxdkCkClBg0pBKHvPMLz6YNIZt1mK
LGyrNtTK9UdO9UlJ6M5ZTofhe821aBzHUAYvow9uK7+EIXedVaKamGdDQKzaumRd1zTYUCXVGnZF
kHjCYIHZhrJAJa3sB7+3ScfdZJzaKAfX7HRrP8NQCnQoFvZ4F9Q1bQYrMiZzl2kyXlv5FAwdg19z
dPiW1MZOFt+VV4Zr3tDKWDPqud3TOkGvcuFF6J1zcoWO2ySoUaqDGroGXB4vpltskxVMg7IP582i
ldYDiYGM9u1G+wziomNQ7kKoLzW5qxwe6WabFkuSL+UpKM2j06+xag4CrEr4ZTRBL1qycMaH2IKA
DJ6xKxuHSruBnfDR8Iz19WfTm/tFBuE4DKEsOTUCxezppesyNquJCQC7NatjKQaqL59zUEVi8uPe
SJruUJuvU2C8bsWL37WHrXn3c+tSaD218dTaxXSeepv5+cAKscbDVpHWKBIVdImmubHb6KHo4br4
7q7O9VQ1SzosxS4Q/t40ptet1b4LJ2PL4lE+gQ3z4NSVXdQMz47oC1pPBVvk9lVIP6o4Z0UJ9m4W
6bx5EE4sqjBDuaio4axR3UumrdtxnKFPbJjAYHE9Vo/at1geAPQ6I1P5awt1YcBtN4aVyaI7NEu1
Q1Mt84ORLOsBDydWGS1Z9R/oJq7XQXndHkvXoJWEAqGXeNQj4UUGFhnDd6heN6kMVGybd5vXnZpM
hzAksQdDj3vxIVZBG3M9KviZnQZkpUXzoIVZ04aGHJnr1Z9DMcTVqkJgaDqIeSe36g4nNoTbKiKr
6qNefXjWvvW9S55PEMm9MKhgOppkys5F76W90qOCr3So09oW1IFC5QNCzcJ06LLkJ7fKYycYWyLE
+9iKYxUMqdPiezdrFK54Tlu9SQW3kmycWN9Crl3MFIxZzq2TVD3WSH81MD4jzMBeVTsfRk4/Pas+
7Yv8UAHgTnrSLW/cs7AkzNFs5wd4DJfSgzI6ACXpdQiDOtLxVnMDM8+qqWwNUgd+5HQN2Woncngd
Ii91WLo5g1lavI22OE2QequOf6vJZP2Nx1SmRQvehTrElbHUWTsGodOYYQlQb1rfjalT3k+Rqwuq
6fm5ctvjtlVRtQZQD56EB8/u/3vIg3QCTpJ2kYgDPbaQe/9/pxPQATJ9N3+dsPS7MfWfL/FnKMFG
UxEaVXA4EvZ8cUGW/wwlmN7NsEK64F9tEr8CIRyBhjws4gy/9Zb9gYKQzETmEhjIx2EFt01+/wkK
wif8dxSEq4b9hZQ/cmbYsgb+168oyA1mg3N/bqjVqY1KFO+1FmzgJZWLCHkpsGbWYQBFva6Na2EP
l6AyPy2nJHX/vNorWxwYwlZPyqxAHACF0cZT7x8mbQwHXYamX8VzAePEAVfMuxB0e54eDeWTtuK0
F2FbV1Tmu8aDOz0/zA6eHee8rm5sCAiKwqAuZH3h1GmeTUcrWE/gBRF2JDtWaiHYfycaoVJa/UTX
dgltC4AjdyPZYenj6mCjvkjF42oEK/bqvdeg5pgBybucSdehvc4Qft3p3KbF3LHKePZQmnR+cbuf
yvkYNdi8fAAXKy5ltT4PWnsUPidiax+gbJ2XTdzZ1hxJK7jn2uozj+cX2YhzIb3Qme9quCJNa/bw
fS2PZp7x0pdONHbjTomgJF2OQjxnzC6K1By3Q1ZnCdfaxO+ctHYyGiAcYkwDkc2lxhVOY3YF3DFm
HirohC1YT1MsZGpFONRfuaslozWSbUhBc+KbV7/oIPaaIJ68IBmz11EqNdSmbi7iHuTVz69eB7V4
HMnag1TlNWec1zQTJZvwjaXKaW041IaX7lYlmwP90lnJ2j64wiOePp7qqaQrH6mmIVRSffdryzrT
eEBGgI79kOojligdBmMbbYVGdKBNfcyYLEtqFjP1qjt9bpiAKO/VDfP7FTp5TWb3IvTHemgg4Lah
223EcseLaoLjBIHAFUPcukGoBU3MZ3nwWkyfpWUCcsZY17tuVLtVXcfC3WtyIWtn4keKiyYzMixq
r4v5i9duMvftnWXmgGkLFaohc2bQLisiC+KQQoYl6ByDDJkOebdntnBe9UxAfrat0JHb69oGJ+yz
xtp8xo1qQtEYF73EkNa9xVwNSFG/L60NaZe3rf0whfMgh2EPqeNaASq2UwXFoDdfuK53rPPgCK9P
VVOOIQJqqZchAqGvkZ3N59bTiCFr5BzG2MgHahvL0c12Qv+4jZlvhXXTn7dOsGXiL5NbxWYAIwEq
WQl1yZl0OvQAW8L6zBvUHCHfq86mpWlQZdkh9x9KewuxhVGY29XJl3aYcZ0U5XPufA1bgCfajKEv
/pROOxItn5JaN3Z9BpeyOZTGmE4NsCR4N7oebkX70ZxhSs/40XEO9eqlsIud7kuqgh51F1JDU8T+
Vl+DeiMe+iQyZRHP+fCkiPy1YKMvXnljnDR3pZ5SYSbLtCv3xhbseniDbXPfwXkIFpuUHVwMs06w
mCe61++VXkRuEQDVqbTiM/zPiVXwEUon6UV9+ufV738Mlb+l7rADlYUzqVDhcBTKbS/q/07qDwrn
tKKp549s6p+Bi39/iT8l6AAFCok+0HicF6//RfDt2247LmKw2FHQ8xzrb4ELkPjbQRFoDbxF01EM
/yptNzaOb0E1vlFz85+UNvSq/Xtpw2fHFdxOwEON072bRv0LwW+3shZ5ALuVN/Z9u+2bqQ9R5ZiN
ZXfystQYgeXtOXRdlKYOcYSd3p7GHMITAkKtRYys3k0r8hXDSoXcBSXCECZpeRNO9pfP5c7tAI6d
ndRMNk1s9RTR5n1n7mpnXxZLyKHO2tqd4eHMownec7DLeRpMW9Lh97L+WS4lsmzLebF+eJVHCtSj
MwTksKsmK5rr33i4mDNcza1JdCS+LABfWfThUldsXNZjXcKsHyciGnAHZUeFQI5tylOsXYk7j/Ha
6d/e1oQbkme1Z8S54T/0XQ3FvIi1wIlVPt+eOlLKKpajkbi5QdrRITgmC7pgNPbHwL0Djneqkg78
mzcu7csezpoPpuUjrYan0pZku1lfVhm16rwFR9fuaAG33cwQkwPhNAO+64dIqne5fGrOh4LE7gcD
wSJMyhrmpezpnEnaYL1dt10n3mrz3DRXubpHVV6c1UWJhDKCRS3LaiZrFfa9AbMKLC532aiVrOsu
Y76mcoalb/cnN/Aec/iN7aIBAm8j/O3ltHg3iD2dCgtahOeLcO2+0Vx85bOigFl7T/+xpf5VIA7Z
dptLisZk0Gf13I/MYgohcsCRleGtogVWldSziCY/S+oC/N3RYjWUSWlnED4WNo1bjIgiaTuPTe12
XdxjXnDaYBq4H4MZhKJ63fhuQKys0d1IgFFqyxbarmROps5z4Tz4zhZ1Dvy/rp1oZZr46N/uBnps
9xLWbBW5yj7Kzo83rU60SkXudultWLW+zGjTWfBCfZ4Y5nLn6P2XIaFKzPrJ2LLQaBu6IhOkaQvu
sU4bNSftYKHUlbQeKjrZY1wvdtjx+eLZCLghT5htyVq6yTYttGy1jliI4dTKSoKgC5fuXixQ8UXk
afux/VYmIqNyl/lZXPkKd7hlo3ovXDtZpUFKBVADMXZd3GhyndBfMlJU3y5q+MCPdaElXCCxOORU
aV+evqvrOrILn/r9w9bc2F591EvI9kHBBiDTDqkVdPo/zlNNpxWeUD2zEjfO9R/nDFK+H8Rm1lFE
TzJQx3os2djutGqjc/mp6iUJapeamsf0Ir8E/U/nnzPL/yq8NXXqYzXdhl2kHcoVVOmDglDuv8zF
6wCkepPWR9RXzbmvK5TZaqHBWrPcLUINJmjfP2kQeWwbCcNuYUPt0TazwtF9AFekjlEyVPQ7u4aB
ZPt0GO9VjhjvsOP+U5lDt7ulBbU6LCVCAF5+bTELrdog25anprHRQoGKr5zYkLv8pqdGPVDNnEi5
BvvKCz6CzgIEh5/tvJlLGxZgk/1Mhi2LzVWyXjxN86s5vuiqpX5jXTUkQ8Z6fewnHnaWgXnx7ejJ
YBwQtiUGL0iTJzn0svHsYqWCzlJMu8nlV+nOl6IfYs03w9W303EqYOPn0bKW30t5D/krLMSBBwtV
/V02IM6E5shhI34pIyP7UPwrm+W5nCKBCdkCfDUZwsT5i+sC9UyvU3cxeCyyw6BhZAMsrqWPcMTT
asIv1KC9riOT9k6uUYM7waeAeFOybR2bOCeFTBTofL8WySDSwv7fjgJgutz2SUDuHj1Ft1T8f0cB
YLfNd/HL+Zh/wID/eI0/6S2I4+28IPTy2x5o5C/01r8p68HvXbwo6H9a0ehfAr1FVBNn8mFnB9DY
X2CAifNNb4fTOrYDd/sfZe5vCOI/cMCvV46Nkv6OA5Z8HIWyWiiA7M1BsM9hZdjQjxctqp+R6pIh
VpYf+TO9LC9VR5cX92f76t4zWKlR/9lH1UVu8D2ZeCuOjdjNDfHuC5VKfVd9mU/cp0tAtr2FWpMj
Hp+U8BOv80+zRtUcVhbJ79R1uUDm0z0KouEFkc/j21IOa7pgzmUc2KSIU0cTKnbAxhkY+nktjvpa
Y8bDXuTISBsPrexQlCbq1GxqUKOIIxLEyN0lRBiuFbtsQRwTMZ7Tci4RFBMH1FP1Y4sohxDpJeqn
2OE9yu5ktWfwQCzx24vLIcrFTrEfA7LGNbjVLRGqhQsuKUtXvi92/tvo3pV1YiJcbaX6SoaCwqTw
27BlWN3UE7euWQxU4CVC3G/bfjSfwDkKsSvMJwPa4xAjP6Obj50B3ZtpHZX86E7RNt07GHjOGqiI
HLF+WJaIgDMJp0CE+fvwo4m0fC8mgrQ18M2eI0BZgNPvt5faTM3qeVMk6HqCdgZzo/kt6P/pu8/8
e8Ut5kQC0cRCjzuYLn04CjDBosIbkAWJp5HC7/1GOtRNWxHr9WlTUYa689SOcXbXumGnhzpcmCkd
tmtgIpK6U8OlEcdlvW+KPbfT1dg5h+wJVo02JtNIreBah/lyhC+bUdcCJGMuP+i4xOdbqhXwhuXN
XtwHzzY0+BQmctHSIHKp65IjsrhdDP+96FErLw3+anu1XDvy0PRJAfFjjvWNTJemuAjAwHY8TZJu
62eBRFVxlq8BbdnmJw48bS/NCfTZxSc6ImAh0qoNclAIaaEoOmR8qbewM2P1DWOrdcIhfsiu8GDA
uAEDAFnmDSopGdKGddcFXRjv5cmMUfHR6rDD3K29kyTDcSPNff0mH52RWB/rl4Wr2D/nu6wh40Og
qP7zAGQTKXz4CDHUT/cN7shFj/PEZwjptifzPKUKHBCeNhkV8RJYQ5CCOoi7JCAyzD9aJOYCBMii
OgshRtkRz4/1yUDqFZkC0i1nZISP7cvc7b17L0Bud5fBD47G8rF9sciEWo/QJ7JrJoF8bk6JQqpi
QLLRNfbLvm1J75NyDz8CMdkBz80awz3pvtsPnj1t/AUiirOxyE9B5Dug2ZZ0j90jXwGoKR5ImNYm
Cc66u4eUggnQEWmlQwk3/qfIiAO/7gehYcdkYtw1bowWB/sHMAgx3y3mCOpekD5FVjWpbaaOvKXO
h6vve0Hyax5DdaM89MLvkkgyIQt87TBf4oDmR3VsoxGPZ4zspwfEQep5j2DXlsCYSTWfmI8uKD5a
arBcHNHFci+//afbLMsJhDKLk3yN8/j7M8BbOM9l/Fk+4g5/q/m42gyq9NQml0/7tjSyOi3O6+Wi
nfwHbpPiPvvKH7e9uwtqgggfD0gd+5fukIf5oUGSDdMbWTENMdpoeDRStGs813uL4Y1igG2NznGf
QGNSL+UVTUBfTpvwd4/U3zbT3jPiH6zrfGkRtotNsP5oIhPN4PvHxlUI/H8fZnBWsPaR4fLeAy3J
MLD3ZQjnTKMWsmdYGIyouJ+G+G7DuLDqHmNWBa95bM7EVaGXWJAdNcRLogzK38OWwo6Jb8ImcVym
1OsthmJuF08SxYYsGZCaQH5wX0EWOxoR0rbeiadqIN4Hpo5Z44MZPkFr00d+G4e5rol4xsfXrXtE
arU+bJ+7hWxEHrPErZiOO4SoD2jKzYpK/SIxkEnMjsH02Kl4m3EF1Gr3Rrsfysd5fvZcVmvx+uqz
9TwS96H5QNY2y6IZixdCmyJpsaYbWKBDPWfjliCKqcfWae2Jv5vnWz7cqmgNK2WCSpq4inmSWfjb
Eu0ZcmPKH12iuQhAhmP97KSex7hAMu+Ra2mu4o5WSIJbTznuyGpDZOIx1y8t5qSeFlaiI+J4zGvm
TFFXYOblITrJMB8zqndRJamBBwqaY87UCz9U7xBqbqb1tg+MZLMQVt36k+nvvPw4dXujO3G4nu1r
bX8hUuNnqXbMjIU4qV69FT+zddc95mERYbBR9yYMcBX6SKpghsGVD/mULBbwHrN0Iotk9ElXQ8eM
MNmrfscx5REpQ64FLUsO49Y9ZirvHi1Jsona7NLs853zJlZWvi3XbK8GJE4Tf4w3qsa06i9QpAZO
vXTqf5otBANemntQjPUlO/Vd3FuRsJFYi2pEri2inBSpSes9TM2XwiXGjwaKsFGYN3vETzCrtkgc
YXI7nMnzJCMk3MeaWY+8DI0QI+S/IKSFWHOkxW7kUAzLyBlakVL/XJwaztYIPQJP3mOAFiiI7sS9
XOoY6F3/MhrmedS+N2KPeqF7y5HHeEBdkyq0b9Hgt4ViSSX87HC7u/35duGZMk1igTGYQjL8ZLph
OIYLIDoCvGleHbZ046FAepjyjEhOX9Gb1oSc6WR7Gr4W+ix+CoyjRZvQQrx6jhC2vemmIhKfDkM2
66Jww8zY62n1/ZRVR684tVUs6ggm1S1jBf3uK0jleEFIRyDXT6G2x/+XuzPLcVxJs/RWegNW4Dy8
SqSowUeFzy+Eh3sEB+M8Grma2kzvqz/eqs57bxeqgAQK/VDIt8yQUi6RZr+d851DPSRSUkkkiCCO
98mwAzH1Z9SJvVbtijfvamJH7KrxxuVwMpzUh9XvvUt3N2pX+5lQnM2iIyNk79nb9XaYQD0nHBFv
qqutkByi+Sm3d2a7n1d2y2BSQdIfK6yCPvDcYy+C5VQcyz6Y1lM8AgQwERxcgpFLaMb7wbgttut4
1g7eETtfsm2ddSzlvZ4c6gdQbDi/hr1t7Q/TujuXQXX2X5qgABZ4rvZ8jmy7IEiAQYBAoh34Kvbs
Z48G887JQU1H1w3UvJP4E8wqyW4+0lZ9/JTv6Yc8GBf53fzSF+ZLQOBgKHfaTcoItpMPLifCXXaj
fYFfJw8c1rAJ01figZ9ODh+u3cfcgJeCqRLeejkvT+5LE9nfGI13CBDyu5pvg/T5sduP91y5SbmH
sTDP6atx8nZutHp3bRqM7ycE6PjuvXJ27cnoTpN9Ufot/9KtInvdM+g2SFIsNcRX+Om+kLSzYe/p
ocgv+rPAQsCOIQqZ7tr6rKdfHfs7GlyOXha1R6dhjz64+kVrzssRXPttafY2PwEyS5DJMx6B54fT
Nqf792sfjmEqzhoj5/TKveef0jBIWN0C8Ak8hZ0f+Cerv3gz1Dcg+DNik5WGICPj6xFHozMvKv4Y
+weri8R8jN/835+GCJxjaey75OTWBwXIPAbTu0Ukazya7/b8zu787stAOXfYMR5hpx/WoZNkBXZg
Ie1rVzwk/sZCW6/mSyv2TZQdknt5GJ51GWp3Tugx7Bw/dWtHEuLDe5uWJ/F+FA8+zhU7wVNe7Ekv
wu9ZLGf6TltC/m/Kp/g6Z6diCCpm/iSM+Y+e3Oq/p3bf/Y6tMCeWywdILjNfQckR2t7tgHLYxg7u
BzmCq3xQL3zEdy0Nut9EEqBhU+NH7wTKhZe4tayjLaMYeJJJhBiwiZTF5XU13B9Zdm+9jGxY5bVb
mVmySGQvSRwYAdkpRvF1uq20sBwPPqIFICe/98ZEPfr2TZNFvXmcH8W3cZuT/tReesbTLUBVuxc/
PgBHYbfkP4YDs5/sdt3B3tVLGH/U3p5hfstVNPsuKtSpOm8qI2AkBzZ+3er4DcVrXVd7f/lRQFPO
h7o9m2xAXQTCM9z+KOYwu8fd8JMzP2PyY0SUNA7Vc/Kj8EL+y2p/7Bjhhgvc+0SMKdCBOK5cns0U
/g92CQT+Mw+9x5z+L3WB//2vkmX483/d1H93vv/28n84A5jKJmFMQD4O5NvDEf/d8bb+Bd7O3DR5
Hp2x1cv9VRLAn9jKThAMUBEMXvSnM8BzF+jmBCT3XcvBafgn6HR6p/6DIsBzrLdHcMLJ0Su55UH/
6gzU5tAiPfbZPjHZ43Pt4ulVMOX11a2nZNcQiovHOSx0FTrGbYfstCoReGty15C466f1bWpYauzx
WIvsJFV3iDnYZGZ21Ds08qa+FyI9DSUQiT0dZw72Uvr3rbcE9eZgEo9fjPhzTDiHKvPc62WYT87d
jAicLv5BLv4+LbRoYkqbYqKfjAO1RM1bh7NskrCnHsBb3Js0ca9mS0DcbQ+2nb12/or0JvdG4u9t
Xmvr4saoB2c3d9nbZExPq4D40ZukP+t1fhrlS+epa2a3D0l5nwEi29b6yzXkVx8/NKX14uBnZ+lr
hQltW6x95LTTqg3z+TJD49vrnbvGu9i+AE6rkiW80COB51m6zlHJZV8q99MVe131HlR06FU/3TLf
5dzx9mgytWv71bhfxnvREc1rCEqmLBGJqA+omE+DD+xufk2A7Dw/Hqe63jsTZrAlb/vxsalRIFzW
9DRqYwAjIOTKfWqG6bLFr1vjpVekBdflUlQKa5QQInhCYhwa72dcX72528e2ONXe77iucQjM/Wy+
bMK2wLvwaR0o10OF791yZEsKsSsJR1mFeo7rPhTkPFW9wojpR6973UoEDETwhSBttusUh77ppne6
R6u5l+jE8VwTTDdOpfsyG9mNmeBAxe96d1tYBV449jirniWNgwNjb6rhDJt0sBZvl+vtbuIUavKX
5DG03cx638+hW+i3flOEqGfBiD4/dKTJ0jgcaDnQqvozSx6biZza/TSmIdgqhClqu8I5fka3Pgwn
ze+jNL3P/afFuyRmeizlc+mKYLXnCBQCW3++9RhV9dQ6Fql31ieeP1zXl0xpR1+rHyfP3nn4O3b3
kDGsL4uCHrv0yg1a4xinzyMHNan9VlzENB/sJykDz6DjYv12h5up8kJDwn1e7MzfL829r1MTUTxz
RQB/5FzGZLXiH97a7nyjJ/GY710fmer3lN3107xvR4bW5nfVPApO7z3dFOOa7ibC+7m5t2c76JKF
+YkjeIJxle/M+recHgv1UI9Pvvkkeb+aDXu27B3Rxdkhv0o4a1UfTn4Vzc+utkOIxN20coCUr032
JJOL24hdxTl6lT99o9lP+QvGhCjHXardOzMX1vrT876TnPhkEprG2ype41Q+yTIPEnc6NPr7uL6t
ldolerXvGz/IUPwUW3rpPnuIQnkpNkfmkCNowZoQVfmc5U+P5gRdgPR2cWB6CgdkCSxCBgkfXYnX
YWUc9V7y7DP33tuamM2KsrJiM6AiILN7nXdriily2SQb1ZwzwwyKqjwtNuBat96awy8z5ViT6lGG
21KrX2tLLIKFTyXLMevUUbhJ1JMViWv/0WDynJp051OzMOi0HwBO2IM86r7GW5TgLyLSGo7LRnLo
SQak52I4V2ihcf649i8FHKCRiRtRfGiaRfsGr+iRtfxz3adXBZXrPSzZxIyzLcY/3dE+xkZzl3Ax
eFV+sYhPJ/NDUa/ApIfZecL0Pejcl63zYbp3ibyviAKPiKmVdSfyj1j7KM2PlvyBxWHY9t1AB5SV
DPU2do6a7rXMOKVOHzqZuffn+K1ff+RWcWmYUPXmi0biU++jrLacKOvQlfpeJCwCTrzTLSBey3pQ
+slL78vy9zCcDI3sJ8BBncCpFL94QMreyN/MZv3jCp7nB905dkLBjjcXRfGJ3ifhYrSAiT9N+MRl
Mc+WKQLKEsJhrm9rbb2s7s8Z+qejs0K289HNbt3OD+x5OCRDuxPmWdXf6YrsZJ/iBYkK7GJWYa97
oRCnTqAixWu0CP9cTMZ1MFPoJ+1Oci6meWanq+mgeY9x/JnUZjBjOOZ+wj5mn1c1E9Q295lthlNV
RbXbnSqiGPE63tl6s4udcT/BJWNIDQROiZLxs7hEp9ejUcQIjc7B8h0uaxx1DcKR2b9M07fJI/g6
UglCbGroy6NpdJhKIignXOe0OAhEXGNTSvMcmBSQXWg/iKqdedjMoWtK3Ml1J6UTNkt8dpzlOi8v
U90eRrCYyfFp8egvekcDThLvZQqsXKqjMxSfYkTCnzmxuUXUa+L6P3i+Y+ByyBxa+CL/ueuz/1X8
+fDCv+Q5tlf9w+cxbR7lSWDD1B18G2qS/sQYKVbCAaL5zAK4ACL8v5HDraeO+iQXkBEGksDHX4c6
3eOhoYQVNY1KUMP+Z4Y63vU/DHV/lB0armGZPtGRzQb6C+4xTZWrC2nR9AOeXw0uiQuOmS0xX+Xd
EEg8jYsiVtE4xAS+J2Atd0xPqVYGIvXhI9ZgGOJTil2boDP1mMRh/eiqX3VrYfPSMoQj4CA5aOPP
gXWyB/jW1GOH9NTGwyGdxvNcu6cS71SnjWNm+8vSSFc6ZMNvSyc8bV46wSFIYYCO+oHT5oS0USw3
enufrmhSa6iL9akXYZGDUtW3LSpRO1yq7t3keFtx3hp8ICfglMV7dLZoRAKxtW12tonVPEX92h81
OXEq5SQrZj41g05+llKd6ubLkpj60Arum8vHaJbXzDrZePLCml5GcSlRA3Lzzu0xiZktaE6yOpAT
zsCU7HBOt4MiS+4gNyhpct8KQz8t/XDw4CUKuBArKQM5ued19E+y9AKpUe9kjft0k3pA3f31e/H7
e6Prb1ZSGxpp5Lr+2VfTXRyrIysdlrn+OMgmqJpfYwxQrzBzvelXn9/IGN+IZiQ5nNryaq4rgS9i
mo1Fd9Kp7L1dArdgF7/j1Lzr7Je4Tb8VFP7Kn1zJB6epIl97njhKar216/X22Hn60cidoEVp0hJw
gvSxctyoqBgEiy5S2ID+8Nh25X5xxINuSJLdN06GqsFql6AOrpjp5lNTPtbSIiZzbXovjNs78IQd
q1s0DWyVyYNcJDSM864wbOJ4PfVA6rqIb3NKhRZKEore/XDs/NFlZhXWZlvgajg0PVD7YVsJeBJ7
PGf9ylrABNRJTdsGgN241W2VWgAFEZWYlrSC1ZP+umruQRVf5iB366ztCCZZQCuWGE76AoCKQzDx
9y4N9QgZUI234loxRM14RA7R2SWm6qljMuleFjy+sWqi2H6ZOAZ53qcl0YMn53blCKMVJFt7Rlr2
os5wz8DFr8PQh1W7zWZt6M3VsW5B/skXmbWDJdFGDI1nMXGcYNpKTZDEhUIAB1HutYSu9c3HkTBm
uYzUTOCw6WhaTfWR+aRvGIiK9lNTNmkK7DGBR4V5Jobm4kx3EL7MHfGFg+aNzanKr61gcN1wAPYU
U3Ow5iLdpAZllD/k6t0ORgINTCNKnV4s4zutu0tSxIChE8IeulJe/ZgoIHHFydLu5vQBqIzBa0sg
Y0QAFYBlNsi9pGOxdgbqGUrC/wMKy6js0G7aU06zhlR1pJPLUmUbadN0qXUjmFNx02LxmLk4t9J4
8Oa72OabNeOt9UX/SrXipzGg/a2pdnLbIvrv2q1oUfwzoRj9qrc2yv7/jTFuxVH/+Ff/X4ukvv6t
Mvv6K6G8/K9UorGhBP/5Zvbj3woW/3yewbah/fGaf9/KqHba0EMPCBEeAD7hH1uZ+S88akLjEZDE
Fh3b+ps8sRV7sq/wcHrdpBXwz51se6QrD6jTCBmy94Au/jM7GbLGpj/8vSbQ0EAnt92R+RSx5O9b
ma9sPe8rGyTL1WUQoxvmmo4ptiTdwSoq5AGKypYJVVfk1DgtPWUVXT50952QCkmS7EdJ2jqTTLhZ
BbjUxRTk+PIihzt3TvMba9APXtfrwMA28p07Rm5afXb0UmSFXpx8Ssiov/HXSGWiDsZpDKlyE8ei
I0pWlFSG9BXJHvqLqkQ1u16QWBpTe7lAldw4Q/1QxhXZt1EHKDNHEnCpYtXJNesyrxQG5qgrOwdZ
w+qJLynbbU9VlR5lBTHmVRsyXOFaakLdO8gES2YiAOpTg0woXahMEr9xRmuWDVmQj9TQtd7BbWTD
obgAdoC5o3fNxFuuPrfKrz0PGCQ8qfqAKT9MpuGYpfavuenBDmzMVIJMh0Wz0r2YOLOZBRb0zKDQ
zuaxRBYJ27XGHzRbKzSdWO06abeHKnUWMnVADiz9M/WPLH0EM41NqnDBq6v2rZ/iu7UZBasGBQRj
T16+Gdtb3++ujLx49NVSouncd01t7kqT5dAx+S1WPT/6buyh69JVM+jxfpYdNn5KlZUUmHoMMFTN
O+MaDimFTWpOjb1G5mKlV2+r5Eh2VBpkYZ3k1W52OEfMpgN3j25uFrUDMGK/tXka+XqGo7qhe1P3
PmjZytbQPimPvOIoqZGZZ/HLEATsgfoq2gH4zgePhGkbGFU17uaaMixb9k9d7R9mWhX2rsufqQ89
X0WL9NADaXpKrBQDTvAKdhWZeOegstipdUE4LYlnjqT0YlVFeeRPxHZuO3M3DIAGSDn1oTFfdJv+
lSlv9tqS8JGX7hXepZlcFCPHhHL3SK3q2yxh5t0p7ThPeRZcykact1UdWfQfhs4MIdEEPoWFDF8A
enlGiFYfvFtX5/tbhi1mOW7nnvhtaGYPA0y5l7XADu5yML/WgluhzKwiqqayFisC9WO0xbMm49tC
pwdHGuttMfQ+VwVoid94d7FBQ8WUuhEsqX2tRmjacqwRHxw3yPuFdd5psPRms14ilTvX0kgy7gNG
tEnbZWzR8CKDTtyvNXEdimr5GHUFNkIen8v/RZTyftRmGlhK5rNV0b420bYzrrI7LMp4GZIB0KWq
uNpFeY5NZpxclfk+E6Fumx+qarcapPI5Y5jzVn7bAdgURXwlGDzUR0NXKf0MPXsYW5FRsZLoQ+VH
PWxDK7jgDa9696Zk3DWrIofXT9FkmVy6TWnu4xlKdMA5zssVL9BAEsudutkvHbFgQ//qFj3d8xSA
Zt9rioCEd1MUdgQxTq2Suwx7i9zbnPiPlIVOpE8mbpQSNcUw2rMi2IpKu3KQncQ5y1ZyL9mI3err
mwZnhMkfx1TvLpkyfMuWjVcZXI9W1+S7xs2nI10MRD6bg92i2BVJVOn614wGTRVpdyxKYwSZ5B4c
l3HYGy0515y71obdakVnBsPC+d+bwbwXx3tsBDkpvUhZ3XSyNanzZqWSA301LXskz2xGJR3juiXy
t2jhyOXdb/nb9ZT0mxuU8sVIGljDaSlOaez4ZKFWA00Qd0W5xsmwYAeqnJqUopS7JldIYYsBl2DF
NPrVjHZe+a00DEvLXbqorfgpy8bZF12DE+2tIOwmNR1Lv7gQxOa+B5Td9Zsc3MXi0U1Ig9e31CJW
kfT6r2EVb3WWv0wuPnpc0t/K4wGuSaV7dNMBMJTaV+6vT3Xin/5YKpsML/WPOKPV30xZaM5wQ9Kb
fqxljO+sA8I0/nDJJRNU5QF9O0VkOQPqzZIdk/jV6RaqK9L02KRTR+wkOQwmH8/+oPcIPd7bx3T5
srllP6lk+U48Ezs/5gA2CL/a028Rn1uRBIZePI4rkOromsU+cbGpY60wQe1TLcjW7KHTNXKhF2JY
A0Eq/8n1ZjOwi33rX2JJBVfMJG3Z8yHJ5bfPOr0bVoJhXQfZlGEEaBaaaPVFkIDgtjHdCBGzivky
KkT/WnIJbbUQtKBY1WlumvexSGAStviKnCA+Cva8eaS7N0u5ATstbo7NEBEXs/Zxo31v72Es1wSE
1ddrkyjaYBzmQTR3pQA9Sam8ac0KPtppHu1yzK9psmQXmwJJvlr9wSUp4Jojw76eUNjRSUJhS/JU
jpRq5MriT9F7L+hjmJ3FqJEjwY8rkuYryqFoKhnJUsAmUQHMpjbsWx54zakN1buRFkdP76eWSeuB
whx9lOdirOltnYp7L/M2T71sb9r4hSEhGlxy0/W8VaxqUFyI3NGKwLnLV/HIXTrtEgx6vX9cO7oJ
xcy9Hw83DVW5dMStH042N0Gr8ndB4U9domEbKXQL9Y2tnJyjrUBlinWy8VHMHxarAQ6suHo+1H3V
eXelM9XhGMioFuDehlV/FrnCGIxt6vEch/bDslH7KkvukzTvd1WT3C3FfMSf6tDjlh9pkb+Vg4Y9
DHrnq/JONwuTTDsAzeitG7Ln3qFecPuNuKp27cCeSTTioYMEMeOKhJocOUPKy7CgIyyzjwqXOFFW
sDQvhKJjSrRGS06Hdlluq6ag1xI8sGimS0ypWjVBVeYGpIO2uJd+HYfLmAODqHi5gfokMTCGVm7J
KC9Y61skYMwQgCGnJ8yVFZrNzd6mKJPzOyqfCjTHYd8uiH6VyUKegNIcxXK8mxuKaXKnLEkn28A/
Q71lHELqUnL4oPFItzTNMZn5lU4J4xjhFIOoSDQRRFkd4De3f9JL5F8enadvdEJjw8CKwZuDDgGB
QD8VXxoQrK+a5NDkoARmA+LWFHlgOJRUenj9yllpYbJKXA5Ziyt1BEFC1h9fo/DfiZTpxpoEJowe
Sm3ROugPCoTEH8zz4iaQMD1yhm4Vp0V16UGonoPqyoHKXis3jG+mOIMe2fhypIPXeRz056qwWf08
/8OW0EPKwCPSTTUfLKt7mFYSjetEO2nTJRZVOnayz9t636m0Zzkk0q2kbEMDrfvkO/JXY3ppKMuK
i9doA+mYFESJqtuC5NgNpknR4xqfqVqgmTm2Hs0tFUMwiaILizy6lZCC6Y6D5dH5NlsN0zv9lgNa
/eBel9i/2m7ytKSrQr3Az6fRQQRSIqfztHMLH+ZkLhj3+iq4jOi2EzGVkJN3dHspjvlCnXQ/w8fZ
mW3s7QaF3vDWI68cIYwrPoKjnt1iXE9dHrMVUk8p+jXsSZ2gPzWSEbNVe5GSqNkcizyjcU9Lqq96
yGFk0lixxQqdJd6ZQZakHRhqLHdr5pO9HcRvDjUNa/VXu9p6sCTLzazR5di52P8ds7iGCLy3cmbK
xvOifK6Sm9FI6CzxkdvyWQbGmEED8i/NIYNbnNL6VPMuHdXegTvjLzozGm+KgwsgQc61Seo6WAem
yp6OwHUx24C2Cm+v6QjHzuQHVRz/LOhlELOsokEDD9PrH5kPapPa9oFxvITDZjkvqtgnM6rIHlEP
kSdvNk0HXE7pm2FlceRP8oVl+67UltuhWa+ZO7S3NkWPKdNSy0MJd7qWgzst9wmJ4kLMNIIGbfKc
6DhZqc61UBDvdQcYOYsWwbjJ+QpwMLBQHH9XUz3rJQgxRudrdx23ge3fmavVnzC5BvQ7/7cs147y
pu61dahe1BoaQ0y0QWFFQ1ZIUCvElby2eQfloIy19kMkB0Y8X+A8LJP8MGdgnXJGvViT+bOgjiPx
lLdf1iXhHCQfbTN5HEc2QCHyXY3rWLf8sL6/amFjqA6er2agzJ+sUXsZR4qH59m6Jrl330nrlBaQ
WLrNmFiN9bjHp9tZhVedSdDuV85l0Zr0H6NPO8qsU4nLlxbRTnUsU25qvb4IRZVjHy/LSVcQbfZr
obJwtnzaXAVyVD0x4ZX4SswSrHsStXXS6uPYWIwySQsuUi/E7To/vTHVZq3EM8aR5UdLEeMaMyQa
3nXtnSjOspxEC33kXUaJGiP4g4NtPLYu95PJ6bfdrP60Y1BQ/vM4rrd+S/vxxPJWFiD2k5dQqV4V
0+0cd/ZRG1pSsk7JV8WesFQ6pLypU322zlS6tgwwtam+4zRPb1NuI3OJv9Ix92ikE/1NYctjw2sn
lpGj7IfNvkkA2bcwl5+0l7atRSg6qlv6SdvXviKJO3kEtjGX6S/eesZy7KxZ5dWxS1euWdVYcOd1
KGNb3kgxnwRxpspMRWDm9mPfnca4Mp5M/b1rM8xk0y/gaKcHioGI0Y64tQp+3JNTdU2nSj/rgsK1
WnwvVeWfS1sEyOX6MasBk9I1tTC3Pf+StdN73MKfUUMDCLt6BlHnClRiSM69I0H2ja3HhA7quK3B
vzTtJi98PyoLer6GDECihU+uNdgsRSHY1hp3pd8FMzDB9E7b/jz52Uk1zU1a+D/cnPDCohmfKZDt
SQ1VyXa57X/Vra7pMFMuAnO8BLlfaXsW9U1+HbJI09XFdqs2IoeIgKGKGzOzfiQ5VZxeuZUF9D5r
m8sh16AuZ18L7UkODNQjql5iyPFBTgv5Ci2lJ9nfIhvRYoNJ2wsFuVQVWZfGp2BnVLRts+M4qqZR
c1uB++lXvOpQEMV8syQ8LwE3BMY91S4uQUfd4xyrj1d7FGT4lulZzKs8VTO9p4vtX2zKbhbPPYtU
M7bQl4wyoIukz4dgnmrvKJatEprHae5UqdnQcMv3OjZdILssXE0GO6KBVlCq+DMul4QqkCqMu60q
KN9W0isHIRBNCCw2N99t45OjdQwpBdw3eivvwt2e1sDf5uzQ3wcXW1ne16x9jRmcnGGmj/rUY0Ka
V82Uxgnaa50NP7Iblp/W5CgYj3UcGgoTcy2jJesAFX3iInrjjoc1AZPtZMzZYxmdix7PYSkZ/pCW
8n4UN1WePNPQAApAKVUEOuBfhpmSAD3POT55dKoKZLKwN9V4m8Td1a7SZNdTs7hD6WCDqWwGzhJw
uetGlOyco7vNjNFp6mIkCYsin0bNPCtA86bmYhbzbzR5UvuKoK5IOWNtTwvaVJ/4IIu3EqugrWV1
13bteQuQ2WseFOmCA+n9KtwyPqS5Nu/jpahPxsiPamtxfRDdvVfF5ZnPHLQL84kwZrIHQ/dFAO6x
i39RNPPlbbpwByc96jjMKaXTqmKltt7GrnueO2K3Uzw/xLMbsOGEnqxZXEoyEHqtEfJp9aMfE4NM
9C9JbpimPlGFZiJ8CgqyZ9sHNaqK744TIFt7vs0jddiaA53DGzupjXeGQI9ZpZWw32zEBza6pPg1
Lkf4Pl/uM3OkmF2T5tHVjUM/iLe+HGTonriA/ImdfrbT7jJyBEc3/KQO8l3XSrqKJldGunS5EpwO
HSm2H5OmsaPGzz5LUTwozVgPZlrM+yKhVXpmIrvxzDJKYya0sslCC7mfGV4tnLxZGfzZZza3FDUK
9CYvYs3C0W5sCjkxtfR6do883CS0R8YZh6bBZAt/AmA6Po8racf8oOibljrdF369WPev0otf14Qm
6jGe2sOqDSqqq+0GZ80SSzwdy6Y8+PzQN93g3Ms6zc72nN1Rd3LluEqlUvvT8EaPYFR8ylVyUkZz
lrp67erApq1phm5gkP9kjoKXxpIbCwtcxp9vGXAeLNUy1I59MBraRWTaS+OYx7FiCnRqihYHJz4M
m9aZVR8E7FmbBgbginhO6r01LTXzrbWwHnQU0iVcguk0caPO7n0qsNPtCgXWRmZam4ROUpWfK6Ve
NAVwXXt3c5fCGDcvlrs+tFtRZZwPBg+eUUHRM/ho7EQ0Uitamt2ZfnjCwmtKLMfzHhNrvl/c8rh4
z6mhBfZ6WpGMTnwbPCiDmky9uClzkQeiS96w7Dghnd0RpUP3tnfrIJCtmja3HBi9GwlhZCyBAjm1
0pMQfoJK6/nqdOabt9BIXJq/KU5iZRFhRXC5t7M7q01+0BvDGS197ApS6asn39xMaPtkgjSrCxq9
p8y7by+rX4Sjq9YHZ5RMUXGl06VRf1QsWDd2af3m0G8fCjJ1yP20JPtOd26b8VOzsoDuWK5abjj2
etZIvuefuutcHNB56dvfo5t8pmplB3TGq88tFEF5jFDMOWyU2Ue6jfdnGSo+uRvDlOBycW9yxnWH
W82CxrUr93E0V+LqKdmykicvzNXwnDYjNXWE2D3VANAu8N9TR0dUXYNINHP9u1Pumyea+4nV/dZP
qlO3ZE+1zL7mjMfyyKn5tRp9x4W2iKOcWmxX+kz1tcyeCgH/5NrNYWq9R1uScaLpcw0q3RzCiut7
Zw3clKkBB5dmNGMN+afjcEaL1+dFjOjsbkaIprf2yzn1zSqIJ7LYZo86aIF3xG4ynlWruYHlIbyt
hOBz/xlVNQncCkmliNtDqjqOl3bTQMwsUSyad2o4L/wvgrrYeQ5yd0QBy1R6QBeiCbGmD0guwxI1
bX5tyLHD5m+PCsDippmdEETMuyvTCxsFYdzqQo+aOn/SJ74wa7wRLfDvWtCXnsc0snIqayoURK95
qDztvS7Gn+OAImY2BtDmdhjW9DWchv6JE9AAn2gRf99kLj9LjyBfOPY2kqTvY2JC84RZrT9Offdd
FMDtfkH2x3f4NpQ5f1N/5qbUFxVrk0ayGA+Jm68h9v6DY5Q1LjnFOfhLNN04MJ49KJnuPPf8rCBI
BWy/nB0chWeEwWK/+pza4U6POSETu6/MyCKVsZCd1EfxJFPaJpR/Y47u8OTTGCmOYp5YFgZMeonM
yRmPpITwJ6jI6ZxUbHVe6SLH0FMorLEJXPgFX8zzYZ3dmjNcWOrje5okX5QaBa0z/YhdW+zgGV9L
hZzkrhU6jmqgpXqEi9QpuLwM7utUmNeioVKFgzURi25vToyGmav4m7knMg2LnnHgKdbQRYSDDd3U
9seyWoi7fX+qvKILdRDPsdHeLKNQITszJ4+xPE/tCBCZ/h/uzizHeTTNzltp+J4JzsOF60IiKVFz
SIpQRNwQMXKeJ5Fr6EXYe3Hvyw+z0ll/ZnYWkLYBdxtVQFWhMmaJ3/e+55zngNeH3wiUTQPOZ1B1
kXACZDKRxU7CMzQyHyCkxrw2gNALGl6qjMauVaLzi2DzjstrVJy4Vsm1q72bCiBuEk6T7B68scJG
/SmatT7CppMidgiVGP/8cGVbKPAUh/8hglIcRDl2Ghn8BpfYgJoOfjItKPZ3deKPE7UiAPOsY4Ef
aLXuCdE2BZ5Lei7r7UCSee40n1ZfJDv2uQYL2OpGgWOx+Otq7v8JcvZHNfdvf/qJ/t+Jvr/pMfxR
9DW4/hk4j1S8R3h8ZMAy/0wE/rf/9pWVX+1XLTzVbRG//x5r88fP9Ys4rPykU+OIzUlWRUXTVb7K
r2R1WLG0TqPNqnz1H7E2dMjNmB226Dp+J1L2P6rDJuZ1pGMOGWlmuf0F7zpf7g/i8PyNW7Bc2f8Y
Jr7434rDUSxkYxkNwVKG9PJgWifAVNLWSnbZgfu9Km8Ywv14HeTnqLD1VfCQaQv/3M2m0AXvCXOV
HO7C0n+SFlv/K/fXYWwnvNH8wzw4l8R0jZuMk6V5OKY28coF4SnbZDUEqFlSljDLi/b7XtIFQFiX
XcZibyzG5biMPzGGqFyXFt25279TeGZbDrGd5RJfoPgEClzvcIzyXj23xoMSHVMVeyHHxSbMnt+P
e/2b1rvFKwlfPvPT4Iw8tJ1+15ErUQ6tcujkNcbZUbd90YFMJ8jLT7JnN+Db2a2hwoGJfKOuokN6
9Tf4iZTUrXcSwMUFRMbCLdwLEX7WWQLiQeqE8cpqURWXMmYOeck/R8JY1LaNQ+pvoTKvAts4DZtw
N73E+CoJ6rvKTnXUR/0rW6vOsGqvOSelE0K5OxMzJGMdrilgI2fbvUShHRp2/qQLbmN7U71WPviE
8gPh+216nLb5luhUU3mLdCsdTixPkjmla3qEPInnb4KrvhhdRVqtMkI5kFHs1AsOoScdFfplnOnq
08Ozl3aMcvwcleIFhEbXDOfEbZiDRZewzME8aLbiVbWb76ri0LsD+qYTH1nSyxi0hUt9nez05G9i
xJvF00ibkoSy6uDzbF8KYAccIzBtmXLs6DBDxB5Z90aTwxy+Zz+9YOQX9uk1fu1VJDm2YVsyX1K/
DoerrnrVu1puiNQZdy8xNiGvpjQ469W7dsHmdF/6Z6zQEVke3zaiz5Dg1yJ2NOKS9eKT5sK73XpM
UXLmmc4WpKu5ubv9s3XMFs/JK3toMqo2v2Fe9Tvc37z6lV38iRyd2tkDf5R5BPzCzS8vS8/6ZJdT
Iws9JfNKduEy+xQbcVritarOFSfbQl/lR2kxbJQj//hiDrSmHtuZ4RAziTR2sWk/3O4MgHw5vrIj
hgq31L37Trqlp2yuSOp5gyDkH5tTtO838Sk8Na/Jo/elngKHHRJsJDc8Buv+hM6DvgEvne3Sg+FZ
x/TSesq1fQ75oQdnzyIxt7Mv/206CsdqFTxmh/FMtNeWX/RVuLM++2d+XPaP6iFa55foLXkgzVps
5BlRcL+VRPqzvf+Uv+hO7hnNsr/KXvtEvj17kg94Op6Dr3qn2cCOhGPptlvSY7qruCJ1RoQ5bRAS
S2A0zOypq9Li5TXfku505o7wPMtoK14CJ8g/lWbNMrUTTrF4ig7E+mZL1LiE2zc+5998Qx37xfdw
mx4Yh9RnVhJHEcTSYDfNmg2rvs7PMhWQ5wj+MR7ndfyeOTlX93fir7bP/14zOkOnftZB0TcLJVoG
5MyvTXn0X5jrZdIK040bVydQQbboN+l7BeLxS75vCurA9tmKhgZjefVRuLeNvfCiVwNURfRFmxFj
L7HzB89Lltjt6N1hk7zQbt4i2LMQ9GWgt0vxlHxhnNBfotfMEy8t39kWBgC3VZGLsEeynlXHSv0W
DkANWGLtWFRD6d5wA7XQFnjzV1/hkRB4zToLpzXVZCQ8nfA2nNg6N671aOprwjlgasgnqJc7pOuP
AOz4c7pQj+1TctI26ZleIP9jsO8bfx2svDOaEM8I1pnkn106sk5ZuvxoFzfMY8tkN34aj1AOIxl5
d4H1haD9XdpgpUFn6J5RKILQXuEeIY07J4KezQ/WbQvqEZD1Vxmwzrtrfg7SNun3HRQt1n0k6890
gvEnVwvXVNALV/7V9Cra2CCmAQ2yJ3jBJJloivGACNgrvnneBrqHN5NOU9mpTEd9MUI3Nq9Y8LDf
d5qdFMszjx8wE+Ijknb36L+Yra0AlBQW/vX+MK30C24GXlwmr6/b/m4roAbJ8XH13OoDKGO0eOy0
x9A2uYWteGRqh2hlOGO04m/fCKTq1wPPInjAq9DlTxp0NldI4gPgwHNzQRmRA+CA+qClIq7C26qu
b6CrJS6DbC5wLiyFZbZiSa/2nhVfc0idLOxbO+UtR+2V+PARhCC4F9qr8tpmq7nzqTj6RCwrYATr
HAU8P/BBVvEZyLa0ESMeDnhZvmPGFkdZDe7dcdInQ9Kecexu8T5Rx/lRR5KLdaErXiMyJuyBkQXM
dNkjJ7IPmjFdikJ8iOaNU/4UXYdrciVG79RPNRMdNrFViHeeR+qR+TH45GaanbLP8g0ox/Qkt864
K650RbEgF916+YIUseAEIMd+J2AqvCcvWrFC8GMogbM2S3hYQBbyLtzyQQABlrkDi3vXecoStXFd
HeckurFMtKVVbVEJVNvf9mRDN614TTumwJo3Y78CAHPmZbM2rWWnX3Hj6+AYUxoLW+rePFZlSrSy
dsKO02ZmPiV3uyHb3LkxLzeWjNQuXbfCqTecHuOlv2Z+t7mSk09QIQscSbo+hAs2JEs1XVIkhWyB
VnKZq9I+8MwaqEOOtfcpBHFYcbA6XUEdcLGdbaxrtc4/5P2wZZO8iD4Kj64yR1sZD/FT4K6H9Xe6
16cF2whspzuOFPacT/6j5I7INyVVgzwpedgyCHv6aXyyO8Urg098ZmW2qYtV3b8HzSp4l6hUVQ5N
YQvXWj351ra4qWf9oJQL8ARfBSmum7VTh11+Nbprj/7LRj5PXM7zcSbWLPpqHTbHbolllbRxtO6F
h+Rb3bdz092WzCDC12pM9goeYK5etV054gOwe6pKAa5MRxBv5KWHh8/7C8IEMqg/K6SvmXlhsbz2
bd/Oll/RY7VqXq2twYsfduBMO9UW8c6sXN72tNBwXXvxWYdfCVmllcuXWHXWKWBZK7ylK153w5P6
CgnXRqcPDS+oLtOJyxCVOZC3/K1+bqXtJ6nigzDY2bvGmKXsRyzYPErdhtf4nTe9I7P5kkADkbf2
CPTgk/nro9J/KlgnREwRfVnWiFEYOgmHP/e42sX7bwMbjEe0qv7u438ZaTCoKsbcgj6zQJlcfoxu
KJReq8C7DJK6v8vjSrooWaYsMXQxu/xgeNV/mmcclu4kF/4+7fyVmQaT7B8Mr3/4zn/MbmDWblMy
LNyDq2csENIzK8Xhu2rffma+j4ehXPXl4gmjG1zDqLrcefgL1hmvWN+tVePA63xUXZjFge8kKsIG
TD5KzdDLtl3Dcu2WWbYsOKX6hBLmYZTfoZ9qjuKJQKpYuh5ofuzKx/w6p9nuSx1lWtv2buMU3wPX
xAKgClrD4kqbIMgfzUV15lBZVeXB5BYcxi5MpMomMQCESWQCo4Nb3oDiDARnusDYCjUHxsMHstvC
UPmvkeZN7JJkyAad26zv/lcF+5J4Bg8A+NELS3Atro/Nc2iiMTzirLRMT2gtfDV3bLDsV5cscqbF
O9xrLmuxxRiwhTJYvpjfxX7M6I1clC89R6/LI0trn9vkmI3XCrKCq62DR9xiHPAYniq2s5s8c2V/
J6fkth6D5GLt6Jnza7Kvi+aRSsL9/Zpe+AFt6Fa3UGBXsrw+M1hy03CsD6yCrpk6kC5qmhiOuPGx
Swp2ZG5yOH3B/B7voR9tqmNiJ57Bfm0ZvlG8NOZL5cwVZfAM+zM53nYstgBWvB3mZAZorMILExZ/
ZMdmEIiJ8b9Z5itBWAjN64SsaxfuGjJ5uBre6YySvsg85AXIrVO7BwDCEceLBedmayAyryadK8US
Z7F6jtlO31QQCXazVs9YjjqYGV/IkyrRzIoMzsxxmPp1oR4H003vq9oAxAik8TAOn1PtmZqbn0KJ
2N05uGnyQTQAWy+tkPJB3KsdFIYltkrqc9lPUREwYe7BX/kytSsYUejeFG0ETxFFHQAMqBZYWFsm
C2LC+fDEyraoH+XklOPsjjbx7Y73oXKCh/sc1ZmvqYe5pmt0JZcYXur6L/dLdBNclPehugBPwLq2
pu3Jb7aGfw4l6kweyrvbbArLTjOX21bFwh3DDK5d2toX+OzSYBsazhTjpSLqu45X3VaR3CqBLA1G
k9YlGHQozx5mPpRu6bBavR+P4VLdJAe+5RNBo8i+6lg+Hd4l/IHDzWuxcOPP8f4oRLxcfApFXyih
zU+UOrgtgg9T3ue8BkZAXw28n+F4sGtc2FSE7ITFe+8hfnCRPnKdsgZXuxni4ronLOXmR/wgUks8
6uzrO3+kAMJu0nMtvWmb1Um1yxu3+nuAa3e+nIis+yFn8K5zrG8rxV27EB6m7znieO3gG3kpTCOG
bnoPsQ5Fr9DSI3eCvfmcfrCXZDCU37TYRbQaNNf4gIdmoh/suvwMZmOsIGcsWt0uPsRLxU3nazh9
TAd9R9os6zzUBT94kgw3NK5Nd41YH4/2QO3jS7TCSMG1hte1eaqKXdRBH+d3z4m728vfrelFvGP5
BchbsLECbTbFQSv3IR05Xl7bncMqu5YX6I0KBhobP858WYeAPiwWPvx4uJoOt2DT+sSsJF/GYz4u
uWJ6XJ3l+XZ3pBM5421/z7wc4UZ8zrkowu3CZrlRgpMU2ooGOIbFA1WvN3px45W+KDNH2yWkN/nY
A6nPaQeNhD/acHbFJS8bV863r8nZPyUgmhZxsbbUYwBQnBjdqTNO5THsNxMXD9LgdruLsgsi6DOy
4z72UJQadrY2MxL/ujebsLtiXTXJ0lJWcmRpVT3x/x1nr6U3OiaX1vs8WiFYae9Mkx6qU/4uONzP
0I4Y70oR94tz0xc7P4SeRbkm73/rQgG0YOBL3gTWY4Xvl7ektKHZxweEEtoQRl2i7/hlnrVvemwE
r1M/QNvjB+ZFVzhYijI7ol5EWvQDNnp+xmhxv3eL1j8RSZsv4uJb9RxdSXgxIuAmEgOmj5lomK07
fR+Pq7TGIL8t8zU+3lx1qUzKLEpFzrJ6LlD4q7XwihbQOrUjD1sGFLIFVXQuiM0ykvdL04X3QlaB
TmFJ3Qt7J52Otw1+RNx2sHDqfZ1uUnHtVN4Ll14Po8TOesD2lh9w16LfApQxl+AXjPsmVdwQ8BW/
LeckDEeTfkKLPzEy1I5vgw43X/d0UEvdXuQPcY1vxIWdPHuoKNa28ac5+YIcuVuZpJ2OqrLke6y3
otuEjn9rAE9v8001HILdwndhTffzQL6ibnA3zM2vTl4v5a1M9ZCLndvWNvJu2K5NamwW0qPJ64dX
tWZD5aFC9O5/C+kmiV/v2rZiq1FrHIv90hKvJsrburmxCqHmQSztjOz73nxfIsV78Uq84YbA9k2d
qn64M5LfTHTwi3yrxAWDWcT8w2ECLbgFDZNuTITRjNN7qTjGic5IulgGT/+IXPz+5GjiAxvGFH/y
w5sM2l5Y9A8c08Z3By8SO+iOMcnRHtJD8QkR6GC+jzZNuOPCkWVH7uEjOb6y5uLfIrGAmdlrOXyx
RXPBgWresIdgAMWLilNuzVv2QQUwsYo3ar2875kD7vzBb7OXlE6G92W/J4pevVNYVj+qkpO+Jh8k
t9Hxj802XTZbBjeeFI8cGY4+GyvXdNU8iTY/N670M4INKJ3wnDvdutp2J5yNMBdsyoqv5T5/7C7T
1/wy3c/+58P9i89AmdEleI4f22X42jz3+1RYV28IhzpnfPBp+ktzHTM3YawMuvkPoR75rVzivXoO
gUmeQKkSTii/RHMRSYtwX35EFzAfLPbaa0ZXeH4TP+UXLkE4b5ozi2ngQ9KROKd8FnGShTOsr4yW
Wb+C+jOf0cMy/wq/FHUhfiiPyUv/urG+002ZLLgFzLLuhk7OclWwxZO3dfKkcw2spDcj+v8Z/ftL
9Fv5p0LJLu7e0/jfL5ydP/KXGUL9ydA0RbF0WQbSo/1Q56f+xNSBYsLMojJjKEwX/4h/S6pGvY2q
q/B+fxP/RjFBwqAVR6MaUPlrsgjzyB8nCIBCBL8tpguFGPpvVRFD6EWMDiB97p1AO1fnNRDUlHKV
aNKmtbI9XBebPOg+5DI7latY6U+DOXFYiq9m/YjtEMuWK7Sqk+P6pbmSIo9wHDSwhBS9tRoIuSnP
12E+3nyw7jXHLhHVoUpW6NOQYjgV27mLNqJPT2PrxL4zocu9Wct4aGF69G9tsx2E4SHCYgttsmPV
C6d3MqdsHybCN6Ggixlgd8pjaYO9eaFh5Gh5zwav4vSi6LxxAvow9OxCY8+SsjUjT9Z6fkotWDHx
dEgjHLdspUD/WCxfBeQIuAsyy9AUI5U6KZ7ZP/VsbeNvXxnwOVoOKttOZTBvTGlFaGji+i6AD6Ih
YpEhhgP2cFIzdEefKHfxpPNtV8NtavW1mfDtCfFNyR/JkRDnstyCSAvVBC8thz7UclYdynlKLz39
PlVwjaZmR+POoua2neeuQZViJIHaST+tO2JTdSn1d2sg6kL4ROvOKXYuP1v71DL4DFxTDMxQhq/K
Hq40VODtEeZ7GCPZAOJDmhuI2KhjVM9V/2ooX1EMbbEJd5LJBmUgZZU33jhwWFs6zwVEXySLFuii
FJ0wzB8yZa9Sclbq7UIaxM9AKdwpeaGSi78q51gun/uxOxQx9gB5uAgsSnrf3I9Sd1PSsxCW0IK0
52CCo1t5lel/iPevstzXMqevRocutzuukRGu6BZiKa2SC4zIgEcJlfc4mCVGm5qpdPjoWDMT6FgH
TXVqicoFU3VNlWZJocKWxNsllju0bi4QEC0nXdqNfcbrigVQyLDayOe83FRskxXcwVVHuqpuViU5
gvhT1arvgIqEJCfKTe/k/dEiiKP0O0Vdar2+qZUJmh5xnoD2tvBicVE148DpKB1Xs9KtiFCQYXAb
mY12hjw30RJIEC1OaI23ItcfkTiAAGYxJhzEcyLomOkkuPKBmb1ITepWrSvh38+sfoc/DFMXPoKE
uz++B5AvM+DDTjjlRj3YV7lFbDWKWFTRapnSP0AUCiJN3NOns8ml98HqPPIkzojoFDFmaynCfvwi
AqSjJG0jcHSOsAprrQbWQDxWKtaTdErkrR6C9ANSGQpMd+ZLOUXHpCZciGOFpki8Uc0qBuxYaLJT
SndvqFtXL98MmfoInTbg6TyCyR21zG2T7DD4FORWD21sLUQwnD41BZNJwjWTyVdGnkI4U6LNQyfg
ROmuPG0itlvkLlgtMqDI8i2UB7CGGoZfFQRB71IFt2Tzux7vz9P0obFqCOE09/F68EtAASZCU42E
SzClzni3prGXlN33qGc3EnJOrsoaWSTtuY6MJ6M2nyZf+6QDPNv3k7LXTaoDO/VBGqVlO4UvPJKx
/WKdHS5Z+qGyiMMzziWP7iaqGOLS7queRSSbdrApqQBwmmkF3gNwEFuL1wQVHKvaaRR1ZRIxO6y3
cZRcelbkTXDwh3CH/37Lr/nSqJtGExe1xU8R0diDUegkxW4PrbI/lln46MuZbWEv7a3uU8KpDvF/
mt51EeNGEOylaPgqNX0t8ruT6Qsn/bZQ8RUNSrDMZuy3sU0omqISW+XmKKhvcq0tlQYZMqVM0grd
iYiGQh/mmL5FxfedMqm71uHwVO0U1qtRhWwtqwt2EzdLeRRaOCtzY6kRzI96yzGY+PGQ2H5b7+rq
Y2qw2MaIke3VLI8AcCAjDV6RUCDWcGOdF/Tm3RaSQ6qzILCgORoRlrHx2DE08ggWRG58BsiECZQa
5bAYxQVXs641lIPQbN0OmmM2CvbYnPL5WOpcebpEPmFAhLMK51kT5bahaMuY8OwEY7SvaVJDn2oE
2mGLLzBkgUBeu/+4tx0knMoZ09RJpnyvprvQqGy/CrbDHNuIX5U79InhhTdioRUIrkn0Upr9Da8x
Ie38vRHeNB7xncrP/R71x6yVV63/lXFNjkQ89wHNp9omZvpIAwQb8cFonmabcU8cIsy4fsE0ZlSq
zS+1WBl9/KxHRxPJoBUzxiy0+omHd/IRoQcPKiH10emgnFnhx8jDXGJNRxvq00QwRK0qIi0IWIZm
i4gZVsfmTD8K3L2xd+N4LsjGCBsF0aeVhW1CRFu9b2OU84nNAu53V05fZOFFREAos2ZbcJEedGNR
qyI9VgEs5vA5Guc6EKdr5BmNtKIo01UUnoDtfTeQp6h8CWpz4OY0wOuVZCcsxfIavY+JiRJ5PJEA
mEhgT8qqSuiul7dTBdlOfROzrURYPgCiMiDmqOxh9O5lspql3MABn75H6l0sWiHnQNMwyPYYsY8i
iCWzPRJgbqqQ9carpJC1j6ncQCw1SuxysrGeWBDGsub4+pUQ0ForTXo9L0mzNkVjmxOAHgI2b/07
0YyVXJrLvsP3VZauBbekn9At+5tyf4wJKbUZwDrS5XlZ7xo1f+0NVFTtIFXFixmEa/SzVnSC+rVW
qL7R0+VgJDwJ5i/f4L4N6y9NZQZrUW0KzPe1iYKthEh85n01pDeZHYQwdN/93dgkpA+irn6P+w+S
KSiVgFiNjkH1vaPUvFMCvDzBSlCFrWpd5aHaiRXaTTkGHu4sVp4s84Sg+9B8Ht8h3apiBZbDT2/0
6P5vaAZ/6or6jXfqP42y8L+mgH8KgNrWb3n8o93qh4/6dQKgtFuFpoLHid2/zuf7xRilQvWk6BvP
lCUbUD9/HAAgfWKZ0hTqJWet4B++KEQEkKMSpAtJMiUdSudfEBF0+Y993gwAOP5QKnS6Q6SZD/UD
/ylOBrFsSy6KLRl3KoCNuU/YlKdD2FN54GNPnmt3P/oeG2bg89qreFGNgU+qTnA6wd/4qk6knZRe
pwWneIoOXds5ugBRIal2QqB8BxZyMjoL2COm9apeZ0WPxhtoyxxnRtPXF9F8VSSJNSsRGmuViO+y
tZXGbt3LB8WSrtYgYUMlcKxRLCFnn6L5DIAKyY9rYMDisBhY2RfcURutPXK+HDorf+9Sf6dX/lng
nt5yfjagAHM5fep9xFoeWyVJW996Bcuc8tQ2+sqLxohoykcXf6k5KgjZWJ/470TRJnlYNNWHFK1v
ZD6etO/UmLekrD10A2CjZ1KncBc8jfgBEQpJw6tO0CBe9c2TkcIdLUglhKuWQ98Cnh/Hl2ys9yEJ
xUVElUaCcUZG/82ijRqzOCQiE6a0YWUsZkt9pcAdEHEcVMJ7UbHxESTiMSDP6VqrQmYDIaTdgNIA
kw5dhYqEbHiNqsruJoDHDAIxBaWt+ZJKL0Lebi1ExG56UxhX0urlDr4cWHlRg0rpnsvCTfTDnKHV
+hUNa+Ab7uTFi+gs9kxms+ySDOtWxzze67sixBrRK+AnTW6DMxlM6K9+TzEvEM4gVyHwUWg8bGT1
KVfv60qnAgMVw0pkyIWgv4T3AUT1yGOtChFv5XOoRyQOEMHJG+TVugXkEgfD43DfKNgjKjPwguIx
lA5j/KRkjHaTKe1UMMqpqbabMp1OWVbXq3DIdthV51qW1tN08e4Qm371S+0QlHD123EnMFMagAOF
2N9PncrcyC6GMaHqxBX4gWVbSrh0iY+gnvTymzoJaOu0oIzJAs6NbVhgQoRu7bPVE2FEV+Kd5K/F
RupM2WYKJUORHzKW2mzNSn+XAaqsSIwmAy7A9D0HGFb4V9H06W3jCOm9oHwpIJORPe+ic5wT8Nxh
dT9QfNU/zG02prYVNcZZt1RPmY4mIHg6yTXzoPTvGStfUaE/8v5Z6Y+chSDWiVVlc4q1/U5rnLfT
VJ6NUtkV6bXP4I1EbulP8Kj4KYyR6oHSp7fF2ma6SpcEjrlKoJDa8O4plZIaqGd5d58YawReRPGX
JODrCKYDlxmqRZXdnJW4g7JRplXIP6H3DGrUmDoUZZPUs95Kea9rKFfdrhNFfmPvE8qGQW22aLL/
RUoDyy31q7ZSLoHPojC4PyV3MJBgaIQmgYlGRWalnOuk/6hgQRTa9GApw4U4+yHnKiOTphsDwDaJ
esVe9xhJkcf1Y5+CFdDqj7lMtTBwS6v8gQmf1qngykW8VxTTrQR5VXTPXE54X3EwhhmjEpXm6rkz
MDoxSRLT8MxyHeg7IebbGdeKoODMkZZT+zbcJcCOrEBLrloYQQb9LGH0BGCRsbX0s11CwrzNd0TE
f34pDVzFWm7Saa1vs3rmLZCA4Wt0CKd1xe65GzD/oCtqwjKZ+qc6PvYkSYnN2UWyzkXcZdh70vGL
tuEFz4i1MTQHHdSH5d9E45voN7pshvSYERRv121teB0X8ymrL6mFNEJsOQRR0g7YVcB3jVPw3oC0
CxuWqg38I75I06BPGVR2s6A3re6o0SymEhoqk+Jk+IKXB4qrGzpTS7Eaug3nGlkAHtb4vaHfeLSd
v8pGtiSjOZd880Cri00Jpa5n6GlL6pZI6MjDKfa/mmqTU31Q4B9Phi+LhXFFSE/sn9QCrl7waRhv
TY2tkjm2iX7mttZjeuSis1DqS8Y7G0gPcxvenAn2K0lRE1FGJ74gRe8DpGmxMjxfY6HJy1sw4ocE
aC52fjwziR3C463h8orwee+TtSnJ14o8UHWRpCJixgjPN4Xr6w+PggyjcCKSdA1wIlbQ56Q7ho/H
CEqLxRPLkN2atoikPtI3o4unCY6wRn5ZtkyngS/sxyLSimmXZeIQndgncIjzVnG4fy3lmU9szHmr
aqEQ4Syt2pXhGBvwjINacX32JlM7Z+Qykkp72X+RYSD3sJBT46kK8EQifULUXgzisdbrB0Hd5TA6
QG6QJhrB1TtggCykKFFeD3CXfcRnCw6zwhojhcsscFjqpc+6GwOX5oZpxzFekGAsFmpys2A78xFI
96Cee9RWxg36QAeqCtv3KlNcBfdiaz4qguSVXeq0/DRjfAsg8plRu+a84jEEmxDItKC7Btnhgr9s
3T2A6tnrA3TYGUytGLz8mUnzzwZs9agJVwGB7k4eewbiMf8Sb+8xZoW9bcTs63s8qIiGRv4egKAi
V7vUMZ4lPtxfEnD8HX0w2gAoVoTjbHI2KEL6HIX374c+WQnZNgLDLdH3oJIQZfFJCPZWAQsqMvUp
IQoFwru9y18xSO8wo7OvOfXCdG6Tp1JOPHHmf48zCbyT++vPBpQ5ChB8Fae/E8oAwP14C/7d//zb
v38p/vEj/vYfjzP3TyMHXGvZUCvcU3VLVbna/rkn53/8a52//Qv/3hZ18W//PfnKfrxQz/mFP3yy
X6/WQAO4HcuGZkoGZbo/XK11g8Z3C7c/qQcA+T/erTWa4Lk40pQHNV/6jUGHZbyiU54na/MXNf7K
3Vr+GYj/9z/3L+V/8+cwcQNRVA//xEQV+PFubbDFVgSTOCqMIvplOjtVok2Z+ytSuK4xiNdheFQK
6mQL/WDJmqfxzmEdAnjCCZvnqBk24MxWAjsroWwIRkMlaM1zloiHuIwdgChohS00C/U8ItxruU7e
B9qm37ebTLf2YqxdxEn7mrBMKNHg+AhlmU8dzQSBgoWVguGM3poobCGAd/u4jveCgo8SvoraNI8K
sqfR5q80sq6SXryAJ1knEf08cndocFKwbLmbdMCOqtNX4HNI5sVdb/scmpnGBIobR0uVrSCeDCxG
Ut6Tcm7PpRFZTtocegl2UwNgg3GikiN4WPzgrJ1k7CPHinuEGo4rqb2oxdeYq0QkwBxY9xUYbKfE
zd7CSm4GpERWJmqUQt+gy4J86JjXgC3fdRpgFZRECSN3WKleqfvLLkv2klU8TMGurVSymBywCuXB
7bOFXRtSvJyba5BL2wDfst/Eh5HgaeyDSIua57ux75Feex7Q7Fi8OTYdUDq/UPSCECTMKlXbpRMO
03jNzbkIp9cEx6JeWjtLF+mun1bIGmc9ezHa0xDcH3vN8HSEjeL+Vo/GXvTPEzq+aBBq87fA6i5C
Ea01A86PWqKKUhvKkJBDe8mn5qHkN8EwVnV4sPDoZPKFK7StQ0GAHLZUE/wEkZ7tp6bd6B2FpJHp
qvd+B0dNdMuOivpZtEAprfRrTiIkGLkI5dFjWai3WmZvkHFtqYjGqCWYXAYsX8Bu2pnMJlkQ3yzi
fgqtiDOfm4J2qqswrDDN6aq4raTqQeXli4v3NWnFbaEOlLwh2PIkJiK4zONoS0YRjPU2C8A6qG6C
TtHy6vU7XBRww8p7+iZKBGdE9SCl4qUBETupzwPJ80mlkifAj4o3Wdah2EMtohNGG30KnEiVpy0r
SBRojkqAS0sJJn1W+l4+5dwkaUsa4Y7kGlVTvSN3ACITHMah+a5VJpMoEZ5R+YYls2KpB0buvi6z
7DIrH3JM/a31eScDZ3TkDGd/DTKSmFwziSKk0fCQ8bwRWzfxUQYa+n3k6VnSLNDsbJYMYSdOtQvT
ZS3Q89fdEQesuxdXrFoL/RKWFu905gPM3y3xGzVVP8pQ4l6fYOE2QFk15G5JL5d7Iyl2cVhvkpHO
zLCIT6JUPlRVth3nxF5rQO2LpMvYT5v/WwfUf8y4G7sCFDhEUhiguiLjmvzzs2c3Hzhv//JJ+jn/
fdTtj5/n12OHg4OI2Ywv5RixeK7/utGZRVQFkyeO0bnd/R/HjvaToVqcRhplsqxtZtA2jLw2/K//
RdV+AmbKAgihl//gTPpLx84sKf+Og8paSYTQyglnSIjEvz12Op/kfJ4DDcsoS+iIfDRmtvRZygux
fhEDAE5iPXI59euVKj3AOYECJ+m71Bf2M7pI0IdtFOiOaNCK0FrIhkmJKjeOLCi+dU14lND71PDc
wwuTTWHV1x0+AnVZQvNQ/id3Z5bcOH5v6a30BuDAPLwSM+dBEiW9ICSlhInEPO/h7qoX1h8ryr5V
5W5HuOM+dN8o2+GsTCkpEvjjN5zznRETEg+DtINbOH9rseXGohUWQCx6Bq739tgV06aCbKjjQ1F0
N7WQ2VtkoqWPxyBRD+g8tMf2QXpaLIG2eMd31zhVe7MIUsHERhN5UfwtgRgQ1dmdVY0CsG4pWJfX
aokO5TSvexF9jpTJ0boaDH78QUXLRtAmpaTUbOAI2RFwphnKSr/OaHMaxW/pEzVsz7pxmHq89kLv
t8J8JDdWsWKCLltPXxC4p4w7yqeuaiAYIZ9RUVzhuEsjze9ikU1vu1X7WyhGu46IASN6a6kPbI44
p6Wdx12Y/hjWJcuezPI8Fgy73CZH3zgazVVFuz5K92eSQ+CCIZgRAP6nqp03HJNtxwjiq80+G/Pa
wwaKsLp0zQ3zBdlvza/c+hEXVr81Yy3c/QrDGoSZ0K5qIcF2ILIbkEWvtxA1dqStmgz0+zugp+Hc
99/jXfOnB48R2orZPBUlHwYdKdWMb41yFXb0Omn+dYuIylPvZ7FBmloVyvZWosiTWiJg2m17m0go
EKHZPmuM/auGCKkct8ptufcbPboz6pOMNkgxMlh3+aqR0WA1tLz6dBpqgyULBvhU34qwUShmRnbB
aupZer8BFbEymjuKKdzT9CBpMZyqTLILZggger38kXUGFMMCSzNVezoI9oQV+TYRM5RfrYiVM36P
pOZTBkd5Nw4KG20tO04m+8SeqVVdbWtkVuqy1RUAtP1EKJ9BoPy4ym5D2DNui6SzoOACZcIjMUKs
MHvpM5/A/HUv9EM5/vQgirpe3g7suDOUEDqBJoJExiL+G4kQr1EQbAYUzlTNH+3UbEfDqkkZUhse
dzhIWwqNShQuCnvY29ghmIAPS6jt4KcxOsd5uR114IWz2p8fdWGZje+S3G/VecSLCT1BH3ddXl4R
s/43P/QRsFDnYyN+hCaY/7LhsL+ZGH0X2Uf+l0YDSf9fvsnvJz6qG1PCjCwrtAea8Xim/H7i8zui
zJluqPyGzFf/54mv/00zgVFjOmZc/2cVD78FLlszYbfyPU3Z/HdOfEl+eBz+cuT/+ZX/pdOwpLi0
8iEGdIqTxSrAW+JyIgBkZX1Mny2IGVAl7PZuq9un8LmQxYsZDqe9fzgAsCFX5aa7yHcXJsroSfpw
aQ/W011k07ZibDlLbt56BGn/Er5M+H2IkBvPAl5AJanY0hcZxNqlcirHxNfoKDh7bOaSk8cMgEmC
8QAIwxNGsQA80VFhRZCOgjI1WsVBFw5htE6D+7n/QAvr6+sq1NfqugiLEAzLq3BAEJfJnpb5HM7I
ux2T6E5HQiMKxP7G14cLeZEO7gAKert0oVNY5Ay0NikwaE6EAP8yzzpiG59iz8AQ8IoQA69sfM6e
eB92MSnSbDZthaXnqidgM9lh6EQU/I0Lq3hNM8gN9l1bl/lOVA5jd+yZFXrYYy3I92IgIDWdN2hE
KNbaweEns3DG8jYS7+hVtf+dHKXH6nZVHDAJnvRzwonyQSLy4DDU4wQyTygJ1CJAec5mgUW1XG7A
HUvWipNNwmjMV1t7gRYr+WgQj06bnYw+wBPXxEDT70w4xonefL9tH5HsFNsuhiZk4tbq/fMzecqQ
8svPFq5EVuLdKrtQOpsEF2eMp5yhW4ULS39IoOxjRGK3bGQwaLSmDRtywFJ8Ef8nxRbsdM1OXcPd
rbavr6Xk69gsl/ONKNGwwAjGO6+63Uv+RJAFdsroDfv8yey20VrDwgHVxcNqq0reQx0DHDTxqmuz
KVbZ+BV3DoVzNqOct7Mr41Z/2IjYHDJ/KQJ0ByjNBSW8E8mFC0G56qwo+kPshs2x+hVXjBuJ7oUs
GjL10rYK0dD5+n5SnHRaQaNeSZ/yiAqba/xdtYcnbzyLu/69OySAinO3OCCsqgIpiElNPPCkaXfY
WjDvfy6fVONTiUVrjais/64uh/J9wGfDU+jZusrPCJRP05GtQAn6aT+Je4/1/dA4ImZ1ebu84mDJ
BXBdlC0X7KXWM31zl7A7eEYszkCsfTfAFk4OHr5+RoTtS967/DzAl6lWU+LggmBZQWuG6wKNnLUi
38Rgo+FFfnW3JQLJpjtmBsyBAnXXG0a4uHDmgp3PipudK5xJNo4/FCy0QYLzPlebEawt1L6Ias7O
AJJi37e8+0w+n8u6ZnMPRFf+qAuHKS+Ec/5wfFq2BVFJLKgDXAXz/o4q75KRhZw5xqnZeIWXvalP
0bEFVrciMOuH1GvZnpzxebpymQmgPNahYCPib7nJBR9sgXiQf+kOEeojo1GvVegJgUSjNUKMc+gw
4r/NbxCfunv4m9KaJUqBWbJ29K12c+l5KRBT65GgOv+qnRDH51l/yy4J8ho0T/jhSgdpV7xavRFE
O3q3l8ptnXTLaqqOXawOgfok/yKtxW2CKtC3FdqSi+Y3PzGK8A9+RM86xZq77V6Sc/XRuOZh/EJI
TliwmHsqetsv2jIWo9diw6105Tayv1cQJPFjG+7tqjsj4p4h0EMAVAw9XKK0KyAF+B3U49BsKpY5
uGaRJIzpUdszkXVpoFUSgfcjCitk0vfgQ96WR2yl+Eh7GYW2W4Z9AxBn9ZZw2CwBLXh+t0lui49V
jnAOeIKv/LDP4/JaXFS/AtNcUvy4LfgaEdnOwzkkPI4+NFYeKsksctPtCvnFV6rhoPEjxZH2HMiE
iG+hTRSbPN3MfcjrTiq3IxUWAh4vutlQfGYPV/ktcsH0v15595Y0pA0nuvvu8DqJhNnO3uyh8sc+
ndR2HHamzU/gJlT/W3KwwMijfASlbIBXtxnPZMHwwqtUfGWNqpu+ARaEHq3J52a59sYGQ4CRNbtk
YNuyxxuCcH526t9cLKSceBw1iBowtJSa7UeiI/BDkrGG/YEnEiBiNm6g3RNWl6tqjXwMTSIBhy5z
frKO9AMQCu9SUF9Cy/NjKOYE1cye2IRUhJiJq8XGFsDWeI8Oi3ddRta+6XiwAKj7Yk37w94bfjsa
+BI/NVFqqztKjrPkkv2LcTwOuWSwxxeIQQv7di1ZgDsjD1SJ0hNBUzAVBAw7nIIu2OvN94MriRWn
9bRdw3ZB9EGTkLxgKftYPSTK5S5B3V51J4FENHNzK93F/+LXqzeYtdXPWptQuqyM2ce+h+lZ2yyR
TQxuoAwulw+msj4gNYHgsEB3sWx9RSQvgBhz2EciXMNuip4QOKyCLQ5GSpDoKKk8613dFDu4UTir
KE3ByreLN16KdwwU8y9hTd42jMIHAXVL0Fv0rO67s3Zira2cysv9M72S/FCwafbrX6hpHoZYtEE4
wKGbelPnME/jWtiNmbM1N0TYOtJ7tokuzbt44NHzeJCwbLfFN/0wIqMtUYIFEm8sT4od59o527MM
HlfTR3uEuZWc7IAQ+AsA6eVXEYJwIje4I0F7s0z+S+kqXwZvPoJJ6YEfYeTznecBB95yIfVWWFzR
wRX+HR+wIlAv0WJAHd+xfySL85RyYPaOvBKf9Fc49s5XgfLAKyOHPgIeIVogvPN7ZMOP2/6I0fyt
+VbGVXvVSo9s0+4kb8kZ6q8V1vDeKa8o/Z6rZz3gGUAEnDsGvLPwKYieEJ3mtLz0h+JZeuNxfLOT
9SNQ6mXYEdthEZO6VoBKuRprVPSVzLq28llOPPmqYlF364ClqlS48R1fBnWQhhHanh+ZmTbv/6iz
VPfuzogcY92cmzPzU/Iub6VXfKfVOv5EwPh1SzxjbXo6LD2ug8flkcHCDid7fuPnY0nH/vpRlJWY
JbBiZrbCLUtF9GkVLpaJBsk1WVrUX5M/n8nWiHISre2Zw4P+adW9Dt3kxRLQWUceHAU8hLhPN8Vb
ZGzizfBUpwEuNvFbafwY44rlMfY+zO+Ix3l4sacjFjFam7s7zpw35eFvaiO3GQIgvzI5m4wkfYvN
/LyrjGcmGewHxVMCDyDIVd846Cd81gSu2yB7uKDj+C1XQqnw0Lhqyj6jRZvguWITw9nHTeMN0DDw
4kyckb4ph6ZtbDkBPT4mWmDIEPhOI0dQnZbUl/PNR2aHq6eaAfCxuHTN1AN5dklics3xd70MbPvX
yb4lTdudDnVlv2DPZRNODG3qp1dQeQrUXdLGnfsX8o2pZC/vkWPBp7NemLjGdh/eB7tnsvFRrRCy
Wfh2CdICrNLuxZOqkxO17c19gYRUO/AiuWB+TUY4+zAR/NTpvlHdkGnaPKvnm/yiv0vWweLNPKkn
WoWYPhr44XRwKGqW0Y9J594LoPVzmwjs/8at5W96LoUe7l9NEcNfTfrn2KQ/fNk/hoZMJUFu05vK
sq7pdKi/t5DK30yN1CI2RZZuWvhB/thCos5ilPdYJOkPCNYfZoamwZchJ/t9jfXvdJAY1/+pgZTo
IBlPIgUzdPzuf54Zto0B9VkaEjblbpViBTMgzzFTvhHzoMK6rhlI9GP7Ik+TQRoIx8JslWcZH6ps
kLrSzmxPDCgF4Ag6wBiM09kMBjqQD8Cpjd3dpd2CnJasjXcUWutCTNYyIu1MS3exSvnLtleafga2
VAV6IUncJhSseUvlIffs2Dsvyn218hKew9AFn8SHHl3meAHGzQhFs8k2Y22R7LB9Dvp4UEgnikFA
6aKCHvxLqXvy2sYuiCrpHUkv/Vm/ahsxVCaLhAL050ZFMVySAC3u2mwnPZQN0Y1c4dmd+Bs0K0IL
+mrGHLva5NSV6Iy9si1YUzX1LkkTNymOU4cSxShWcdp4LUQIRnGzMbkiw/p7t9OkU5YAEVoOPXp3
Mg8Sap0H97ksSg+zwaoR6rAC69ouTEFjSn/RA529Gu54Mn8BhxU7rBbQ6guc6t1uREI6L7wZyvwp
NEHTbRIe7/OvXoqdxOLpJFh4IhVXMSGLWaxv0vo9kqFYIBzQ8Uw044+EeEdlWNcvrD5edXbykTD5
Rfwp4l/Icxb4RBRIGaGNI5kMLcSwRv6449kYsh4pCMqD6LbJKZQmHrml+gslfhgzNFBggd4KYH9y
68qzFDTap4GJJKmUYy6gOGqksKY/kiLZSehzhwkgOIrtMv2pp4m1x5ca614Sa9eaNzQfGtsk90Jq
EL1rcJcSJhDcMMiL8WyP64oEnwwnuYHC+EaZng+IPloG2OoppiqszJmih7gBqtW78kbmQ8MnNDAO
yei+rKpksJc6DTWJFY2+zFgXF/w9e1CTNX9G9aYOeyUHsQS0XWQCmvHkS/DkREgeSBR8FVgXkpt6
KFmt9hM5eWyucrqEMsXsguO2BZZW6ZgRpI8x+jBQGlaLzjIz5SX1I2mtEvqtwSM48/Wu9TujhX22
dG53X3Caz2tNUnb53MNQIr6s1WFM3mprLZZsobA+5wghOnaISzae8gyWW4WPipGNNn6oIKVUHNSG
0LvTjcycCa2cEZbpW/cY83a3LZL1lYwgEWEoCnprlQAKkKoY1Crg/5D8VzcqhJVUEoDYXtnCO+y5
gIWv6uy5aY+M31+r+/O9Hk8xemUTqR/yKLu4q58ZuWKq9kISC+84ehKz5ukn9K8SKwJVhDPc4V+N
il0lxl6uoXtumjowMpwu2YawdiJ3Cj8jv03tDYQm5l5/YOQGcAYI6K30tmtH0qOhNxs0qQkWfyag
K2b0iDsBXgNxyUlZCsYOf+08UGyPYQKM3Gq/AC+z1d2ZouTdmJ0sya+0LfyeVYKCGCnKN/3EvY6j
p7zTok71uuFyGu8fRppvq+w0N7p7jzvPgqeT0LXNSNhZnrfkgtfv9XTjiuGxPzOfsCqfi9VIv41m
rVlTUOokR8T6hxSbOzRbblPGzyM2f3GBFpO9JTn8s+Spar9kPexvfNgqtKwYr3NsANjFe2T0gDwN
MVpL080fS6bPeh8HhRCvNY6xKTPCTKT7aJQ4tBLJbnqRvLP0uVH3t4U4VtLcSQA+tES9iWXN3Y+P
dhw5sdYSsjOtEJ5MkdnaTbgsj8sypiaq30ccoumy4KQrvjj3w3qodjXHX0twsDlhVl60z/aehcvM
ctXItmWjO7JUOxa305RpOG90hAK8mThoZ0M6LpHsGWLrzKV8HC2CwZV7TwQco3fBxNo2HgW0e/qt
oQchSunRVFho+Ac4JTdiW+5QQ0zo0oOkrsW2vOSF4naE4FmYc9RYeapM2hJW/Z1iPBuG8dXz8RNz
yTyIwQcEAFa4bn8/TMzG6pmNFWVd2XslHZhcN+4d64ea3fdqZnrybGzVvHpr43ybKOxIonLN8seC
3uuUxdPYme48WVCRQFnnAtkfaQ8+S7zPq1ygExy4m0g+sEtSNwT8NTicrNu6T1tcC5aER0Q+Rwxg
esrP2xATUVOxkkbnJRErP+gifKdudv+rqq3/X+VFv9dWyr9c7AJiK//H7htZxB9n/H/40n9M9tnG
Pnigmiormsn4/h+DfXRFJoN9BWwpQibqtb/bc7W/mdRIQGiRGLHbf3zRf65yH/WYLDLY/826+28p
iFgc/3NZxtmqURniAmDu/xdqKbkNQHplBi+qJIZCEgGlmjcGSHN5GV5rbdjpkx7erJfq9s5dthkI
uOxrLLDfWms4jwJLyfv1nWyEmmquxsbVADErkl02XRJ5qyyk73WGM5kjQRCGN1gq8IN3g3lHRcBr
zjatUDCyi5uehWrDWESpUfFisQei0z5ycRGd6jfcX8u+EPNDxaypGeKvhou4YhUm3ETfsj5EdJ/T
nNkL03KDNr7lsTAj81uQfsY804begkycQKBnayFAKYeYeWeTgNNlKd9uNyKj1YE6IXOzOgUVIRAb
Ul2MZdxkPHLnCr1ljVAGzejNGhwwxfjYjjI39aw2XlXgzEmlncHPCdyC5R3BZ1Ap5GhfLvJzoeqf
KC8dq0+2OrzFeKzv3NzEWfbZBIjbXKf3+Knu2aOM9yDBiJC20V6gJxoFdMI1YyEiuqLkW0++JajO
5dgGhZ5zSETPLbtCJR83MhPO7hUjIa60/kgJuo6XR65y5sbjNkq/NICWoz8gO++ZAOcTbMyxduJF
3Yg9/WdfvNbI/yXA9zidwtb6ibEnTTfDl5LhxepfhsL6qZLWaQG6geZGToWEtzwvykvFcrmmLk9k
CDozcc4MjMXssV08y7d5XWT96U4UlMjTV2XHUJd60KcshuITpWTDAkUXcGc1CWA/UkBULUynIux5
cVYNbGFsHHPGCXurNiXy7rkDjIB5a2qMl+W2eIaOxBrpdWIFJh45zjzIEOeimd0bKNGoeMoH0zeo
aG9oiMuYQGFifDUVMZrO/LCc8GjNGcRwCnz1J2HlJFv5QVgemqtlD8jbv5H1qVLGZEq1nZfiu9TI
/stzX17kT+P2SMfik6nyYEKPnTKU0pb7Bk85+X36VtIQBNOoSzyQZ415X7SR6r3calhTzV05qa7F
dV4WJz1iws7GIp+v0h3qisnHKYX4sqTJPOHV+mgXQPXiTX+RZxY/Ka42ldDrfI020WlmyJ49wwur
JwIPonCeM0+K6/UjYrbHMJfJ2XqWo8u9B/UU1wAuQSz1Gqqo8ww5aI7Lq57gBlW1zqnEBJyWdhz7
VytKfR2fe1NZbm9yu5aydcyEXanIhw70UCXiM4sS/KhwJXuI67jj9IVVCsuyKH4vevwX3MxFFcbC
20xhhFPfgbi/MvUvYkWcWDyLFN+MyiSK3XionVT0JCo6iS/LAU3cK3ULFx6pLn2GKW9H89Qlt3e9
q8PZZP6kGh81hlTdQCRxEwi43ZAdQox4dm5LLLIGiR/j7Io0D+xz2ZyJO8l4qzrPaDZNX/ra+JLB
Yi2aF1P6+U14lcg7rVMvy0h5IT0yq9PdjbbEVHnAL92+04Q3QuZQJsSBtYRZ3oM4mYzTzGQ3U3cm
sr0UUFZTNTv8QGlOzUtk9IB6SvrAYuWmxakf8OdHrX9/wMHU95Z3YgoTba0IBTip7phHBwPss2Yc
u370UioPSV6LQwCy/iufQGuKZw06VBo9CSWjezmDhUXOhFwQQZLYGfeI8XFvdmNfsnhrGTKyFzEW
e5BIoxGQSuYCkhUoKmxPG4V9WA/iisYCHqyMeHH+TWoCXUHgCCuBAeb91qySM9kkbOooJmdIPqoB
i7nt9mJ2O86RvLMKIAudFHYcNTCm9aSxie9NoAQIMbcRzXkc9wcDQNNU/nR6jSeT7kI6zrc7eOzn
KZuJ+tiLfGIa7SDhuausrv8vUrb/mxkHH0hBlACKSS+B4Y+y4l9WKu8fQ/M//+OPVcr/9hv8Xq/o
fxMN1M4WjHVRUSWA6b/XK/wGhxYoD1RnJgoBVF9/r1f0vz0MhpjQFAU/of5nNyH/yhAxJxoqSdwA
Qv4NN6Fh8oP9RYfwTz/4HxXPFcb3qW+oCsgxbqSXbLxaAKUxSpF5tDKEFQU1CdpQGg7dspfXKC+t
zgdem2PnPo6ubOM3ZHsCxJi8sD3L0GJGP3Sdy2MaQ9De8YWvZrk3mmC29oMMwjSEWrSsukMTgnbz
Gg8tmqti3bvhzwsWAAxAzBq3RZcARWxC48VubUVnixF/kjxAHoKx5WRQ1SBi37secHWUqN1sQm8H
2F+KrcIavvsalPE5gPXZ2/xnMf1SXhOZUSvrWvcgFDxk2hQRqyyhifTRsWJEflFrsu72XbSmEIhQ
Z4oBfp+qOZXMZ0o33vAIr9QgR32Gj8ncMvmO4hBGB3wIli21bwovWZ6493XhDRr8Cp6/Dbst34J9
OG2Kg5raHLD5vJY2deXp8cWSbAiQzyHJvup00qttq12sz3k4MD17CPlw//jqNzHSG6tfA/VuhKeW
AA572WSgCmOXG9y7fTIme8L3kWkE4ji8lkT3J8uL44vJfnNkW76Su0P9rRN2BKMBiv2DyGErYOTn
dRRKn1IwDkDMzlm1Fqc11IjIefCRNfKRWF06SEESL3HIu6Lnt1dYQkI4yj3IKBQHONgoK0G+Xgsn
jE2HYLsFCPR9JazKEyxqaNr42L/p/1ErSJIrD0H6XbJC44gcwvwbMLIKYJt+HRzWxAbVA6M8J4Ea
npXKZhNcRHYZB+aWgQ5ZpULnsYhmgjASiEpkaBHeMg+VCqj/IWjQ/cYfAleyGaIZ1H3dr+9+jshE
8Q7lvUFPw3KUymzCvwipbU0lyPs6FAZjqEB8u9OLAozcmAgfmOITqlj7Wco1F/BSGVBi2LTkoCYK
9VjkO8Yi1CwLmWaia2in8XY2FadEiJbYyc90Upmk7NiKS/egfVtOvcdKe1VIazlnUXcE1yOUx56H
u0uQWMvM4LiULGXIFgABUftkaEKe2oOVk0+L6lk7YuTjxyonWss3W4XtjTjbIrBvHdc7FrhkVcFb
qTKIHmx3zmPv38WjdAdL+SFpr9qyU81DLK+oZogtSUmCdofZLdgdAjJ2osswH5YsZMB5z7bMLQyT
SUQw5etG8uMn7XSPdgZraMtPhZ3IchLBoV3E4f1gsXMYw6gMda5D97lv/cnHJRFmWPhT1sigH+zG
hErN6M5jkHUzNx8XxHvNdwRJ4vWWhnymaruutE22sFsL2HFjwGcd/ghWsdfMaVfC221n0Lc7ld3k
/h0yZDivTjUrlVVHeqsXUbIwckTX489lMM1+w5XEh0xwVA0AjX1M58pfaWjwNrLpckrJYYXqP6WQ
JeUtqs0J8q/N+9sBJN0xKb1UjBkOGpLXiwWnPXGhKRI9fqaHeCQsFC7f0R92xam+dLvGF4P8kp3E
67xhT4cq1WBTxas+Vjs5yNbyxm52+WFmLVs8E9xpj9cCycMlPlS7+6HZXeQNyMwHGU5xmzPORsAv
4Z5P1Ox8Y7fMxPiubj/j6xyCufDG1XP9K8H7LZ9+mLq931PPnLYsNVkF6cTiECzr4Q1OuNMtLwcG
TUm5qXa8c7boiNcMcgQpGUx+fFFEmfKWYvQ7U1VXt02PJBcckp1+0l3xfo8VQz5cgXaMhgbY/Lb6
uv8w/k0w5UJm1VYPKWu5il/MZ/P59qpcDORbXJoneZ0kjtT54jsJOw6ZB6vGv6gbNXj8onCxdtpZ
AOLyZfgQnY8P0m3t0iH8weVFkgLk31zlpYENYROwlD/W96UaSCzn9Xd0YeoG1F2sHab8sa9j0Y1R
E2s2bt4WHn5NBiJl1u29EQOcvgnHdhUmnN07A+lOxd+UDusJcdfkZP22fkoIllunv8Bg57HDvuRg
6j6HDuvPlrU0mWy2+hCmEfGQmcfgDtq83I5B6YgbmEeIxMR9jjRq8niOaMyykGc4wEbbl3rfPBmr
CgHtHiDqL6a528S/+Xw+lbmlEMXyS/wnnyYbY0ihU32S2OAVQd9u4d5QumXpHj3Bz8PFLBDjtje4
M5ltzwFyuXojvfXEZkLLwWki0mJgraZ1wWsDTLJCwod5HXh3/NkNLryoW0Yk7emBJjdWcb77rxpW
/T9qNcBHht5UVJHZy78ZwP7PVoPVd/H9K827v1Z6//Qt/jGZspQHeRp2xENyKlPQ/WM0ZWoSAlLR
0ESw1+ofRlP633TKOZOKzqCksx7At7+Pph5yVP413/E3ppz572lOFeUxe/qTuw21LBMw/H1Uo6Zu
PjSpfyBHLNIg5PlENDDDI2+24azvk6duy4TWJh5hRVxGCBWBWJrXYttJ6NzCG8EMvYeakpkDbZD0
RvllXXTVo8Aqfx4bHMuToEyql6q9tP1hLs9av+/HsOPOeeBXPckMAFDHd3ZRWGEPuD21Zj2MfuWk
if3KHugRKIn+yXDLQOa4iF+ttW0y89oaNeS0FTDHEpZS7Zg7tAAAovlfWfVYexLkQBAa6v6V9iXf
XcK1uUlUaW3E5ykOor2sBGLtIygZgHlRNZKuXTutebHeoLOzJZ+fxCf5kaPn03oa9WrNf1st5GCB
hkcvKPnjfGAbxAQNZgQnyQtKPeSuwGpJlgl2j0kBopYnJkDULTps/1XxyLuzSYMXSbb5iH5Y7yyE
Wqyt13gvbJDWIA+51SHjuRJZTYLedsOLu9n6Pv9EEKOMa/Ikzup+wc0FB4ex0h1RF3kcOdlCd9KJ
QslksrPFmE6OUdl9AtKlbpb751x7vW3h4k9fSciJcHvD2scUoSUoImyMgIVW52wIVTawmjsVBm97
135IiCteFO3cp7jwniWSsrt97tfUvmITpGGoXNs4VAKJOhlJkGrrxRnYEkZ/m8gHM5SYEkGktSMn
1o8mxFbSVbrrEGAnD4Q9UH1qS2JOybEhps1rd9XlfsrXsBj82lc2RDNhb7H5g2/CmTWbeeRnJYiJ
b82vpms6nSTxTE1gt/78XJ4q6t0nlFt26jd8seXyD68Wo7CbOB4znPXgUJ9JxnqZt5nDxnS5DnCY
dxUbl6d2JTmJsqqOSJCnJz6hJewUPrG7m7pTwI6rtRdtV5oP6G65/gYV7CnbZcvC/IUKK2D+mR07
dkce6TW6X95gNh1z6YA+m7fFZlVt12vVlRwBKW4MioDWvoMoHjnf7BES8lFW6RCaAmUbb7PXXQWu
p1P/TY9AAg6YdCc+YTQ9INFe9X7lqS8H1f7MA9XGzUaLVa/eye+0o9T+eopPt8h7kniZkL0OrZ0c
pOwk9Z4IGq5yJMEufVTDbnelLvgZJ6c812dIKyvFwQLnqsiFfT54FNsUQT+GtLUu0iuO7a8JMIli
k8LNk2tyirB9EX9gbTgsclDQpfY7zrbHQulX47009ulElcMDjBvSbzcWxRiaMp497NsRxNIX/FLP
Sqgcyw339R4FWzAdhA18inA66tzrs68/841o/d6Vi3QAmOJDmn7r7ccXaE+NpzkowMhdmL6mL+Wg
HW7b2zYLSeoLk7Ajp0G6JFsIkQ67Il8ISFrdPc40nsLOQ00trqMTrQH/iOuYC6T+6aPrqyF/v1Lg
X5CVp7VNbq3S22AOGumIPNi/n83xbWqvT2IK2cruWAot/GHm8v2PjKjBjLZlu2/1DQNxiXRci0np
EU8LptQtb2B9mgl+oAAHpEPESsMnlAODRsBNytO5A+PSEmyr79r8a5RHOyuPTL8vI2ZExP/rmXJV
pBrV327tRiI5h34yaHJMq5WHoF7zxeGpQt9fXWUOh865515Hjz44S3pt52ssfACXqFjQpg5LO+Eb
iUAg+cYPf5ql+tUgdQgB0ql8zY/LGbn4WoMo59xe8I76/GzknFtwGgobfV+JZJQorXhHpgfXcwTN
HeVcIGins/QONkjbVVe2eBR38Mn26kE/itzVOQtq55C9ViGHu0snT/tLGj0CM/y+obxWEPw6hWOu
oYHSAm9vh8mRXvl9zU/fxTfSYU61+EqKclw9Z7fXGvKdob/CUZThVCAFtDlYbf3IX8v8MeIxdG6u
5G1u0uconFZhbfNMEOzjEJhhh6IXG5vPXxsWmyKQQ81tvYEUIQaFThTcX2krI088LCd0FtjaSHUC
/s2Y0YZXIO2bjQrIhzVijKGXLBNtew/yjQGj4fKZu/EUSGzeA629oEuJsXUnBzS5/G1oRaNim6G7
sKeHsnCYHX/CFPH+Wx7S469EcIOZzK4dliq9Ez+1DRqwIO5QB5Mfy31/tIAfCZDri2ij7TPpWQNC
DZJkr4dywUWFcplMAWyl0dNDkf99+wS2YqwsG4R+dpXO4A6y1ZHdi32FKoo4/565vb5lVRRtz7wo
Mqnmcos94MyHkF1yBhi/BsltMZU3TvZSvmaY2N5NQMZwT7aF5G9HdBKCxwmVjJ5iefMbKPrz9K69
KDS4g1exlAAOC3ljOEIvJiDIhFD8U79OPKSRosMA7c5G+QL7eY4OkFkXHcU7AVfSURLfiTG1wlvv
SNlmDHIEHDTbY8hTeGzYm4cVT3h2/GBbruYIfn03dkixHeKgmz1UKUd2UCpQSlMlU1I//qkvDV1V
tibLe5N7zNCDi/ViomL+tSdD9FeavLQSSV8nfGMEvkhJCF5CpKP8Fg9l7YgoBrgRdnwsC7Ls2Jvu
a+F5gMn2rWJR6HdMMkyuNol74qwLcJs9IpnwTrot6+uViPAbFjQaXdo3EBS8wzQRerMbPmYhVAzP
sNz2azlpkMJXEpRHZXVOGLDN7raBq3EYQCkp5NwQ2swo/mYRrbOiicVEcLNxCJFGR12fkkUAAwSH
D67meE3n0STs7hihPbo0ZA0p9w5zc4947/kJmSwLALMJ69lHbJ+zSf8YHzlV3OMuyFj6Q4QbGzko
Tp2frC5snTZrWJb/i7szWW4cS7P0EyEN87DFQAKcSVGUxA1MoiRMJGaAAB6ud/1e/SGrOzKyoqvM
0qwW3WU5Rcrd5RQJXNx7/nO+w0mb2qfUa5fhOnsnb0qI+QaCPD/SRXtf8XEFxoWGoL1hbRKdsohA
+Wn24E6z8DWtdqq6bAAKQq5Pg/GXpIUItIieB2obELVS++iOmc9tzODvs7X2mb7KjGNsbPrkMBDK
YxdKWO6x0eHuZ/OPdTSeS2qDunyFdRbevBRQGsVOTLoZ5wQXsk5FMRoXoQoHV/IaOkHEqXlwiMZj
i4CuNF3MLyNxyitfMdlo1r+Pw3y0o0W4pB18KZk4dGmp97j2jNgvoZzYPZAc2LBkkdiKZIfkXf/C
QMx34f1NGYbS0PpDK3DAR67jQD1IhxL/jYDyyFrpNGowvfxbsGo0HPJPWE+Ll/FESZx76Y3liGTA
j3dfJp3HrAYA4YRC4vKmK+sycxuBgeea0KTe4WBZYRIC55Yu3WZN5umAvtDz4WClhtzyJpx50UHo
dW/pzy9Cg/ObmbCX3fRYc5qls8STuVV4ep9Fd1XbK9nFNbaaXplk+fkPh/xoH70k3C3QGPjo+9fU
q8GJOeoa7CdOj65g03nrQvdp//py46z8YiENsJRc3K7YXUAnPWWPyoDyR/pBJOH68EbKwnj/vXhV
Ap/norWeHqBOJSPytAbkwE1Mw5PN7xb9nJJCXP1Un1HXwQowLMGcuvwqrpKEaw4jLff9f2tT6zxg
wNYEP5AIoipyivtPJxR0wuZt3ZU/9V8Or3/5Ln8cXsEdzul43As6SXkOh38cXkX6XEVLM0jK/1t4
/h9zClgv+E+htujG31ORfxxeiVmSZQdVDlGGKOW/eHgFRPOXwyuvnDOyqfO/Gi/onw+vrSE9apGB
sROfhyrIPusX846e6035okG3i93hEM+tRexWQGXQhPk4GTxnU2cd4wolMJUf9vmh+hzcAVQd3WqV
l/jUlocn4+NhLF8Vrzm8CsrgW/U+Dv2O77MZGe+lXRXoxR0LrQcU5QmVuF1BI9VHDkl4oTZE9fRz
xx5rzXP4viBWCEX7qGrnB8JVxO3rPtngiTaP2nR/Hzd2LL3mdOlw12+IsJhn1PnklakA3Ycyl7zu
YselKJNdP1YNNz2YCJY+P549qM5dp+pIdslvCIvoiwo3S4HovZkOsIPRiqpHwE47XEyVX2hrrVlp
+xN7EYptjd39y3RTwLdL02Uv8YHtLObMQ17Qp4ab+iaXBbvxmVPw6FoO5mKIPeYu+i8PiycD0Mrp
3rq1iMMXYpr/KXmPHe9yjdxGO2yxS88yvklkP8WBMJNJ7PDQuJjb3BcxgQXOWwiyC+IHv+ZI7VW0
gzp4uxd2dmmAS0GHop6dUS1O5lmfj8ipdg7bmr3CgXXTb7pP81dbAJzkHEPLJWcfmns8mppc2nM5
glVMSkYPqxwtLQT0LtJCX93PCee7nWXPTcCd17tzrT3i5OjwOSZUdPADkthE60gD1Mwr18IK+C67
5wykCDsPYVEzFlKETflKsuKXTcSLoICBpTcvf4+eB/WtXPLQnqXOtAqi5MzyzxwikIHA5MsL9XJO
czIWnL8QH4gM7sxPOMLlt0hN4G5wAfG5ZSAt5v/MKTzZmf8bRjix3yWDLFt0rvPvwtDsEiDcxIf5
dz4v4RI/M78MSsGjIWnij8xHxN4uz7ob3/Jv2UvdWnYSe1t5tMby70JDwH6BJMihsnS/pcNa+yZh
ShKFosydcda9deE1K3lLlYTXv/fvEtf7Ck/iETWBUI300qx0adtT0rWiSSk7ZXStDi59QQJJRzoE
sw107POVH++6hawJ9LAuXbleJOEL0oyY+HLyolkLrm8OVgXBeGsZ83QUXZCAUdBswUXCzewTV9bO
ar9PMgf6qJWsLXEdmWch3+jtjqtQVYBfQPzx8DHnmCoqrzLWRe7J5VqdYGJD8aRWDALAsWpP4+RP
5mccrnSQX/QHiiNg5W3PvXli5MNkM+eZtIopDOYTxYMtuZHhVhwP9WAsMQj5gu5z/lHpGBY2DIri
D6veEnS9yKb3oOCE6ZvkE8yc32zvzptOcI2VgfYwrPJFGkSfSbxQAi0YcR/D61hKkotYoy4xxsSG
n5QHaw/Uplti4yLeRKEUur3ArmZ5ZlCncJS3cXV6tQKfM0XXf8HEBn8PjepNepOHa0c/C33VqhZ5
jqQeWhJLb/X5yiWCMx+bRuyAzHijteWkIrCDfjCcNzlyu5uhu1g3w2KrXMFUyGfpajx8mx3705UP
P/sFGWHV5rhG5pNjShXCMKc1MxzdyXPoVYJxkO6YRNp8JDdMryp9SEx4fjGbTd5naUMEcTKnt08c
SrwPeaG/Z8SgkbRPguUQFj68GavcBpYocjxDGzrml3l78pmeCCqY575eEDwUO/stvQzUOsYLYZs0
7qfIObN5Bn/PQNpMJ3UCNridcV9ht3Dal/AsH+7djvOrAKpxM3i3pe7el0fBtT7C50L4wIwbPEv8
Suw0PGnLzlyNlxEGjcjedUps02DjaKOnUwuU78UF/+vl6+FUr1s/WtGXS3or4HOwHY/I1ljwKPDo
gZRXGhe4EERbsCRArpYqYxsyFmDARzc1zmNOHMPLxsPzudTuy+mEBYoT59Ce2LILC8E8D+veZ93f
8I4ISVCTNLAriB4nBhulGOC1N02bzRhbN4ZaK7Vzduat5AOhIAejkF4H02dFnwRDlQQXtWesWlpR
V01va/NvrrBUu/mn/E6yU5GWnFI8mZgCgFkMva7WYCuiWelH28pBFoQv+ot0LT0kL9W2t9t9Q6Ls
dRFODsiUucGtXNy/QQ/CHwC+cXdrakcP2bYoN90WGqFykBSa2CfTrs/ZusaRRx/ztH7s4JtbLBtr
8bVDJiVDf9Gd7pWRLU8gprfEqORZFBi3TLjJESaCrxKCwOqvzkuJdK52j2Nd+AldgD/j5X4ujkST
yZacy3e81dkuYgaE6qTtoeKXLzy0cRBLZ9RZnV0qcO9v4R2+oyl4HGAh22YmWDaf2ZVMJDCH92jH
+O+4kxw5hYZ2QZ7hmedEvRtkq9a06W2eSm+isRUAKmQUX4elBQsSQxtQSNuCH+sjpiizmI0wWZcU
kNPgmhNl/U567yYGIGK0Gv10AxqdUMhJ2k3z8Hz4kj9kgoJM13KX9mE59UJEJZdo/8CkHJHDkbGR
KQF4Yw2apgZ83RPzBXeHdG0ZitknleTDqxE6iuEEjxWY+tmTGDwB4rxGMEhs5FRVfUnsZqmhK8Fa
OOFFva/Hb6ahJpkVNlHISsay62ybFErxk77wN7X+dX68RBcQwmrOc3JjMPPHodF4nLruZNI35iXU
3NA47BMgYe6iTxdns0IWaSkzHpeVU+lzDjTYswQfOP2xG8qHg/wdblpqV9DJdnygY7bk2OOKXnVt
yebhVvuqtlQfhIeZBuOEAZsmBup6tDL0FYiXLl2SqWFGr6a7vl5qDyIN64kcsyjvbOFzWeAUH0mN
U0jlnJIt+Wy7nehQ5/0UTjjwpcI1D7A4+SgCwA/eqOxgatZ4MKDfVUvrhKj9cLvNNAXijehxY/jI
H2F6kaOfcVy0Oc1dkOGJYbPuDguhfa3lvWqAWdr0Okeucv8UDzq/MX6BdKbn7yreXwaMzHajfUZr
S78f820z/wBFoL6JqLQVB3xE1bTACWBggf/U1G0YfmvKeyr7VFYbz8Vj8Ckpg20/OdE3nVsGWYXV
4Mx0+D23YXEV2SGY8CvoiKychK2V7FmM6mnheDi3J+KI39dg/9UF1cGagIq9Mohd1KQo+pVMIYg4
ERhlih6JSBva+zAFm1eKgKpFw1nzOOw00r+ICRsFtyrBnh8Oe8xAy1VNV4xTfXDuprGL2ea0VeCP
ghK1y2tGUP3htLuhggltT6SlXjvW0Dllzudl/Io37hxMsqmHyx8vPsFWPHil3b005/SCbDS+4ySg
x5zhPh0yCEZo1neHGJtIR8SNMYjk9OZC/Mb1MLEJdKkigh2AXmJte2JqX7mffgoXoiymYt/flF2X
L3CUtmx4eWwg0lh8JjbLSKdA0kCNdakQjGEH0FnO5RHbRKm4KcV3xi8TBe88VFrG0fzL8BifB2QX
EPnNs3FlabbmbzqwdTgBHflGTZRvFQcIkCHfwwofN+97Pvqs/KD5qBXBgkA0+qweypfB1889pSYR
4vAiNxfxF6WKMaVg0E4pQUGJp9ISv6VGUo8dvjPuDSwMklvCCiYKRKkk8eoPYTnSly58GrXD9YwM
mXcsPdT/jK51al5RfXg2M2eHsf2tfitbaWdi7mLeU3/lAmHA6aqzF3+o342CEYKcTBtv6897HTpk
aekFpYQGx69+NOSXKf1O46DUXIHNXpx/PdWgKd1Ov6bFJzD6RvrC+zgZO+25b/XFc91MJ6xcMTN7
uvbyBUQAiu4uUurp/PAteV5X3Dy1q0Cs6MH+9zr7pq+34cQycQpKX9mJ+8MGMDfl7mACRldefPCz
bnPdGZbayvtQ363t4Gg5BagALTwIgrwctSUphdWA66Nzhl/4BdyBn2OgcaZyHSd57CU8WZAe5cWI
W8ZtgskbtsnL6E/WhVENd1H781CCqv0VHz8tQXIqAd2Oo8rDRU8y33Lk89GvlyuUE37Ip7ov8Dlg
uqCeztxY0hoDRlZ5GqMhRlCqD9bmzmQjRPuhpwIvi7Auf/hO/bX61vcJyAuaF3vR7+8vUbvieoog
d34g5okym57FgAFr8pK3CEgVJt/R7dRtovJIXzbix5zXWaYQCbJNF+7ut4Ra+YsunXMV+S1bxsW7
xmHhDVMBQmtME+laBVdQducQnPCa7gDOjlhNu4VqOP24SMhO2hpM4MA4q5RdLEXrUL5b6o3gNmsE
tpFEPlO7K66ey338gV4jM7HUd8268Rn9KIeK3j11h4V6jeXBCb370jC89LUUfFIDCoM62R834Zdp
4fzDvSOqwX0V3dp+O30U+G1s5QcheFgSYa2ZHQLQcpMPUOA7y79IAaPb8KasrMOT9fP5ZvyS/uvZ
CvJHuULppM32xkfqo96JBPiZLZALpyVdekdNVl6azFHOFZTqGiOHdyTnKVLMmfq0E/W6nc+CnCGt
BaaHyYJuEF38qjNXTz7UbDUc7hj5sdTvDZ5eb+KwkYK5zMjX1zxcug89WovjrU0vswkdyRCOCP/9
dLRvaVsczBuFpdXjW/mGZO2zvkXOhEpdffevw899RWerH2949fGVBfYZsLMn48Xz2yb4niqOcncQ
xSJ0WbYE867fJz5HXKPFKenztXVpbVPKosatdYZFAmG0GDf62/TRQE8YaW5YQgsw8k+xASjtirGN
J52793WOTvLwF9d56jLjNr7JmxKMUuAmbA1zLywyjDmyD645+xJLj9AlFxu+5gx+G0KE9EJZ/aHw
KSm9Pb1sBwYph+DR+7/CB2mDn3pbLtEyjAu+SY96OZ0v5hvSs0gm6jLcHRVxrZd43lGBXWEjbau1
FqzrKnh/Kj5PlQIWDHT/1DPYZ/IeHfJTQWh4r7+WWL94NuEDtWUZdrRrIPT+TB//jb0tfw9KqaKC
LvYfO1rWBZLgn+0sf/pT/1sHVP8mgqGcjShkomAg/8PEovyNjLAikayfdb1/Sr1rf8OjDDKZChRC
VqaEv+X/mFioZAfNTIZPtGYjM6/vX/Aro/P9exkQW7QI6hmtUlVV/tJ/lgH1Uh70LBEYixeXSehI
HNQ6EA5MIsKJMP+PqeXw4uE33AfDVYlre7Hxpg3Wa4ujBbRKJXY/XTnAGqELRDJp2MvWjfn0xOx4
J5ks4JroqqhZGtlzX4VwNM0apE3OnvipYE0tz2EseUJ11Xt6QToJ1RDcmCiNNNMit5PWnLBJY0KI
Hi9PfI0yB+a4Ics+POKQxCvQM5hDFdGeId9TuaEn9DSNA9P4fNgNE/a/OqGNIeLvqzkWpDhIjBHS
5qip321Cr6G1n7pDkuy7UMJrXVhe3+Zfivp8bUTL6TvmqXmGPyKWXV3FQtKIoV2zsNQdyU1FpV9a
g9CeMDweCcjL03nkMd4N7wNzTAOTq6kIXkrwlK3zXXHEKsUekVTfectmp437Yilp3IIk0CXYki0D
Quo1auV+gMa8zztITbijYV0RPqr7kCGNvH7e+1UbP46awKBZrF7Sx7UZD0lYU/j82CphtamFx/Fe
YHOMVJzmIq14z05WbeEZuUpRvudGucyHGhd6eNEKYs267hn6Y5NyFOiz+JQW7UYh9hGpVDcrxI6z
cZeK1lYfOVuEPwOtEJPBBkTop36ezwHiTO+mLeQ4kcBvtyC36Kc4pkAoRXlR6N7Y7R/WMzAn+DoC
ZhVy1uP0/EhBeXvwQsPEcOr6ds9qL88Jhy2GZD4xaftE137VugRWF9DA8Ut5djLnWRdT8pgDd6TY
8BrcH0wK4YR11r7SCC81ucRIiZbqTU9krp5OqsRsvcKeq4vug6716mfsWxeKMFXYCrsuGhuwCkUz
bK1ANdNexBgUoMkmDmcq8C9Z9muWRxUMtja9i+OdS/74oG9nwE+UxoX3HLB+jSvu8UAUb1Z992J2
AENhuiZ2LNl8DyeEjGojQwNoydZJwveEEDKclXE3N8U0KvV91wxmgK5ee7rv0txplfzrIR0STtkV
XRNPHuqZ1XvGU3zv7+MrZNMNaapdlYOF6Cg2HjOnZFTLaDLS+1uKhenBwNzkRqYDlwNVFIXLTpE/
JJS4Z699wBl4KboPEkhpTr99tCQ6cDchhfPL1mqsXqTHtx4FNR3WGvCHSF4N/BXN8zbdl8Owb3hm
xSbEHWyl7AFLFYKdicdcpGDFtsSULfwAjyHXl2a0rsGi9s8vEaBsLwct7sky0l1rAozB5xwp0YKA
O7HkLqjv920kh0iXqKfc+qBao3xzF/dhOdMZsbga6yQl0VOo51RexupWw2WMFJdwukrLU3l/uWtH
jIoIhP2OEIlTiL/WwGdZfLf4aDmWhdUqLuAaWqk7skUve+vIokgdibwcqFZikJ5yyO1b4guMyRtp
L0rwEaFWGwLCU6fvO7Z0ADEcpUVoidLPsVUZqMFVYlwwTtZbNgV8Q+Ict4lnrdl0S0EXlmXKvq9X
jpXclPZzKM4AGoawWTW1sNe7cCnELWxYGsfFjf6kjS9O96XOlcmMGi99TrbBgvw7ZqeKLdAj/ZRE
tqjwKou2cusYzFEvfkEwWVqRHtT4sgYB4o8e7VOrCO7jKWLwJ9CN3Wh8zBU2W7oxSsKIxX5U/KKg
Bz3epw+fKBu7iwRCLZUiT45LBDRm/5M4EnsiutfczxWe10xrjlHfr00KScTsV+f9rOD09vR8dxOa
w0PYNwmKmPL7uIMZ1BTAQHMuUHRK8q0ip7F+TH31gVcjLO9uad29kSut4koSqf4YMelYCEfzRWZx
ghbv2atSJ0sRL0lxN4Ks5kZQhEUJTE1Npm8N41kYZoyI5ov3AZTpGWRK7cbc1iJMS11mNx5JECQA
XOlgr0Tppkaj8ygG2k66wCA0qqgPEUc9i101XRIWgCweFr2RU7ADQYmmdD366OrVGKJnNl8KGKoq
Ev0WUmT9FFYjsE+dlMxozWpu6t7bD4Fi7vD0KIxr0neLviC8Ye5aoHYC8KMc0qLUXe8Dm7xEQi5g
2KRna0GPAy3ELB7dOVldWYOiXiOakh4y7afSyl1qjjQMFas0R66Bfh6rSSCYSyU7U5YgPmipSpBG
urvm/lft2/5/DdDP41+R8gvVoGLaAgYk/qd0o3Wd/M//8dPfkj9v9f6v3+OPjJpkEJmny4zWURF/
8x/DX0JqGIU1erKoxMaGzN/7j+GvLs6pepJtpgg190+hepzLsg6aSBeB6c6bxn9l0zcjgf/9ru+v
P/2/cy5HpWjipogP5M32ZNXKBqcuRQnrKDqP+qKkrC2IcUi0AZFpOLkEO62YRiyPWBioscJy9Yc/
yvsk3tPH9XjQzj6uIHcsEZEPT07TGKFK2Ksv3S75jN60l3dNcp+ry2PdXIbNVfUWcsbIjSqdGw5k
7InS4gGV7eD3r81Mdp1HjCS503MXO9UlPTRET15xVi/VXQSg3OWZWotECaIbqXjQ1hQZE0MhyLHB
JYfJhWw+hLGMe+8mvYe/8cbcUR2NsE9Ynt0u5a8ceWakHGeh9sahTqM5yLXYJzAcvG+6rwlTN4VA
L/cf8WSJTD6yw+g+ffMVp8p7TLnGLQ0w4xyVALvIO8hQ1FqScDAOYdOGu4e4j9YyIAKeIkxfh7ey
2D+jrYb8GcMw2OnsthKRHhDQJAxc695ZJHjjDtSx+tCdfq100eE9qhYjRRccqm0Z9M+FBycC5ghG
kAyW8wXRuFcdy/SbB4wDz5Lt5+452eMSKd7heRl/DK2fSX51SsNAmBbNw+eryafR0buGXY2iO8jE
4ZENMQnd5JO8OkGzBxPt0Q635a1vVq0R6P08IOdzh3lMy8JiDW8lZgZj0my9YiipYbhmRETSZqd8
pTLQV9Znv4lWA9Tcdbvu1xHuCoxe9/3c6gaTGANztv0JNepSXeOBo5HaCo/dpHB5RksY7ka7qZoA
eZQccQz7cpWPHpv/J37YckliLOOsURAp2xB2S66E6sYtjPGGGUjBR+5WP1iGo1X5gs362nyyMhfH
sHVnzzMFc4fB1VcttmPAitQ27ShDunP43kCnZfSpYy6PH472Qsx4+n4ezdP92pizawmwUdPA23Xk
biFxBTHlT9yQuTawcv4oHd22+Zu+oxFTDTvqa4b0pvWimAHjcaIswHr4OWFSRqanH0iCYdw+0WE2
j4aQ4mddHdL7VX1BqhS5MRuHdwafc5Pa3c1kQPF00SazYMKSC9nHhdD8kVFjPLl87GQDGix78tq6
JaeER8mMYpQxxY2Oepvg9hm8z4ivqIGAYpuPB0hA7PbMQprZVNFzLaJP8+a9tm/md++3azT17Em4
yUXktXL/Ea04ChU62GX5px39e+q3+Y6usfhiUDtcuTl6Q+/yD10XgH2eJWNEdBuZnaMiVg95I6sn
a1u8RNFJfskkl71+u5TyCxC/GI1FpWKPgJe2GHGWat6Tnd4pOT0AUVYYFyKmUp/bcmPgHXubsKpN
u9FAWIazCL+DOmwXOz24A7ee0VFOMrjxtKDnJaGwJV9yd6tcoE+XRsvul07agtI6vIF0Vb4z8Fc2
CaE6yX6cwqPSrjD0C9lCITYfsydZgOIwsDoyoI25aBHSee+YJxIsTy/NbO9EReY9HSD2flFYy8C6
p1q8d3hlFjITiu0DE9yi0BZhSD0QCynkcBZPF925PCUmJlhctBBR/XZ0JFL6LLqTB1BY+JGLrc4w
JH6NUleplhIfNSa096T/gu11aR5BJ35muKO5yZl1KGtljYODlNna2nHplIci3nKdEx0RieGjatJk
Gbt6TaQPUK7dnWEj5Gj8zTvDKnYoIa45dSmt2l/OjqQGcHpwHP9AF6czYPa3QBEeOKTYGiMOk5MN
52Pngbb7yXJYfIYr9krFb03Kgh53Qix0WVc2leQJ9kqFsfbjfcmMxSJqAoqstM0e7qqTgMkw3ARc
p8bOxZFrr7Rci05xvOgqJb63AtkVy6ZCsBknEkM+honKiUHDuYA3wtmPcQMRijVLAdNbBsp4jZ6O
Uq8phR6rq3oYp/fxueUoCuPl+cRHaMcoBigIovvFRqzb8uLy+/soLXpqkr7qh32/yB8a5IfGGaCA
Yz00PPO5Yp5IQTi3itpRa2l3F+DTVFcBmqdOrnUiMnjRHjnXBM3p0ujgECkZ6D+eTfQanwPDgt0T
CRXAwE7dxfBEESSPMovTKVSRWn2ZRh5k+IDzpPzYIMH3PGQ5u3/kbE0DM7roiRd0riCd6WJsIk8T
GUgH9oSE2/uS/BmtmIX2e/lCCevVqN3HibBMj7Fesq23JxRvzK7E31xa9iwOIMHQMgnchtZLfDbs
LazbPZUiGX2Dz8WEA4anD+w9e+AwxZEo58OPvda3uFaf3B6jH/Lg1Ow3qe6cG/XcjkK8eJihpm/y
i8nHiGpcG67ZWNiwVnftahW8PrBjqVOCZhY4lfwAPKvfQsbyDKcX4tMJwuQy+9CfVNTDfrC3LSRl
ltUl9Z2aGVxFecU9L2JqomDFYWZjPNaZEUjIAduntClw+Yirm7YdiPK+mpUv7vvnlcjnQ3J3BuGB
FtPKQqDghaqQ57IRAvA8MLRKh0tUhR+2/mG6d1pyxD0VVEoRuyk8+aP8wgPOiGsGzLVLPVww68Lw
DnU4nXzmKLHwJqAGNXfWrvdO/f6gJV0+akvZXGJKb6IlhNKGWtDGL6rtuDDyNTniYfL5WqRsdBNQ
60vXLSfhYMansPEGNlDioYpwbO8nhKh2lVXnQV+b+9HwzXBrghMuufAmv9hgEjHGfS76IGkpOxdc
9UvCHMDZ2TGAur4ijhzN49P5xUoN356jLU1mu5iT1po6wU5wVyPMi5l0G2eurAa66puN02deeWUQ
0zjlbYheXHCqarJHRQ/17aDwYg9R5rBB0vCl8uh4mSc98FaF7NDhdDfwj/v3H0N+c/SQTV7yKQjB
+n6ywl2rHAdwzsUqOaAbVYdHtodnnHoKYNZXfP4utgvV5+XjH35C9A9fxzroM9a9bYbRd0LFcabY
T77Fmc6NtLFM1127Ht3CWpDf1JUAVhpUA2YSHDnZ5QxLELkAffAk9RiZJzLbHv/MuwT+8iu7SK/C
B2OTD2vOsoon3pj8+FjzTZiuvFUHwSf1Vr6nnvgV9VgdvPTIu1W5JS7vB4lmO9vjBmOht+vPeWzi
0MDiYgvf3C/VYXxhwIrow7RtYK3kwWLL748Dthh9jyfkXfVVP143rZd/VptO8/DFs5MJTGuZn3Ts
JmJA+KRrMBc5yYfIsAJXy55Fw3JfmfXCWNS8ZCWBf9AZfD628oHbMbSJuTfvGFUg8dZf5aLe4IGa
1dZNttfg3Hr43j12Y5TqpC8pUP1XoCbSjo0BczLYA6/gE4BAveal3UM9Ia7HCZrO25Yohh3D5v7i
gYPzWgYf3r+x3p42+YXnd/r5PJiXet/6J34eCu721o792vIkf/eAr+CXmwElcYsEIGLkzpYUbB0j
Ky+8oeIofT5u5SfvTOhhXiFAY2Nl2zQLhp2LbsMwOAtyHySwN5AfmOMnu+YsbMFacjYhj4Rqy5uh
YgCxc5/1aaGfMZbjbwumVXuZvwZC1Hv2K0sKwm7Fx9YGVWC+V3og/TxactpEAs4rBIheOqZwlnWb
PdVmEv3IDIwjKg+v+p1ovyQt8e4Mr6wV9BeFHwwS1a/+xIWZEfU5atVnC3/ZJWSpa0F/pbQJCx6f
iQocwo53o4/DcacUtBXOqfZmzbwFRvu0xf3k0um9ShbTtaenFdFrpZmH+5aSqvu6T174/2biIe+Z
P3IYNLNxCufUa5ktuJD1LaQR/LQMr8QcWgihySu7Djnf1dkCZ4IortgPE+3wCefv7p9Y+1acfI7C
9/OCgi3bmNyiiOK15aM+zbXI+quG50CBlZPY8XM9JRurX2exY+XnTseXs7c4dglBwdnJcK1v8gOs
6262I0ZIwMZWP3g882kYAIwQgAYg8UjwTkNkvfueqD9hPMjikTv5Nt6utNfWgQLq0Fzttf0xm06U
FqGdkRF3lO/4xjBQwb2k1cghvwI6jXnDPMDGUl7MS92dnMKqsc4DA4LZ74otxo32NSpKa89jLPNh
sygpgN0JI1QgFVB0WaEo/ThiwcMJiPgvJ2cpvsnaKoFAEH4/MGO40oHqdKLwC9FXmJO2P/JJ6c5N
EaSxn/cfqMNZtax/YIyzxQ+3DRPNBCsuY2kyjGQBrZjlywV98vh83H25O7GH5VEp3kkUUfzCklTs
UBlLLxq5wGFzGWx67UF+M7k9XUzTZnK0YhJ+PRN1Z7pRNE8XbsExK9thKZXsjkWIwwgFT4pfB5h5
/Fy1K+vD6v0Ue0AxT8jZhSHwhQhtnBuJV+jhWvmA4nKYrcTFIvlSZzQvw4kTBHPr2/rWT/JufNjz
K5n9ES7/YJ2ZZvI1hS1b7UiHhncvxYHgZl/GuVE5kGvCcvrI3vgqv9ZDjgF0pUIRniky0jwZVYL/
KkHq/9GQvCSTj2dgN6OJ1Lkl9T8eKZ4/v4p/GinOOtNf/vwfIYN5dkdcgOmiNbfq/aEzqX+j+U/V
mBGaiFB/b+j7h84ka9AeqWQFfEQ44U/DRf1vvEx+N0qTJakiv/QvDBclMgt/0Zn+6ZVbIr/+p4R8
JAhVKj4RdJ/Odp+sFaYWrvZ8m27c4umSEI6yRxCxK9ysG41Qanis8JaQg/rlLMGZLUcBgqN8En+r
S3zWj/eNuJQOSoA14oAkc1+myxl4RIndRj4mFxqGvDuqTOdx+vPMJR51t/EA/LhwlCkP8BMV3slK
80I/+5oDRvIOWDD/Isku+EOE3R5Qrf1EZrpvLD/jDNx+yoTTPqJy9vPjgADszxgtdatw3RcbhurP
TUExzWtlrQUOv3RuEGseUJ5xRNdAmgjkPJEXximICD0X7BMf7VdqfnXl96wFVZcsegejpFN6RPPT
Nj10l7JbmcstRA3ZFcyvpONhPcsgvyVTVEB12KFGYZf4EudcpqO3rnNzPShwciXVQRO2Aw+Qci9n
vHwc/vrFXOk44ffbK2Eqdy9jHLgUxUuKP7nY1vlGjfdy+q5L7+LwQcE8eXR0hywgR6fiPI/3ZEEf
ryqM5S9BDR6s5Y+jdT8/NfCZnDv4kbAOJ9+YJGzhfsRHnFwt1edMwomgjTZlETyeQQFD5oVC2o4Z
Q+M+r/LnnYc5efHa4YhS6EAIad+wxXw+vFPHLUXLjsITEugSG5mrHH7LCTYSB7T1EMAlWTB6e+6A
P+2jGhwBREznyYWBWnJedNv7nBDhpCw+/QBXI4WtKo6tx/b5g139TClfpcE1sK1jikWWGYD+Hk2e
Lq8lpl3JVSpvGuoMk6lwD0mo9oGkq7HHFyA/ddM+bE+cR3igsYjTerF5XKm5g/iHZCYaLg9Re0Bo
E681zQR1MGZrrVuaS6YCwAOZgJKx11xFPwJ9cTSTdHuh435cSS0zILetkBlcRi2TuBC0Taef1Yft
y194PRjNz2fIU7WjLnwW+cR0XZ2FlLng7GmrQxeeEwch2ivCJcXx+ReplD7gQQxkueu2Re8bljON
wagcUCpjbVsd2+ELSBJC3p5OvXSRmJ9DirR1frDre8ejhixYV6sOGpNwNO4f2qYvA7C+8Ttd8JVT
yr4YWJ//i7vzWpLevJLtq+gFoIA3t1Vw5X27G0Tbgi14+/SzQJ1D/aJGimCELmYmJEqiSFZ1lwG+
nTtzpaltxwpQxa6X9yJoJhzOlhMpZyV18s/EYszgdgFs/IdDKFLmYvJNoF2uYitbEM700uI0I/1z
qKqD1i3NJ+YYCioSvq+FPX8108eiPJk/BCPy8wEIuE6VzlOru8zpMmKYj+cgJyrv1naIJnEEq45c
RAJ2Y35do7X4yvskfFJomd39/DsZveibIx3fcVa0+isvCQ5G3Q4i+5hmTvzU1OehPleCo1pUGqlH
HMpJ7vbdKoUdHROEmk/CpbrIbvqVj0TeX8VuJyxLw4H69VzeEueKSXh4KUS3h0qJtMeiuNo22Ya/
G1g8zoFySYZZwCI52YJTGAvOO1/mSqj3OCRbat3A+mA7XK+HnaWB8aHWJnOH3WONxgSWm4Kfq3hU
I0/96im7Q8bbR/wqpxZtdHC+yQgg/bwiS0FTu0gn8fOBwfXNAsOUK8v+pT5MN0o4Ftmn8WRFaDjr
kJYuDvOwcPMflVgUnw0YjkcDu/FGfq5uD+TRtf4szWP/Mvhgy/yGZ6mAS4YXrFA2SbCuMcpyiHnJ
L5DjIoHmk0X0Kv1MT6Q6MZtWwC3wk+L59sTey/Rt+Mybp9F6LV2IQuwARvNaW+84SqNm9ljONkva
vIoFbVY0sMz/guPvpL7ppn7++sh8FU8EX74IgQZvOud119LdjqV06373j9mXi+nUWgYuQqkG9yDH
cu1hYiQTdE0hX2PCJguW7BIMU0Q/kTGbPSsLI33hjE/B9ZN84EII68cEaKDRjOfygyzScRdbWzTp
RmfD6jyqfZ9Brnd0czcNH7wNsmLza8W510vHfYOpa/TRuvpoW2CEe5eneFFQJuJEOqFdba2R6NYX
SF/kEd6nd14sfqGgXo0rBkb0KbKgdMcVm6Lc1/FZJK3FR1l7oRTqvWasMNG+lhGurcg2y41ynSr3
hwl2g5a5eI+W2SsqyHhtNsUT0wu+Xdac2P8x8p3z53pVPNcE9tvKWaZcbm4E6ZmwrPcqJc8P1Gw0
3/OX+0ry8GpH23yk/PXIHIsoz8tS7fjnz5m1mPDJSjgTuVEhG1UgAchZl9tyGx3rVXl9vHOBSxeU
K52KJ4bKq3Hqoa5dZYIh1eL11fIsryXufWy3ucv3ZLcekSKK5f3VIAiwT46mGyjzZByNG9yur8AL
UE6m7maNC/MlIqnx2Bjxqq7tCuGqw82d3L3QWqbcVjhsk2MCa75dq0jrTqZ71k+YUzw/a9JMANpV
n1yZw8VSRaivT5gRezLpze6u3cyGSqRl3iyF4kwWWoq/ECsp6ggQwwwgeXC1uA6nq/eCTOQeP6sR
fcVvRH51PEmajSByoH1RtOG4icZbql2q5q23Tvr4lQivAs4PpBn52Yi8tn8bWuepceE0Jo+jYq2L
uy1gbb+okjeTjNnNm9K6Mz6K1J0ML6i2mrSdeUEjc47LYcSvZJ0innWb03i//go5s5TN4tRuhO4k
Lt30OqEjOTrgiO10iD5yYXnBSEI2W9G3proulQN6pYjXAJR9LZD4e0vJeQ/3L8KQkfWcgtnADiKS
26hfavn6GC6AeAXp+f6sqA67ImQp86IOh2SO581pPXO5uXdzSVnoBJXPp2MgnpMV+7b5AP/7xYzU
ovQun+R8zQUSzsHxpO6T7ktGXiLEHlpeZp2K7AKuCJAXF/vOi9HqU1wQpzR1YwINe3FaadZZeFwK
WtWGS2L627b2URVn2obyhLCWJzcVbcxahaxIOLAZq8KkzsIO3qlaYMpB76FC64MaZoJnWeEoCNQq
qGziOYgg4xLXKW6RUbSVq3ITp//YQv1/4PzyN0ujJLFD/tdTyyXN6ZOtk++/kA+Mo8/vXzflvzzC
73OLpimzg9Ek5KwBjP99btH+qjCRqBb5aFmn3eMfIa5MT/xjxhzXZk75uylS/+tsY4RJz2Zdh/r1
p6Dzyn+zHpdllUg0vk1DpnXoD9B5q1UCebRYRzSWsap0gUBhtZeraBM2YDfb+zo39W+RU6OAfBU2
ACKgMz3GW5HCcY/CVaaFX1N0SzmuG3y4Yuly7zDW0e0xFu1qxHwkoY1F2Q/eIO7guCinvVHPXj2o
w17GmeGO4/JhehUIkMlizTjDBJth2bQKwsWnUJBlZDc2cF8n7qm9jPImItbGQfkuPDfqTtH8/gEG
YVMbL2VKG0t+YZ9A/4yp7BOyYEXFzYD9RRBTAhrcMiAEZvE1tmBSTmJzdzI86wIH1ab9soR1Fs0H
D1e0gCGzUKsPHasK9cFxDzJWOYdxjqXG/my65claebyIQQg6yfAm7e5Obec8jMgZ4+oYcn3RKPmT
WcP3snykjTzWRfbenZPk5rk1WOaNd3KF+vukvAW6tTDwrT3AeFjjeNKFEkUaS/SDuyyMVEEtOYTn
wCnaRaOj5lBO3eof/R2LpQHyVO622n33GFgrh3csSsiQetm4uYk2MwFPpKgiJzCeZ7mb1t1GYBMl
ZJykyVvU2PIk9ZoEPCMUWkuP949pcAu12Decp2pIDIb6XYrmW1pw3NGcdtxLw1ddDrsSj45cilSa
qU7d59fUoiE9xoIKNzX8aI13yXhpai7E2uRZSWJPBe9LAw0uAKqK7mQNC3yRdsKU9+huqeyV3ffE
tVhMtxpJvwDJp7XcsdjFycHkbJyrGovbwx21k6qGRQnZoeMk0JoopnJImdGRmhCoMpsH+/VQe9Ma
X2ZhZoanyrzmXI2tHgfA49ZzrKgb6BkjzXgPydcz5RRrL1NfuMrjaXjQ+lZBuyIF2xGNi3WO5gjL
XYhTQ/ziMKNmJb4JKT81EeSZRr6M2EfviUyssrXjigjh1LGSAJNCy5x6rQ15aWnFyz0/6TVuKos/
7Toq1dONEeUMU6sqCO1HiKKGTlZn3VUifR6HuBSk59zYqVDz1ah5UlKG6Clea6BGErk562W0H62M
KEFBTSHjpplwU/pq5XOWJauebws+3804yrt2lt506zjyiQu1YS8RDcg0uAJT6w7KZxfio32Lx+CY
4kwUqDdX28lVJGb5WmYHBexYMphCMAYLDGbh4EdjegtkfH2NYId5A0XhQw01u80xiTExqER+8wrf
mLlP+uPYASF7YH57aG6ngOAzMIeizI8kE5V53CNx2afKzmKTPFlE+RlYy+lbZh8IYafQsLxNlffg
DZUswt5dbX78pyS2/9WeL8z2v910DHOWx/7dHW2uSE/j77883v/i5RVd6dzcsl/var/5v/74eP/v
/qb+VQPfIQH/gCguqfKvuhyEcsAbsDJNWYSP/qv/S5nplPhSRVlVJZW/9P9N/9zfRB7Jsrj54f6S
tT+jy8nyP8ty0Ed+eSEwof0qy8ldQD2bcufIZvXo4lhMRIp/CiRigcV+rPmPntUz7nQj9+8FqZgA
a0jHybIFJEnCsimqY09juhHoJBgLOxdq35Q3d1wyg/RhtHRUEpHT9sFw0+9f6IxEBmNW/sr0VCjv
eYUZiIrH6tz0Gqv0ABf+mxW93cvvOrovZIL1XDTcR8QFW35No+MEmwfXMnk36MlaZOspX4Z8I6Xn
jAblEIrfHeMUImLCXJRg64xZ/lnWUSjxNgs5HpnCGfA55ymQxLjhHvsUVN8595cx20jWZzVVTpqo
G0vpVm3ypd05CXLSVx/0aXJzlnS+aSAfolDwFHbVeVZjjznnQKk0iZRExF6rrEfuoPGhHwpWuI3d
69rOog3FbFWc+usuDwovqQiQPWJPtLARGYHLbXAdmHQxx7zC5v2msykZkCuMkdm1xjAeEXqrjGNm
YMaOlLXRwx0poxdL2qu4kVXO3qn68B6szWJ0rqGBBZRlZPmtG6lTQ2wdC1J8pgvbNsaUQydLJJe8
xdYliIblRAhqyAmLjY3fw2RJGQDMAYxnT2FXFm6U1i9GhBgBchjWvQQq70CyMr6nx4zKJ0wBq6C2
7EnxjIYVfw9lowViWpMnFidcGkDdZSxQ8nCMjdEWILoInFB0TYbsMXwFzcqM/JrxIBjPcfwgPaWE
176GBtKKayPdd3H8HUKBMCYBbNt7iEFYw2VoMAPG/Vq+b0uDmGy9HZFukgrLSAIzQSzY2bH7Jzko
sC9JrZaf9dVsC/seI1sm6FB4u/T+Dt6CFZIyODnN9emoLyPgwwbX3EyY7CxXt5VsQNUvtlbVktUj
Z2dRUNFRXhGgrwwhi3E2J22PT53lpCEZwM1Y4Ug/HdqaVgavUVfjzuFzAAv1P3Vh/h84O/y2u4B2
hGsVNjC7BfXfYpb8vIrb9I8XWemPD/D7RZaAjS7CStI0ydCMvzdBqH+V2X3Is7FXBh+s8Vf+vvwQ
f6kM5UL6+zUWwJLFLVvEkM5s8ecusUxH/3yN5eeWdX7Aec8iqX+4xlZmGxpZgiM1qc8mg2fqwaJT
ug3mWU6ZfE1q0Iw/Q3fpZAei7CO6RdRhg8J0WgrywG5mwQX4EXokTikno5uSXfEptklb+2yCZy8W
9nYXU5jJbhORdB3LYDZ9jlyBTdRpDhvPWFS6YkJ1Fevrsd2GtdddKpYFui3fSo7qCJiHNvIVk9QJ
gHcW5hhu8HhSmtPN+5fcsYqTvlZc6lDnnynRXO2ThlMH/NBkd3hpXBDbJW7RNxKUSeaw+mts7RWZ
IS7pclhYsXOqdlhRrFeDJS7II/CM9eYrwSmcnds90vB9P66nCzH6YCnv800Ww0zXHY0lju4o7YIj
qnIxao9VzYoLIzem6oaTl0djgXx6ImJjbA3Co/lmzojGy5YnpZYcHqH4LnQXPd7l9DwXFwGrM9xN
31yGHiG2fPGVPEeBU3xOB1hw+HqfhtavdRRvO1wxi+kV6aGjal7K5MIyKpmWrEApQKe2iKDaUjWW
L9Khw0wHYZDYfXnN8NiQOqB7COITo9XbnPZ12RRj7mT0wu61xAaqGaupXhvDvhz9HthCwx3NhQ30
op6SyiUjttmh1j2V2UXAEUk+YLmLL1zq5qjTF7wnElN4VqPUVmzpgxIvR9pm5/KJH6Hb1hzOqS7K
bdIS2cMf1/f3dBWdOr/bYB3xsNbScUx3u+oaFzPbKPezxlBDE9CP/ib4vJ10ZArIIZCngDEA6l9C
a/0JRh9GLNYCBNP2VrY3ofcmfauCWjxDD1S19aitp/pghgdL3mMGz/0cmD3XzwDJfEU2i5XaXCZS
vqiPJ9Ko1X3PnKhhBtVcMnbInkjwErVJtip7jB/lLutWGpfZebu9nHc2AW1fnLGbJSbtlt/fRP1c
WrSgpUs2R0HtKspySA5K5UFQ0R7sElaYP+nYGjGEX7kzmHTF8ttcU9PBTdQLG+WYcVzgQWj4GsEc
2sMLgd2emiIgC5gs4WUEJP5s8CHGR9DdRjQ+yTHvJBe9yIT3zOspbYrfYNXyEtjlPj5KOBQqDKbs
tpLSVWSqLBYv0cPu42MAK4N2I9ZxAJrMZZFtpYcfPFEHx6YMa53+LtPP+C3mHvciXfDjdIsXazWJ
uCFpcuX2yq4Ppk5Pufgnvr0GIhbUe6TI3lNZEABWkHy+oQMOWNg1Dvo/qwoeSC9u47EDjjKsEacb
bTYgpxLmvJUqukQ2FRwCiV1C9M5WDUeP2J1Gm9tpqOJ2co27B7uXY0eSOLwV2ofckf320vbYDh5S
SCluMG7jjmPqimIPGOpsGNwwAJXvQvgavDaBzUhFur0/T9JyxUj5Yx4CKl5lvqU5pv7dbGOqF33t
OD35SAhoFIq8q4fwbAiO2C0z2U732/t1WBKffrrvzvIxGzzIuKjtDO70ATaPNSAJRtJkXU/HoMJf
vyjq85gdjmHsd+j/JfDKTcEvDY2r32BpaSwceOSksBdhA79y1KP6t4OrzPngI4wAfBMfQCRY8Ixb
ykJEmMPrVF9DjB0gzdG5q5/4f0pcnCTvBd4NCuPmf7/1++6L94ZPCzlFqpx531mZSs/1bvzmf4Qc
jsZl9V7gKRF3FBEr6z1iKQsX2mNAdBBdTG2L4y/KU4hzOxldtcLe6LJTIm4G0IIvpweyF98V/TRp
QS8XdqlVsdG/SHfm8ZZjTV472D8ku4YkDlAY8cdY0bxn5fAtZ8P8vV+Nw5LcgMLL2ztAP9TwmM9b
CIOoxad8nd2R7tmMPOOt5oh8bPzZGwuzRzmMkRcRN8f06oSIpqAwcYlvQmtfWnjQ3ZprIVbn7WOx
ZeFGjJFVu9ZxRVrgbRZuGR4stGASwdWKdpK7ejYPMJRjHf/utjdAxnzwHvEWCipZu5mnLA/7x4ZO
xfgnOKT+pduVBxQxeBdzCIXdmg3qBALrGN60J8zEJvQ0sGOCi/eXN7EEKkE/SL/oHn74HNUOvln6
BPmAYOVU9W2LI0E+sJaa1W+vjPfgkspbTlnNJ3sKiLVWMPe9NJCbH69Yp2s27pzyemyNyxltypfF
3HJvqyYv3DAa5cK64FObL9J3DH+kES3CLMNGHXlKewAHlc7bkshcKeNhG2Z2stJfesiJGrIXtCm4
1Jbp8t/sGnWZr+a6fBFLO9188g3BN0eJk9s5e3Yxf/uaoK9obFuS2i/ei2n5yh+WV1ABpwGyh0A4
vfGEZUMpwEUZMFtQS2un0MSOkrTpS1pTXu7NkSq0yjVili/JtfL8isEAHykFMCMCB8btwO5SIizh
Qt6gP8obbmzN8sGWFQaq0x4erIkMQHCcAJ7Nz/Y5zJeEJMzuOwDlAisG+xADDgrQmjBOz0y3nr4J
FsJP58hR+DQzmhvdlzWv2imyS4VBnm1SHemFV8oTaq+iykhcjeoS/kgZ+5qwwjk2nyToE6nhemNe
JUQwX+8kdq2YkGNHU/f9zHGcWr80FrzMGM4yDwvwFF0D6zsBAlyZ+0p4sdhCsQW8S4T2XiX1rWFE
u9315bf5asDSWUJ8t2yERo5lbJDeExhY62fwOCyeYC7jqF9sQbOF+stMoG5XM2IGaBWteo+ZQUt8
FMb2CdGStT1mdokYC0Dmz2Kfc1KiNIAEQMmehFRrvBLTJbCRNegVkjgBoEd2vrzsWuyxjIkqz8q3
Pg2fre412MFaL6qugQiIeiZsZK3ba+sG/77sW+rRIA6FpnaBr8Ret2IsKciay+kL6Jl6+FTN01DP
nYjA+54r4703Lha+erl87l7TkyFwdVToFbtE91fpFZ6fXDzjlJPVt5RXtnUguye7e/td4F6EYrdX
joQkw5sMT0tyazZJjMFkNSTP8nMfkkbY2NXqMRGLiuXteNIMj0obiG3Yl6O3PGQTRDlBoR0x3mLU
A8KhHZvcpfe0C/zxFMGXWioH7sxJ506Dp5+f4KvkPs9ODTkdDtv2CORj0wDDspYY622itqkfyh50
o/f2KngQ3VjH0hBzh8DLFn8pbAYCNZBFY09pnf/Do9lvSxkSiliy/vVaZ/deIUX/gx3tl3/u92UO
WxLJEEV8ZnTpWX8Xu7S/ahBwDYu/yjSGUe3XOQz9DfiFAsxWspDD/j6I6X9V8bLRKmNQ1SL/ybCj
os8Eiz+0tCi6Jpoy5cYW8hnP9KvYVcPlUsUAYxEtH6YIF7yq3JK4kTIZ/tBIrsgQM/SdnYbRiTJV
4nMBeZY7TlLp3jqtRDKq758eCkncgqoqaV0UuMWIogda4t9HDpydcGA95mZF7uVgCRrGvZKG1bFA
tufLG5pc40XFtkhpTbL11HDlIMK7TKP+Qzaaz6YqlmJhPgfAHxJNIB/+EcWdbcEBMIPi3I9EbALw
gE3kBnG+KSDKlJkBbI87trRXIoPeD+iZrIja5s3Sr4/+WyC1VZGVSRXOM2CeOEjWDEJ96Idj/Goo
oScMIlrXm0TyIZjMc6Z9Rvm54adNm7vb5NkqJ66ksBov5U8L6IZO4Wp3f5ska6m0X3lnfhpygIZd
vUSJdp5S01UG5JlYQsvXEGeIuGP9qPUUSxctI7MmLlnPxfy1VuBwcP6retXptetkGme1LqlLC9AU
Zx6U5NUGlgx9sK5qUa1zgFlDNdhj0wMZ7n2BQtEMHSshyTSCySgF+fTQFXcie27WIioVBzQkPIGr
R1GbRJ2e5dpyxACylogVdkgRb7S9SdQgiIfjcK/d8pFvlOFHI48yUEJckajv9Omq3cEOjDABxL7a
kq/2yM3ncmazJlqE/WT3syGjJvumNr4ZXoKW7XNIMxsdoiZnM0O822L2VmIOi9hG3EVuE7WyCeYj
vwXsUWmeSvlHf4ScmyKQHN9sDbDqT7BTuD9GZ71qyQRFTtnOnxWs7XcoIL1ybhJqTXR5IYC8101G
Q3FYJsEA7dBc3JtXU9vn5DTbjPYekRIMcou82c9ZOzq18p0DBgisdRTtC24P1vQuMUKY4tco6B8N
3mch1tZ5oYOyx/zFlufB6qZmogmC0i84iRUoF1bSfkUqkKqk2mnkauJUgdiuXWYJNs9gCOd3N9MK
15jxjRKm/lRbNTkot8AirC7bI6uLflB2TVvSabtL4/tLVuuHagIcWWvvDbbAe0P8qBLPdQJfiR6f
htRXPPM5wuhQDP1WkLO3bDSvPaHBkk942AwH0tV8HltqEAU+HN11oro5HGir4W0aNEofqDVMK+Z4
g8oxSznkeuUoo2qHYmWrHbfjcLyNJUsuyv6U8eVxz1AVCQAZX1UWuML03mTNVryTNJH1XYjBqAp/
srIBT2M9V2p+LRjgNd26KlW8G+dBXH7wsdDfKLddN+wFna7CdmGgSYqccBr155Embi6HfOlTDqAi
SkDtGlw0OqySKk1yFaHEfgQhz+DYsgNM8sTL2xj8hrAc52/4NB1EI/KHQXdayG+B+tKZW5PztNSL
/tC9Vam4KZqZRyZOt9DgrIwrvxzOaYQKy9/2oBRu4jCmd9HmMaA95UAm2Dm2MiBY+R7syq671FHw
HhN/UlKRpoXkWLIz0LlrUx596MI7bx8vWSefKFYbSw5t4iYz6TZMopdO8aZcQpFWxYuOWzPJd+oQ
+M1Q2H2GL4OGCDkY/mP66P/qxZVigKnXNV2XFX3WGv/1PZvRMv1O/iiiin98gN9v3mCmdBrMMGFg
Ip9xV79j6g3M23g0DAU0lKb8w6ZK07jdg82XZek3u8XvKio3bxznkqGIivqnnRgSp4X/5u79y68u
zxj7Xxzk4l3KtODeZcsX/ZThPdu9zI0Qs827yOCJYyy1YXLcT1NwA0o9OTWmxgkJx4XeqWjfnXGu
o51BsgQjk6xzCN6Y+bEsvgzrkAYHeXDuGPG4N4FDWpJ3kJQFRwLCwbAm+UP3sifVK590cSdiuNrw
HQlrP757Gh5MdtMoexbYJ8wGayApaGvFxVyTTCbwW5D7Qz4RaewFpnUdOj9tDsIXYV7bsCFfUdGE
ODvux+rcjn5532WUh64eK278i8mFRAh58+5JLi0Qq7vs1eVS/BGXZHEpiStexemQLJQvXwX7ukhX
wsvdFz7Tbhn8kIVmH42JGtD2RJTs2jvQuNbmb5bap3JcqdNr1cEnDwltsGKTwhsGKaQ4gkRQmFs/
cBifQDWU1I36rbFUrhyXGS8IhFh+z6C6NW858x4npu0dwOedNjr7sSpWwuKA8eoWdM6w4fqAVkXW
5ftxqL3Uzd76b22DTOUEnvKCRZkQ2so6GJ+PLWHrkeLXBe8uZSakAD4fq8eWycCBh0CYmHCozDC0
hCL4Nx64nXmFtqNanNqm+9zGuw66E0LPgIBm8eJgZ9uaqwkCLJUYH5zbAtXOZ8+OMwjL4UvlOGWe
pP4U9r7Y38i8Ysc1to2r97dJnrNKzLPVaUK6WMD933SvDD0fDJuv3EPKjWEzgiivylE5Ml5Gz0/g
IXw2eBrWxe0MHl4As1/HdrujgxjdJnzNoPJO9L2t5NyLsNWnRx0wGPIjPuiOu7r98CEWzfhQfuGN
eDR2gU/Qbqfs7p6wzJbf3UZ8ncBOzK3CQE8NnK+zOqTh2ICD4WK8zIdZJYEZdcJlriGfQao/lCf2
iT7Z0FY7F/obsQpsMCiik2jPJ9vkRzypOqgH5mnXwkmkLlYYp1uSoYt6x4LhEbsJQYP2sXjJ6CrF
RxxtOe4Ry40od5oTE7PWftiYCAgLEAiJsVHXyT6qXemlC53uQgSgf9dk+6XAWakREuuXE/nQ4k0l
NVqZPywByEQkjrLJAfyGrT99FKrPggMQSOda2YsRhzaymjVuOOKUtLwOCzj4AHDCJU6rkaMyWVAi
00T0SBugmrwCJaamT9hY+ppkoKHt7mik+GvHbWtuq/iAZwWsJVIur1NJbx6dxCzzHgeX1/V4P/X6
YvFJvBfyibRxi2cttbENxR98uo7EjSWv5E7Nm0fYj8KgfPmgGOfGdpv1OJ7i4/3usx6UzvETyHIi
9tsodKR1Ii8ilGQkAWomXjB1ahsWm3fHtItno2JjCSWjwugdrzjkNfmKEIBCPvTuNzUraT997Z/e
ghM5+UVK7MDCuYp7seI4ZrqWtkbgO1cYpXemACidxYYvfOsLZZeVpKmdcH6PV1Jzo3YMFIBf6rD1
VV8BVlGA5zsAbqsmWynYT5EOtrl0Rfmmqf3atCmYZB18TZxVD0XcQUyuT2XpkhUnMZifxcSvhLVa
uYBf+KqprvKZQbl8RieWAVnrR23cIgEm/Zr4qN45K7bAEk25YnMY9PUVjJH5qkaX9hsqRoU8J69k
p7nKS/gZ8NHRyanIS8BcQsI+RcLKuh+MyqUOfKbsbuGB1OTpdYb7VSdsmsipJ6fXN8JjJeUzljq5
Zcu5no3CJwlUh00bV2HykAv5gDCIWT5/ORpvo5usLC675Dxpoxg28XtkeXJwGDSXnDXSWutp+T6x
vNr0o2qX56+l/JQYfuviD18MENu54C1NAgsYB/oFRzIFwoq2MXb1ZzxiP8ai/da+yCCfFqT1wNSv
yeiW6rnXP+7ytmhvyHoQRAkDHqOt+aXtrQFX17J8LM89iJHH4iptsrW0GEwo0HxMQBVIzxwAYX2Q
JmHJBoWV/MPgAw7oLBqxLwy3D+mUm56uno3kUhg0gK8La2++TO9iZHOzuQ4AUEiZbCGKKHjdWYiJ
vnCyBIeBQVrKruVp63LVb0VCqca6eg9QHoHOuGz63/QLIMCDdWphe8R7yqq9ZnkjFolspC0c8UWE
qvMmyW7Yr8K37Nqi4moUuTA+rHs4w4uICBh9JlRuGnT32QC5YxNKmtOIK9RVBmWc8kmxGshh80sB
FTvlrY9lEJVcgqR4njW0+bmlH8ODaIJeC2Vosa/enaBd9sSkEt8RtA3ybfcjpiAj1sMT6P7mHdLu
SuHCygsuFXj8l8pJlKDvPonKEcOJWvrPErCHdpftBCfxgJlH3Y46iGLDlbc3tiaWhoerw1KMWKNu
lVOBD9Duj76BYnpDmyMwwVx2//QFOpT1Rfdefpm8p49DLHnwGRoMnHY5zNEE8VhwtXaO9QuRE65j
6Zw8wg/KF7jibL6Ruk+NaMoyuD994i4Q3mGAqzhRFg/p0KQrBVsHLHSM68he1IRr34lCQudJV29p
usFhxo3IIccvhOtx+hpuZrd/nKD3lbRfhxclfeKCPseKn5bVeCqlc6utVNlRK6/UVlK4nohwGLvU
OHbfZXIQKZG5oHJXpFJ77rkHmd6oe3ccxQ8r+tSmO4USn9rDfUpA+Q9ISWfl/etH6pcxjipPeQVM
LbLgI0xO3ybVKl+Wn5KYvfLp/eTwBPop1M7Icz1GI6yuwjn1GIHPamBX/S58N8WPQD2Qkk7ylR65
hVfsBJkZ3dXuKxhqmj0L03R8rPtLRJjQtG930iQEcPB56k55DDcifTwqWHVhreguEQtCIjosJHzl
+Gq8sKSV3lM34bRucZOG/g/pWS3G00iwGarUiKQq74t80eMHJ7R4LBMOeiwnD5m0VsyDTt5v8gnT
pt1sIU+iQ0P9DW1eLZHsOSC86ZNdfPchNmfVs9BfqTobOMVMn4THswMmQLnZSAOdRQSjyMZkK4Ux
jlBShPD7Ar+PUkPb6K547i3O/R5bUm6PBN5Md3pA3TsQ3m2bPbuH+wc1aXJzTOJrh54rdFe5PVKR
1iQ21dqQlSEJmhS7sL/bWMeU23R3rGE1Gbth4udx98aaOJkJnw5/jZNc+Cdmbvl3vI5ReQlDCLZ2
rDd2/qwcTz9pgZnRN8ftI9n3nXv5+mHdL8TOBJ1LXUmqDWJL6BxfYl/4f9k7P/tfZFx96ixmznla
8d9mf2GANFX0+f6X/OMvl7xJoz9Ocf/0WL9PcSiwCkKrKYrg4xQ0zt+nOM0y9JlBh2ee6fEfpjgR
DyJmecLJssQP+asEKzLAzQVkhqIpiLh/xm84m2j+aYrDT2/ovBy8Cupvrsdfp7hYKdPBgt27NNfC
Qbok78GNBQScNf32WEKtWDN8KKxF4PrTXEslO0fbcYGX4v4BDxHFPnjDPMeXkFWytWGtGRC4ozmL
UsUnLucF5XjcW8jDL+Kv6jrAQWMJsWlv9U7a0vVrvDAlPVoOJhAm55ZERjYGKgwuPMv0Oe60reQf
6DxV/IdLgZBPewjNWOgmcBEWj6/8bK6ra/zF45u0Fz+O9Z7Nqis74dLacBQHzwb6bpmfyRhCXqNm
qnc4RB57h7It+yW8jsySEksQsm4sjyjVKlbQGpdsns6kcRccgh/O+ENRF1aO3mEqWjFpTi6mDrva
Egam3IfRj7YRXPvEH3kgcRl+hUfJpcWKBC31w8Wq2VJk9V6/k4tiN+r1T/oaR4ANkMniTzlpjwxf
WPWWc2ux8TK9DFwrleX9hxenfEdllkgOv4oYg/AOhJyzd3h0FuL8IG6xzZ/i+YnypxTawcw0mt0u
7bKwu1dIK8u5WjhcBW/BW/kjcGBx45V+wglDuLP+0U/JU/kTr+bOYfMNcitZpMrlOOdq9lxhnD98
yOj5xtjWa4ALHiB0ck5smDw4CeMaV8j6sWUROzO71rxlGHzwIlF1Fq+0CzXG236t7oiAG8sc184n
aWM3pyF5ZjLMrGYXjB0pcX0nexxANVhqB56Dn0DY8Ny+Ycv77Lln/UTB6LLrF6Zz547EDY2U2HFk
T+Sb4lLdl5KTsrr64PQtfFmreAdrAU499yabqzI3AebDAU+CzvLA5j+lwctMF8M+xPyBk3C4vDNZ
0hhFfSfI0XRpXPD79Gt+R0bK/+LuPJIkR7fsvBUa506DFmZkD6Bdq/BQE1hIODQcGtgDF8GNcMTe
Fz8UH9lVr62bbA7bLC3rvapIzwgXwH/PPec7kRN7CHQcfN71HxvxbD98rgh1suy/LcLHb35Z8UJ2
TKdYWQys4zRicFSkD4SDk69bEZHcHW/y7bC8NpwhrqklvNMP7W3xtQwsDThW5zCQnZbWiAlCMeYT
18jdogkgLHY+ASj4f88w00zLfO2XWvZqh/Wp52Vq/QoQz7VdC7/lh/CATEtXIG+u5DQ8NwfEg5UH
Rf9er3ELGfFa1QKz5VNsRc9R5aIyFCuKCTwz9TpASW4T8OxS+sRJ3NzKmmsUxOZsSeAU5NPkrqA3
LNkTaj2CoXJ5Zu97PPFtgd8jYN0JYkJ8i51pIdxhV7Oz5z73+SfQ/ueQVxcOFR84++UFW+/zH4R/
is1oniNTDON4PiWsjYOIYg+YaIJbZg730qUSzG4C7WA+TZctoCDtTE/bUSEgdiwnV7+yJmieTWvP
PxnDcgL4yye8gzhCbNROL82l+mYBMBh2DZLH2JQfuqV/QS2ZnccBxNeZ5gX+s8tFDZ7GndJhOYDa
T1LmxiGJjyJOPsqZB8vSMPv8jDirFioL9MWAeaklCQerbza8qnlhSBanXdVuH/vafIN1OCrk9Zfp
uL9+3jkYb+diXx9p0w1PysPpJ4K/cuhG80F4naP9roet5IWjRyMKsy5cn0G0jMLq4pN6IaWN8SV7
EYQtCDZBtk4/4VP/uAoNB9nMuuvnWl4DgyMMXRVWduS39NymduaBDQDneDkZcMqZfl9LOn04kwE5
Sw7CghQ0QphhHumLlU8Fy0Lr3ZVP443C73j9uFHHDWNoQEDCec2fu0ScHdxTi9XihWS08PZDJ/us
7I0CcLfdveoEamjVK7xWfyLQssB96WG4CKeZlbjrUdlx63X20U6Baa8DFr1Td7K+wRHZcDyZzybs
TG3DU/BQ3dHt43VZO/hHmBgnNHKGWMp4DCdrAjyIYCjuMhW7rtatNeO5p07Vn/jzNCExv1nNL85r
+qKFgdkcT3TC5yfgKodlT+GSm+XelG1Wr5rhCmw4eCHTdTlsYygsQCkL7nzcPhwpPuHzMkk/sZ+G
riJLzZqnNO8DptW89XG+VI4QTCSbyFKrHzN3rkP4TZY5HGywfhS81fEmOyzzLjgh1DEKbV+IVFug
rblBfNQ8jA+SVTiRAsL9bD0ofGbYAylZk0WxhSuyivYI7p+8B6iUwnQICmi7+jQ/If8VnwT5c5VI
NZnbPNAFVjTHTndBUKa5xVVD8TBNYhB47bStKe3u8MAEroarxxa7lQ4RezfXn/O01I7ToftsnnE9
rdhtzHaBkeVkLPnkhkJdczPP9jjbJIoJDL2zeZLsCD3WfjiDN0i7R+2kI13aj85+yRVXGHkDePGe
cfmRbBvGZdtX4u0f2XhGct4+44OavvXwk1HZRaD7Y6XYw2EF4lOxteeOYNhliDzaqQXewVSzudIH
ZWZJ7JjNepXeugskP9ZoCZP3DrI2wsS8xjODAfBWvDCdYbBXfY3jQEK/Vh70R9Ow7p40PI3TJU8+
+QBn8zrd1eIm0S1cW2sd6vvi5+1DZz39dCNIEYJ8zBvlJ31KPt6PIOFCBU/PYlRiW0mhAWCJ+7Bp
1G219qY9+CV2RAf1XP3uBu4PXDdyHEOJPbz3V0gOrzQ+wuawISnGtvC2so2Rnmrrot/SEDeso/oU
n5lWtMbwNohbCFpnBsOgfAfeuljUuNlB94bT6WWXbVJcGrLFzuZGUN6WnuAlYEd6OM0TTti7S/nU
/GtshQc2QG94MuJLROhW3yLEW8rXStjMZzJXkNcqH2Thg2y/a1R0QLll7FP5iVWyDk7Jp46mOjNL
bWrA4ZFv4pl5lxWfT9Ql9HaEyEUqe2h+wd/43LGVtW6k0CzS234VrARXGgGGbBTuRomb9B6hjYEV
JvxwMv8gVCPn1BGeRg7jEnKJ0KOojbBkeBBPjXJUWqBt3W5MfBKVmCmf2gctFcEfjp+odpDy+ty9
T2D9l257mQ/L7n5ASoIb2ClsEO3WHa539QWrXg8Aa3ql5RERmTaxxiOK/4XFyJZddb87fPAI67e3
8/cWyzaljUFlf3H1WdwqxSFeI8FR+Qi+i2S+7BtPp/E3CT4i+tVAmsF3QQKYN+Izw7QbHjcaIjHs
MBQy1pCO8grVxqMl8VBbgObgh641iE/eBPhvh1Kc5l70HXc+fWyi7aqbj5j3h+Tzi1eQaAx64IDV
C9JuUMMiw/B8kpG6O38i2WpvVg0eRDsJEI6AgUpXnzrHDnkLkAZ3JbzjUJ/YrWd7fDkm5xTW7wLu
3Vu3vs9LUa7XYM8ydoJEUdB6hdO4XKskUZ0f9jHKS9q/CY81e3hbIObtZ1s+Xfbquf9FyOSsU3jm
wwP7y2sGsqV9WS30X779GuNTYGe00t6dltSPdsWuhrNjZRwycbPC/aluJ/BnrzAeNDjpDy4kVoFZ
FE/AGTctBuF6h/3e4HB5D1CJIAJjDjuk32RBpdzr/RzpoLDrGIHPrrMAxbShNtSTXu5WcK3sN66j
0lbBZ+C3yCYOOETKuuWf7jN9BZ+l2bdat+MnlOC58RJqtRKH6Gj98ITP8Xl14hM+HIFiqH4hE/+n
jg8jaY6PSbsIT+MRFWUGmLogEb3qUL0/rs0afS6obcMb1ufJh9+KfX/3cF5wWEbiYQLm5ke/WWmv
/PCS3aJ15WacUuXfCVXZXHO3jWz+KvEXl5lyScgO9bsBMDQPyNy/Og2Wefo4TxhJ7oeEPjBc07wz
73SMWCkFBtTT3+ybdNhyYrPjF0PdV/PmDpThQwk3oUluHkeeW/wYdweeX0i+EqIxx3tM+RZiFIpV
eRIOuOLtGyetS2hvjM/NlXL5uXVIkQnt4cY3mPIt5xc0hGRy+gsIsVVsy6Wn9N5w5f1Qe5AvRiqg
WVs3Fj+rwsi1Sw5ScEW44cEqtJ1ddlAzdGu3I2kce7lscZYPWeEpTjZtlG1FF/sKRBS1cTYSPnUO
A2g9i9+c7hNQ5gOTJAfJhxPPgXykTbn/wrd2X6c8ce58ZJrgRyq6M+5J9vIYiEpc0fuacPahzexO
oGTJmXqaLPhh5WuX70X8cnLQY5amFEzjxwT7dsRRz9Dg3HeYFOajk9I9wREVvaySvdo+0MT0eMpQ
I8Mj+5L4iFkyGnkS5ME2HYmwM+XCfIt3eMaDQ64AVk5sNXOg1JSi4vk4lJPDXUs6ZOPBpKuuqS/i
NTLevnVtzVl6/pJhyB6BFC0MrPADyN5AYZ6+o8I3+uwpZ1Pcmc0dI7NXhuAefiTc9PPOaD29s7Mn
TAnpc6UHynSs9E82NcK5T71hWg/NbwvhpD0LFc8Wq8LqVXF1/SZ+UamWjvgsvmt8+hnYninfJ/ff
LuN4GvAShJBlihPfgszzpQ8scr4r6CAYonG2dhDqsa0/nOixTyBKF2iRfqeiVga9cJ6zDXK7WPjg
mVvmEUrIDOLJtvaq9bhF8VcworKvmpIdN3PDVs8Rl6lbFzl1EsiKN8zPEXzzhDe5lfTka7BvyqdV
GEQfxsC49CmbP33thfQTU1b+CMaNfB62q/W0wUnjCIfVEyTOA1NE66lrYVt7/46thX+oXqqBwU+Q
KDpQRRVL4L9sWLjWP9/xP/63//Fffxbdy4GU+s91r79/tL/pXtp/kgVdxqKgmLqqGirq2t90ryUx
ix8RwAQQvEV++7P1kHStqvDnUMxQwLA8/FPOVoYhQaDMVBQDyerfxL8zFn/j31kPyZ79IXoZKjCJ
Bfz3Z9lraIchEiJKdO+MZ7r423UfQOiSzOtHL7wN7EfRkxnuy2EmAiPQ/Fr2MQdIRGa37gnys+TE
spYgVFGEAL8FFpx+H5xRDWCHKT/t8enzM7aOxGEzFzdYPhz5PaG0YQTUUMHFAcyNXMIeL2vWi0xV
kxw3GJe4/045+hZ3zqxYC+S67tP3qIENfU6huYG4bvikGfFza3ryy6NZkupBl3PnJFhEfu4Qx/FP
8YJgNOlEVeQCt2/PZMZWJ9llq02RLJ3NsCm60V4L5SfR1ra7ygUXAolDzvyscfyvk8xt7tm2guB0
Hl2WcnvlCTBySiwkfJlCilXYxv0Bnh9fiIjMOYWRbAmwDq2C9qdjvi0dE6p3EF0nj1M4BYGORJ5p
JJZCkfW2BYIXHlNEFfzFghywViCRj0lA+NKOcJPD+cSajH8Lgnxk08+Hny1bS/kvQRD5Qmz47tAm
E1mqgUXBpF00shL6LmyfMxgbSuz2EK/VZHtmpinD/Qsrvnpe0wTDQRBqb3kG5yBdVQwGpqsTqc4/
KNu6vwxv0bie8AzQm0qRFqt93Rqwal0lZM1thvWcE9LKJvNfx+vmfuvnPeXHhrjrzP00nULdN0TS
pnYRYoBgx+uMVbBkF1QsEsGQwsyGHGi1jW+grqnr+2PTC472E0beQ/bl2aM8OGa8OhpgCYADYWuA
DseiQg7wx5plwLtD+4GSzpuo7jdzCEZvV5jbr/6IW3TDmp9sH+4ONlGNHbt+9lltO2YSP5k+7+ne
rTTPrmkuZrCHKs40UVAo5kGgi31ganXvy40zsrK1BvLUaK2Nz1B7YwktIgkvIsh9Iyn8Gy6z9J8B
m5u9bcmieeUtNhHwbK+910GtYjWS2/NSVeuttH2i8TC95mu71QcMMPF+jPHpTEemxhgFjeWjkb/G
4w9HY7WEpb5rx3dgblGyVeID+chUPS3m38wT1AtTSte4S6SGwwVTBnMt2kdJhCggfzKnbsu3SOdo
anV1EKlAc9eLEUM4E1gRIU7gRiUKoFOqCwANE9wlDN96WtA/ly7fTdlZtebYOkdWa3higGPDyrME
kZlpUrGNV6MJsoNwd2bWbyF+Qn+V2Omm5z5DKKDmb53PXwWkW837ajzoapI9PGDhbXe28mJAbTbc
bAQjB/RraY9mDOBY/I1V+MBukL8837EhA3q8mVK0LHqObaV2+41SnZtXZDRCP+lOQDw1rlipmMvt
B3tQ0pdstAC2CwE8811CjoHQP24HhaCdI6MXgBXmU0Z4jvXvZkzdnl5blvSkhYCnhVb5lkt2jfWy
9qvNlcwGzVMoPzCWVk4wLfor+ilg5FGzQQrzaiH6vN9PzWhlO2qcOUqOHu2a3UY8xV8trLezRKPU
D8dq6Q6q0ENowOMp48aFgOU+nsxfyBv0WxUbPLK4dec37JYkRiROJZ/tW/+avowYaVGRJfoqDMZF
hy8ULpSrsHfwJky3OCK/qZV2lGtyFt3HlTMnzKr8ezWQlnp8keZkSY8AwqeetwdLRnZrnAVzF1X2
waAlnpT9tsc/LjjRV6qu4XPay9J6dh/s18TWgXKOSviNfFyTaSFbllvf2mX8LddEwAjomQQaBGax
3XIcYQO9TR1BcpgnamqK1yOUPzCpQXN1GMEGh2DrtsNtVR24cnxl5UH4osUZfvxLPG7RWQy7/U3X
WAKi6onwMdsF9iFHRFRA25S5nMhnUTexFuZTi1WYPns/e+aTUFXPy6zLT8n8l8NM8zPT7qg18WTe
fYoL6Qaa5xlb0nh5Kzkf8tJu7ryc9p2aj1doWsw5lIWk3vgIehGJjXO6P8yMFoXDyl9u91CUZDtu
dniHAHzFq9KCv8ZY4aXSRQrPvJPgqOeMso0vJ4EYXxdKHD5y+jk5wd8DkfW6wrtBXK+Eo8jxX9oP
rcve2Mxd4leITCIeenTFZzN9qeUn6Dot9RmJ+yAZSCHKIoZ06XNZoTAtr6WBNo56QFMP/+P2FkJq
XLnMQz75YFYVlsTyozoZJutexJqzipmYSq7J0lBrwM9SFo7sZPfVAZJOVL/1eDg+uLgwAD2NzO+C
6rZiAMrg7gN3mr/OsXxcdccGX2wa0HtgsGgq9NQaKvtu7lmGdeUXedVFRxe25J7MZHsNzr9MLNE1
vluO7fxGi4pL1zTvQ1DxEi9ugjvGcCklJgbws1o75wCt+DgEc/JVCdS7Ah5M6vPgUnnSPOtfdxUp
w8s/TMWF8QCu5qpmbN65jnIgllGpctEdp0OZXCWFFr7AqBYWjztyPYn7n0y+VoyLd1zqy2c4SU8x
VUua3VHQTge5ksAzdRTA7Cpp04Q3L0+YSjJxcBJu5wlfLMj76f4UvdR87rPXrjlpt8hYWVHFX02h
zrdq/gyEnya8N+qmmxzjRgPznd5r4AwKrjWLZ54OnufQ7XAxsugvbHNnyO+KOUIhd1Q06X/HR/K/
pXaUfxW/8FRmeVz8eef8pz/2txO3Qp2tocFnA2ywUNrAGvztxE2drcju2WRfrIJP0/6yaZaWRTMg
NV3gSK78ddMswLsRwN1oAoPCv+nEzT7970/ciyVZXdg6pqTI8rLT/vOJWxGiKZ6EHFlGg/qXxutU
QD7PZsqnaLyq+3gDgyqIEgnC/5gRfAg3RictBzZAmloD/5glQqkmCGIrDL+KHU65J8gxx7HYW/Xx
TUdbrApt30baB65qLnE5bc+bQvlsMuLnU+m1Mj0rU0531zsnMApOZ4wU8aJ/Ee7rMhTIWnPL5KzF
6a7PP2Ql85TxsSnypeulUmm9BMkGNrjFWRz9xGTCBVa95D1MQfRCaZ9IbCOMr3bF3JBO62bCI8s+
e17L2IvyxX7HjtFE/Jt66shQvLQ58dOkQeC7kyCGFsB9kCvANovoCJDhPOAAzFjoidqpq03I0YuV
kyUPFbbyY4MCMmTcw8l2aCZITcb0pkVGo7PTJGiXwO3t2M1nJVPOtB2kq5lMZJU47LIZUxQhePTn
ie+mbo119Lg+GjYIae/3EsXr+msnE4XGO2QMmCm584sFrcK6DKwCVD6NsGCRrAkmZq/BuDPAen3V
bGIytlkTsQa9YHkVhfXbg9UaDHQ7lcDqJdh94fSb5JFKuPXCCjv06juVz+r8RbcZ7x4Kogq2LiRm
u+tQ4VNabUSDR5gwDPI85fI24dur5diuq+lQDcOGOkgpfhGa79S8FmJoZfpIspnjMVrjigmKgGQk
sx8NA6UCICl8lBx21BhtNMJN+7hpIquQ5rpqZvAPoEBMyHlh6tTqHSs5R7CKU4umysFD0i3TyLxR
E0lC3QNFSH+i6f0hhF+t9JvUKPFT4jdwe0htOnU6ob+WZC5wPJr5UZkkx9Dy9Z2zRlVjzq4MHV8Q
+t7qFAsJNbDDNWtVv0+QHqW534qKRhGZcRxHdKTkqJQmH4nam0v6fInXP9iQ6h0CNytJgZ4MMcQq
oAm9X+TiU4S0GtUGps7kWK/uJGPwjxKzM/UuSMUeByW9nmXy3Ak0zTzq7Jj07Xc5Z8dBPEgP9qp6
5+YZH4HBD1vUmUl1O5IzYtyxH0rmvVwcKgVe88i7IS32LffcRy1shKp7LWUdcCyWcPOJP+4JkYL0
hQqLTCbpj5M+ZQHJpvLeE5jLGYsKX4TFE5vSNUqG49Q9vJE7xEM6mSs5CGfJG7RiT+8vHtGQhUTs
N4SYk4wA22imUOI+B9n4aPCNKLO0k/pr/mC0AvFciTfqVD0VDHxz/xIorcgNNmGYQh/6RuxJOinS
Du77RpE49FErqsUjwbqRrqMezFYHITV5SY3xEEIbFlVap1Si/KrpFMl0HhWTI+LdAjJE5zM4YVdS
79sINOG4ahFpK7uYpnW6qtxmFfr1TBPOwlzAr6YlAo/wuHXUAyvC41CPRHOg96rk/pqI5fosX0pg
VnlKPzFKXFqkgOckB2INjCzS6oa4T+AmtmzeZWhQcCsTLQuo93Zm7rhZApXcSAAdjlqCsUxhiRaR
ntcTuVpnGtVsWv2dxyazve42XXLiKMOKsmkUV4xBYFFPJRRPQjvYnYqeX8eIfYoe+jnhxpwIlFGE
FsTtB4s3jR1qzsFSkz4MNm9kCDiCUhPX44uvOfrF7RFMuyS9jNgSySXm+W2m+lWCqNelbzHHikI3
+HQdpCn1eS1MgtYk96elixsZQEoRyHvSWRFkRWXH7dEyOX6lq3NdPIfJrRrw3emiP+WMfhS3Cclv
lmqbRKTE6lF9qGTkjQrydTiuqyLZlcphBu7fJLdOkTZdQ3FrQ9nUoO3n+EzdNgvr29ywFyEMGpWj
05nwpvat/HB7OflMRqjVAnQFDCzVS6Qd8yl1tNjwHt28pXJpWAqXOPeKnbqPQ25gXaTjvnnQvEbV
rmJyVEv1NzE3bQN3R5RwX3jU8dO0UtBE2CEiVFeGRpZk2KgSBn6k+nqB7vfNu9Rgg9dhKYSAtVeF
dOyRjh8xnpURDpt+D9QYWgI++gamzTxRgDcEKiG10Qy61Qj02daE85Q8USpxUXglKpNWSgEmC/xM
uX4C6onKBJeaDb9UVr5mLGx5jAbadBrU1pv4aE/N710DSFGXZOsxq3QtzgFV0LcZ1K6KS+bK6DZz
FgcT/h11FLyQ7U3D3Ws13Zoc7sNDX8BsnmjAdGicCiamzqxBKoo2P/Df5IK6h+GqqG1jM1tzlm4r
HLJ5TBhVK9ccG/A2gPQ3noR53ItsDFJF2BlNf+1WspdFHTTKkMGiNqm4jwXEAL496aVSEdCkX3mk
p4WHqlbUlLNFNJRdzPQX9fw04ooSYqFdwCSVHcaZL0JwHClYTTpM60VC1qAs3uLlTpvse0UJKoHj
f1KxmZarvaBQZFpS6CctBg4EnhgjaDjyA1J8F43IX2QPsgcBmdxJkOli7ZZFUuyPwrMycvdbntsh
U4OR7Ucpsf2r5geXt9jhMvUqPgjCmIjyU3MtFQIWMvOiDsKjEaRjKrENmPyBZ/He5nRcgQuUj3kp
Mu/361W+0cr2/yNAv4+/am7Pv+1//gvP7I8ekq+ymuo4urf/8FTm/Pr7L/nLn2j+4Y//HP2Uzkf7
8Zf/4xZt3E5nsgXT5afpsvZ/t5wsX/n/+h//w88fj/I0VT//5T9+cEErnP9l32z/fIJetHBxgRNL
C5hYwGmJCPwva+Es+evi4//6AP/H9inxmDo9wjKeT/XPrk/RwOxJ5F4lkC/+1fWJPCuIpP3kP/pf
kOb/pH6LqsojitQW/1vP4qL4Rzbvr8n7f/aT//kwHmqNQarUwPKsuJVwkr+IwsXzmqnWLKznV3xw
S3tqIMHwtTk4SPbKSt7anVT43Gqn3+h5OhevFIWxZNljPyYxl1rSYWC5Zq087N3BENCwKdEK+gAL
vNO/lI2kEwtyY8MJV24WOxFRqeoJoaenkiJoFNoO7SKizMMRKn+EekQgQznIOCBMjz4VOnRp2I2G
PSmjJsXBzPrZ570vCUE2ez2F5ajOpc+y877vKG/YEW427nZON3J4xBV35z7crKPA+H0c9kdhdqNA
wddRsGPnZ1scpxtQ8psje97444GafSUkArMLxr0zrqm7eePKLS3dsNYeKMHkYTZT2w22MiA6s51I
OHBeJcg55fYhbR4g+9eUmKaHAkT+iIKNPxPJgnX7yjFp0zvnG0WhZdhWoNJwGFz3+GXInT1PNvE8
nJU0D3NVXoebzi2+PZ18ihE8RnaLlqFar/ce/19HPCPnYGYl61eclmtknQe5cmZrXXaE5lCWG2yT
AIz71mn0J1S8iZzPWgPXiG/nF1Ovom4Tg1KeHOfo4tlUKD/Ug9yXSq/qfy5Vg263+REGAGEkDn1j
3W9bVBi1egGPRdkLqhaEEBfTYkWHXrpXPqoXZbqBe/wU9t4RZhEuHLYh6/JdW+pp7FrZ0Qb7MGxh
A1PJvvNYNEk68oXuyrVpP30e718QRHvwcvgMtuLODJ2QSMGddTBUYZ4XKk5Fm6euVoOW5A3RIl46
eBC95a2wjVhMEMrGAPbgGiu+Z27fDstQtr65l0YcJskycqaAu2/AMph27DLxsjUbBzuo+f24H7nz
2GgssvgTsiZhGfmSDntMCrxo8VlsrU9225iU+BCIG2yV4qtklweWuzIrxsevPFzFE3rl4hOmeJh7
ZXEimgepjz1wO110ODf0qEFS2WqDC6pM1zaXSTkUvVc+Fwq05i88bfkv5jRpZcWgrp0ZjFUA71t8
ucde/RK9lyUf2nXRHcb2l6bockOdJ3Ws7XPbPeco6Fq/vf9KOQ0524nKstKHlTqqfpic1HnbMnEn
NtQZzIHj2FgygU7wW+Tz1gZ0GpVWnHUh35QooOKV/Qr2bWFYh6mr8A7JngGSHR89hMJS2EyZe/SO
wp4emfyspaecQob6hT9c8Hv8VnPzDE+a+YxT2NXaYz0i3Vo9vixqORHtJtDqg0UUNPW1ikzPkqri
jSWUN7MGV8vXjhZBUiCseLf2d1wQS5Av35uii58jeS66k96e2hbZyxX1t69QurbtCdoZ0qGk7cr2
WEkfBc2zBPQRTH1NXkJXcQRRG/aRLzwCTF/8aul+0W8FfVL8/cATASYRY/NqdYOrLpRP5j5dE2Q+
8nV3W3VR7+KddMX1NwleuovXP2W8De8nScaZvFvFQZIzQK9ridywQ0lvtIJZxvWCprgFIiYe4KKF
pDwF9j4+qycgRAC4xHNMiVDu9vD/Hh7f5CxsanM7nEZS0MUREtvCHSPGTNyF9weHclpth22jr3Gw
Ybbhzg/xSySoRxlHt1b3GO90mw8/BdFO81ZIgSQdFp/UvI7No2gcsO3NKrYD1AUnVP2RelDhmp35
kDj3jd0fwhecGJpddc79vYZs59LP6rlvLout5yzac+TCxzVul/6Q8sQBrdODO8UmTwkCDoWsR/UH
NVEc7com5ZJfkVlW6+gKngq/wBQU++yGSVgGB+ShKbKnUJD0fWxsrEZWiaOfMLoIoi0Oa3G4ZIYj
r+jVWb40DLeCcV64xieh3Kj9HjQlVkYUoeRWb7KgOFdszQDKAL5jdXM58IGQjhXH5y8X9lnnvO3e
Dm/sM43XFbXx9wCnHM7Gj9q6RfbtBgHxHXMMXqXmaUlbefdzVdr38/kb+T+8wIuEsUEBakF17SYZ
girF7GB1Ksswy3gRXbgleEDpr7QOlXXYuJu7sAdFAwYNqJIt22X5Oj1ROulAHTMZ+svgSkyKxvsA
wJtC51VJBtzRv03Q4ovxeWklLmenKO3qDP+c8DC10FvGBVG51jSIWn8c6RPIeR7G9jQ5kpMqIntg
j7KiIgjliw3FF9+zfGL08qdgRO2hgSt12r20JRBIlSONtRI4wSCOvcUPtNj+jQu1V+4Hz8riWaNO
KAJwlj31iB7gmubLfTPUfupRl+PcD6ovvJLDhJtFD+w4uXjUsDWbgEg19glo2qffhFym5H6TVKeR
6R60vvEafbNji7l/7+z6Uv/gJScvda9uaMRbFavxjMbiNscHnQvZbvzoaY58w1z84ZbronDzmc0h
5BAYLxacQLqYdbvmjK9auuBjbjL8h7hrHgtc7x581JD8LPo1p13/jgBOu/rVxEBvzz8B76Ssc6YL
EJZj/qI+tz8Yz9z5WbkyH71KQeQF0MKuhK1sZInms9qos/3CqDyshXZR0fW338grryPZtdfRfSy1
3QSGV6qVP/EeJL5KL6mCYYdUAQiS9zJGLQD8Qve5jebIUvzORZE+Fc4R9JVrbMVs7kApwLwjDDp5
2UTOfK8fWkCcIb9iPN1Qdmryhfgk/eaq4+zhLsJeDdgW1TwcUtgvQFY7oBWafMRZyz5he6U7jvpY
Pu/71bkhgtrxtM9udejPhlu6HTER6QIucIN7D60O0eRTu5wNMGmPJUHB1/xqbG0VmhK8YbUzkNZY
LDnK5jiwjl1K4FHR9Dc8Xyl5y9WSDcDRw8aNqRRkmGQ6pbYpgMEudldnmAJWTzVef7Sczg5v1OzQ
7Jm+EDE6h+4ZDJD5rOG2vv+oJxGTQ7mWOtKTXJ6XHz0y/XK1Lwp6vwFHPKXN4aG9m8ikj4Szg4Hw
RgavPYrhD5JCBYcaR1OyZWLT6duIFTxsR0ZSRI4QawdqGEe1DuyJ9e94CbHMQgKiuLCsCHREevNf
nYUuHzNa2z/+9+Tn7+ehf/Ygf5uHsAOBKuGvMUXScJr5T8sJ7EDIxkw+oglfXzb/spxQ4fFDKMMU
xPpC+MtAxIoD6j7WHXJ8/2Y70LJ8+Os8xDcOH00U6aqRKeD863JCe+j4ZCqhQAWwV7jOg5AeCfS9
HcaT/lP87Glhnp6Hd7xqlOAJ0rpi5XuRnzQb43qjIwR5JdsuwhrA1n/U9XwiU8Qn4LngVOWEZ8Mn
fUJj1IMDfqxZUExSDv4TzHafM6y5nSD+YL7hPJzZGVCC2R4uuOAx+jPaBixytyIft8llMa23DttT
9txAgKtmMyQBHyHGhw5GMS0dFuJre2Ii7p/QE9ONxo8R2STRGL6GzbLZ9TpwWiDxrbknB0CnCbB2
a7waH6Zor16LnUbbjeqtXiXaLAx0B0u/pO7scxTdapM1faDg3V+p+jiQdbZJ2xOtjqxyQ/SOouv8
ApbSibb9biSEnW8wRrrIReWzUgFnsisuU/j6FMz4uAfitXQLnzO+E4kVx45WWnjPsS8cYEQu9s4v
/Tiuu/IlKaA/IVPu3wHhMrAxNE21pZq+koM3sOYrDVIsQfjFBCkep/O0XG3vZKEwUGcOvTDtL1dV
7e6Ito6DXAr6Fdv8aSeeVGcvZAH7yvErfYEkzaZ/qVfkRNo5Swk7CFs8EeO+fX9IXIzXBpXd46Zb
nGJZM/rza6E/04aYNk4fbmj/EpiepvdouGEoRlxPuCvxDvrqcjIy5MsJjX/UF6PS6fC5aY3XfTy6
31w/d6IrF35J1Gfb4YkyFDTwmgPIsnGGI4PsH9vluJuJV115WynNT00tloZX512YqXev0dOuK1w/
rJzTXw04RnxHKIZuctEYl5WJmwJklyyItu2TnHvlat0p0HqEU0LweMVeVibC2WIoGZqVBQelS3lJ
Fbf9tjiZdl8VPndxp1Nx6FSKH4aBijcrUJtDm5zDesN/C+XLXX2dzH32ywo/DMwJ03wsOtTWgVDF
kw4umdgSExDA40o51ve3C+U9kDp02qeTbSzhBeAsaq8OfPwo+Opdypula9EeFPzs7ABO1GxnQBhC
ElWBCBMotBMyT+m56k5FtYErUmt7fcLHainxN8COLk0JlUN+qHyT7Zgl0xD11GG1odJQfzMwX/kE
KtotjYMkZ8hbCSv652dqAuYAT4YlNa8iSyFMqLpd5D4ogthpDQ9OIJDfy6SeZOMpw8TjKpq1B8sl
c6rdGuL6zhtIcMd1i+OlIG0JPiiNSYNzzH1rP2XSdTRU77Xwl71KmrxzDjCOs+0Cpg3N2z3fYIaK
kpu4iYB9nNgosjEnc/fOGZPD02zrviLjL7smUDRCUg7aa9Z+cqIlcfHBLfNhN3pgMBxMGDa4nr1H
IHkfxdEYvaj+n9ydWY7r6Lllp2LUOxPsm4d6KEoURUpUH6FQvAiKjn1PUaTGUDWHunO5nlctZvmm
nWlcAwbuQ5Vh+DgPzslwSEH9/9fsvbZHiWS9QDQosCqRF55B0UMXZ4vLchu/+XSE1g+/xZJg0Ema
xDpePxXggYxKYAOriIxnDTu6iNwgNNjsKlFeLJT3T7oeKXfhpKQEfWPW9Y0wgKM8XrcJrBBzOfHf
oQCBauPlOKifrqdmxdrL3EXM2u2CgQtJOtmyun+UVzsB7nrB615Ls6j31CA/N5DycFCAGWQ1QFpS
gFpIQzGOjIHNziUhIgLrsOQijBEmoHr0gTZH7lziYRH5QJ/VKz8j4qp3niRn7yHXj+O2Hh2ODMj1
yDioacbPGtWnMo9WDQcGDAkWHB4ADNNYiqYnYe6UJscT1rYSrAgTrxnaQJ5Q3Fb4t064TVpvXCL6
qLeYM4bbc69/0bAR9GgPrnksIPCRUhItwjV5LNvEN5f3Le6/n/zCG0udxomMunHA7AqlXjtMb5w8
T2fKoX2LL4hCPUT0kSfMSZe0fSI347fmpXC0H/LIfqj/L+ExC0wGIB4epSl73FkyyOc8s4pFvWQe
xFUEhaACeItKfX13q0WxkL/LcBbdbWviuePKAVnScZShpF+RYLUoD73yrW3fpgDoCnqPx8BJemM+
9VyEGzqigEWRX3EhYnx4gU9PLYeHGCurhrsOthd8F3vUkA0q7zS8cxZZpq+tsHGfGaAEEs/XnoEa
S3GthIvF+YM7L/5BUMb53F/mb++6/9ausPaC5Ke8/9ViCmOWJh4Fzgzj6qFc4fnVyFj/Es/s+oC8
b++nx8e8JlueCBRsvzwor/GXuQR3OZNtc9lYa8re1L9LxKIwU0IqMyNX8kAUdvHevbbCov4qKwfr
m/qhO/mW7RX+62/ldXCc6oZm5skCYqFxH8lLicLbIDt+jkDQfuFI2lCsC/71jBiQXeNkhAVFNlPb
JTYzZ1xvjuYKCxIWnMvodbMsaO8OlEHFGXElxrg1bhp2OrxJB663ALXvGlZ/TLOKkd5FUCXyNTEs
hbP7mitKN5bJQX9D3AZVdzE4myTomHRga77OOB3KNReFzSO0DlFh4sZMVkUfJEQ60kpjStbciv59
/a9e9aJGkXQCs1WLKJB/iO/78//+Lv79f92bv6t5//gl/lLzqgD3LCrb33IRfxPkqL8oKOIlUVRU
ybD0qdz8awqKTKEL8s+k7P2jBH6qdvn3ZPUvkvr/WI7s/m8ty14FkiJrlb/8/k/FPd+VcdG1//2/
saOm5v5j0Wtp6DwkhdcvggH+fdFrFdb9kcVGPDOhxXes+l/yZEmy6Eop9+oYCLpH8OlguFZ2kZHS
mPZ4gFoJH1a8Tn55usNm0hngfzxKtSfpy1G8iMVOgktfBa250XVoZkzHvVQ6lebxWUKU3QrKYeC6
K09ihp7bLSDgZ3MTuslnLrvKgulwPJt0JFfb+oROHV3tbs3dWjGNXEfr9GdMjo+nc5ddhjGV4DEf
4eDnUhDWw7hTuY9CVx62LUDyrUDTXL4K5q3ZqbcQEozuPN71b14IleHMPMFlSwmW2AESN0Snbxjv
Ce/Yc9tybel71ETXCiSnL6hBcwbiOhKGYi3NLwaVI+1k4Y3CEiU0dWu3Ydhc1xsLACHp9I0TMyqk
tnfM1A5/fnW1D7trhx3WnUw4kF/va/EdFd3gtw+/OF+Fz3AayBqXHffzoM9NouxYzNouF7TITwaC
xsQxp5zqYE28hByaSu+338CjuBMWwiZ9uZ7CmkRWzyRifS4gzYvL2aFt0cbMRN4A8dbvPqyrDSZs
3MjvFHtpzUiTfCrilSoG8WHr9HQHPcrS7qjrZzy5qoOmHF7avCe5sPX151zNvzvspNoxfrocRWhF
V4viscgjMgVtfLwkhjvcnDXoCuYYA2NdtNH4BYmyqPnrxAdiftY2d7QDUnwR7puremTDagmUlmjC
TqEv09EoX1X+o27vNFHJmtdmnOXvGFj7Z1qvH9nnSfnAaAFaHWK+ZT/UQ/7cPdlkPRYmHuvZHf9/
uMxzN0eogrWUH8FoA59AtbSHvYf2jLzr7Up9V465X75Tqa9KCKnwwu7jnlZJhf8LUzUrtkWB6UFo
Z+gwRJQJ71RQintkpjpjJiijVHJqR5mv9Bmai9uTwEG7uhCMotroIOdRtPh8bqoFg8yXtF4Yq06e
1T5z8OzQM8hEYsUt7ejDrMW2TwdoKot45Cd8s1bWc4rmYASKSOJDW9NdhpibeegC6USp0nBdC/Ok
3Lf4lWlKEHIfWb8DB3iJlbdntC5aV6/XCETlF7Oc4RsQkgUql6EDLI+m7p23KX7423YzrVbCtcVP
dBMOS3UIWIE3RmAQXcMry/fibFg8hZMGDYFOcZnpHj6YCfg/F/Dol8Yi3XzwCkVH6P2QgnIHFztm
TFXMa2vWefJrjjETPpvkae0SKCi7n6h3wQ7m4nY0VrmDOndiVQATo+Ac8aIjmnGpD/OlSGVTUXMs
TNRekZvmUKA2it3f/SQkYw0dnl3vSbWZXN/K/EMPWBkpc1S6+9jYd+SQjAduZgQJyG7JkAEJ7op4
A2/07eiRMR7PRFeZI34D57WBHnDCBbHp8WL69JSje18iWd7lhCksn/xWmgv0wMM2+3xrP3AO5DfI
zCwMMyKrnWp5IlV5o/J5qcYFFK0vgSUmzbk6b5eKctZpPWrlQivHp05pSQt4JSKPMTW+EfrO0E2G
VXkTJPZFWyCU/YnV1EDLDFkGudJXBBYZaRfix6dtniT0j/ArxzlTf5NjcmVu6zWRKGRLqWSGeHyO
xGI77QkqAqpYwT3e1dtcqoJR2j/KzRVi2gcGjfI5g/2/IQWuo0VGRswJu1aO5eZ5nFLSbWtB1Nv8
/jOsSASCy7pBNg+AxqV3iWZ80T3rWwYO3afEmsstODfmz6Ph9Z9iZhefvFSkV28sRyEQ5vOY+okH
DdE9VljfxG/Tn9mN1eYG4/wzkCdyQhu6BuAT2EAsYO8vVfyux3uL6SzuhH1YujySKEnsfMOs5Bbf
+CgzuZAdGrZKIjdvgbUmzOY8itXdbqVAieZjvVHvIBNQSFqHFnX/4KNJkqIFwvA0cdHxDBDVHBpJ
HrGRSFzWMMaU72KEGEKntrfcItTRuxl7ZijxU/qWqTvFB4YxllNLCCb2WT2NFzy9M/zhfLyhptFP
QEXC9i6gH1+C/NPZNXVBRYexoa1MrFkeugOCEcsNOzo88sCWutc0tiEvn2OgHPg26c2AIjZLWVgQ
8wc+AknioMKjtiuAuqsSQggpsl64ZtZ8QxHzbuK12fDY8xps61avmxUtN4/GF0SBgbZ+Gs9w3PAu
djM+4jiqK7qUPbtpEKd97Eh40ZDxYFdA8cMIFQhGc2Ke/UNkRg/gpXPQ6eG6qVlM7WPY7uMu95XV
CDPALyFH9UdcKkjkJc4d9rX8POcRPthpxTOnZ7ZkDwuVFmGMgotj33HOTjYs2WOTUPrRMY13Urth
WiVf6OnvKMuDKbzLU9Wd5Vx/GJ8LaHaZYCVr2CtSGrScnCLdSOaFN1RD+l53JzavsRAY6KKfZ0Gi
li8RpFDyysiUnMv+MItl++yCQjSjVbHUsHrxw8ZSfstBkN/osZHNPK7uFQoBN6bHfF4vFkA0BneI
gcC5Ia7np90hgdK41tebTc8JJQVOHG7S5vQI3e6VDRi9ct27o7S7j6s4Il+ACKylxtPxGS/iY+Jz
RYBfDGcsrHrGa99iucRoK/GPs5DdG9EggXRUeCCGDccZ07Bp2TMXD2GNLMIbjBUjA0RsrFbHBasY
y0NBL7mds0YQYNjVsmfcZLweLKcWvIQuJJC/iiUpvnAETpWXb5om4NlP8E7Ub4myqn4i0zfQPs2T
x63F7+EzRVjoFggHhiF28XqhJc5c0nORcMorWtiQN9Vn1commc0w6wpuwxbz/4eCcgs5KkaLLXWL
5j7mKAWk2TSXkGhXsILXp3Etonw7G14UYAXks75B1KA4FYWkX9KjWh7fWBfP6L/FXej2H4oWQOpP
fvg/7mzU2ngMKKv2dTzPQrvedbEvZhg95j0yR6JX0GOwe3IyZWue2Irnhifma/mFjGwuQW5Acp6y
bX++nnDOs0PGKbWTELWsTNFm338moLmbPWhoeUbmSL+c0X3yzCIcxq8N/hA/Q0maCqf5KoNYCkAz
wF2mkpYGsUDGGbN6Gss3ZfcsF+3H6uGLgnisjwBBe78Jspnl1XwIIx/qPhpH+jK4AvKieCdAoktX
qArlFfsNbTgV+q5gdKUB/KgELF18c0903VH9alfJCoiNixQZknU5b1eYSwqWeCgJxQIH9hvRRAay
i3lyFm78j2i49Zsec5kvE3Vxl9nT3F+wj4Juit+vWLaYL1QL0j9jDICofW9oV0XTr8xdxaUi6644
LuJTMZl1Hgy9tPqTT2OK+MbHG1d5EWPBr9qzOGtWisq2021UtuHuS+bItp9/yslbCgf31kYrvz4C
AWUnSIiF+VxMUc8sQtdVvNdU0mSCwZohMoQTA/XDQD66NQ9yciJchvSadEJa4gvcImQ0uQPVDU1/
9m1VL3pJ4KhdnuUc+ZG5eaJqXRKBtUiJisAN1tebq+IIL4yqNNnNGM1VqxaxIqSYKCDAHB2k4iuE
IcUn3TilwzrvnP66SfVDkXos7ywGWtVWZ9Gd+ewcm3BfyK6WQ+t1y3Cpd1ivAq6XzUf5fANu8iDP
b5lsJOrNEiExU5jLCKvswfwvmT+bGQlvnm6shdZp1u30UjdJdElfBCQOpgTuct4tZwKSpfq6VZLF
NfTYRAdh9s4PweIET14SoNgduijeRFbrjdtxR4u2uJK+N8oPI4DUvx5x2cInYJFglwCahOVgvS77
cn1NTsS23sUZe96SkYR5IlLXREXcewl37QKDnRb56nOdEDqpzdn8w53ANNRdX9Vyia1rL/aLFGCN
6pFmyzpXxukJ3IqVt+EzYEvnsjDHDdZkK3WZaefw8cpTyr4veTHQhvjCY58a/gONgbl/9hcr3uX9
d6xuWWeIaqA3gJexvPXMLNclsffNKWUMZD1eyiboxK3anOJLWL4hBhOQlGAv5qxBivEiHLXdYN1k
zpj2OPDBmQ1bRj8MNUtmX4TyegOiVGWhk1an2tOH2uIpnIvuWzqF7y4L9VBmJxY3xbjhL4/PoPxR
hXWjstXxG0SdNiy+AAZ3WLjGkVjCNplFblYHFNyxtamsWya/4udCDnQv5k+I70jLc2QdOIgPd4mJ
rtMRFCbYJohbBUTqRn+Rx2l5zDAzFt0ObFUzg7EQqTvgYzyCpfRCIrGVLTtu7C8WywOhKhRzkfuv
PakB00m0ASs6HV4lM4t/pNX8H0V6a26/80uxevz7r/CXQY3yi2GIWKQIpJ1il/4q1uQPREWWLdJx
JQM4JhOU/5jTEKBk6fyRpvEXZOIf/irW5I/YocqiSqqRqUL3/KcQnb++tN/PaaZvfIIUaKpoTNvO
389pxvE+tokl4I9tPjhG3nCPFHCZfx3E0AjDUomqrfU4guztMCyb7wX6HAHkXrNHLKiTlMeMhkrW
lX2WMf2mHpiau/2dtUDwrixo3yIHabQh+AF/DcOl+C7PEK5Zbr6s7cDVHKRQrnmbJN22l6bz5Mj1
lG1P8vf4OqdSIBV6NrUfqbuohz2TDC/26Ybpm+OnX0iHzmSgO1s8KpooqmgKQXiBKRSCGavBcBdi
ULcWjL/RlBvq+wPddrfJjhgQRAWaAZB5W9sjmsKvLr98ZDsB3DXW4UtTbsbhpDxWsvBF1yYOvvUG
UY65/BKIi224wt5AIsK3akMikaghvXyNKNPLqBodRISILohNbbdN4fTS0rovkjPRAo7oCeGCek9g
l3F3PorLCO5frUARz5/pGv1c8xWh4UzmdGQxVqeZeaFfE76L625tBKEnenAEdvJR3MYQT9Tl4+li
lKgSv3wwEelsqPSsnBL81IzSKls9TSjp1+Ew7PWjvi2/8+9w/5jiIX4eP+HysWlO2enxilj/S709
PQqvTHtXeRpIV6A+b4hY8ullc3Ve4LMhtd3BCw0Uubcft0amQYWMsAgd0dk+5dfD4v1NQLQRLA6M
isCGzlQiEY7gFDbZgdgnOownLP01jHTe+ZzLHoDoWYJoIZyrhXRioPBkjsDRu8nOsPMfgi/Oo2I+
vmFQR8DjPK5LcVcHxXVVn2waMMTFEXh9T1oDFyxWlNzyqd/d34WbLsJ2Y0oA5Gmhg74EOQmM7PC4
7DLKPd94QbSIfIcZjwbOy7KrV7Rv0ACNQMVane9Hrw+uH4Y6B1huMqGa8T0rxPhdMCSb0QEfKt2P
w0+AmpSlVxiEQdS4CjA4rgEw2N2KKxrSBm8cSkTlx4FMF4Y+LhdproJna/hU2FGM+IzsT6dn/ecT
F4sjbVsjpaKEgLUff5VT7uSqsG4Fwwco1M9DhsqGC1tfljA6ay9VGcsFUuVoFG2wJD9a9HRbM/EN
JIj7irWm6ucy6q7aTQT7NZGgDqmb+IyedHWd6RtkMMKU/Xv9fi3WUjbT6Vu4+0MHqW/PnppykG3x
SIuAqpZQYf4WO3tNmNV7ssdg39XA4uZ3V7CjS+cF5CKP5IXO8yXAhPpd94SZAY1dWzxJ7D3JbCEU
Bq5AR0r/usazl848NjNo7Si9avI0bQPmZ3+TpD3RndIzZbPwWlpQTqicbeUdfeT4Rakp3MAChnPE
ldShiT0u2NJgsMckb5M39vL41G4NvycAdoYHeZXDJUiCxznGLr2IAhRUvoJfeqkvrm/VLds0r8hF
1yX/KX4weVMAOTwdW6bf8969HvkkMJRhUbJ9fI47fc44ym1WaYCWdylCBG3t1k2daH71qg+oc8om
9IR971Z7dT1saGloKMwjXQd9uHys2LeKU8SpRDNuS3SW3MFMvJMVDs2qRgaNPDWNfLyGbMIeM0bR
WxO8GE0vvz5m73lqWxvejUxZWohCOJNQvN96wp9RL15aw8FgNFHE58+ZPKWHmMbrc5OzMu9e2XKL
8s+1m5EMK3QGCeVvd5DJMtZTjo3XKg7uu2bToKy7sEM+UhjL2ZtpXjR0jv3EZ7ZX1X4pLp7+eWQa
Yt+qWfthXJIXajcf5iSNzsIMFO9uG55eLN+J5TBn7OmoQcqP9gMTessgdalp9p5yDNPeXVjlqpda
p0S1y2wvFLfhMWv6ZUOlrVA/eoPgkXEZKh5BaTqYWOSc7XZUgwyP4nVG/wTM6ogtQI9PcrcpfF72
BPQiPVKe6V4LCyd+LY29rmy7AUklIdBO/91ScCIse6lO2hZBWblmPRpG9k//eT8/tuQFRavxQwPo
+045NoD3tOUXWJfPbciJnDsM37K3nKtvb62HT7C1JHScKKoQeT8TcjjWfbmQ55DLtNBXeLDuYNod
CUMNdjCIBahallTVdr7Ij0DhWKcWLj9Ye0Y6p/6hk1DynGO51w/Rw3uc0hOE0IZPYcu08O6qe41i
bTWukm/hS9mNhw4aGNmrEyEASWc4l+G2C0gYiOBYgpdV6Q+LpT7pWheINkcVvvRBQVh456qHduZG
G85MfkFj6lz3+WuVLapxIbP1eKle8iMTRAcYYQAZlWYZ99P7aEOwqPOAYAANkhoBMEEhr0R4Yumq
IZqAD8N6o5gIGmfqUs8WMbz8HfAd2q8IYfgwN24j09Sb+Yb0MtEXAAM0EA7fGkNnCGr7SjyVSBsE
QZnp2jJDPDSKuh09Xtr7W2K+TfrpbpHDBEWk/GzW1a3xsXCKDiGAAHr951e8YidA7WuJrDkshgeo
VaAWAPgr0x8Eg32/Uo3NlUSZcI7J0n694y65+yXBQyL6VN2h//uqz9rlS5nSy4UFT/6djpZvPnTw
5e0nULU2t5bXeIo0GFA7PMAKg9TlSdgCFdbVVfEmv5svZHW/jfvwh1mw/YprAsr5mHtw1tx8JW+M
0xdN5Wy4GCcSqzxlh4CVbcPHiEoWk+7Ud+oH07G+6CHOLCOWPPMNZcMaOuMBliE/+Ndh9y9ctQuA
BcgoU2B2/aNqPbg3bXoDq/9Rdr8zWP3u3/9NSIhcUGdzSs2tINaj7v6NKybCPhAtxZQk8Vcy/m/F
uv4LUkEZHhn4MOJGRZqHvzqrNMvScYFR+WNaNKV/qlg3+Uq/r9UVUZUhmGEpQ7VoKqgZ/9ZYVUl3
Mc5KhITxnaTduk7tVCrdOxVepSA7uwaZeJDYjxV168rPjweW8TvbQrFWFn3Uvmhps7+3KVLqmLVN
ze5hQE/HlSW1BYEWQu5pSj97TEs764nqJidZBXWYYZ4igJeWpb1Yzzow79ucOU19vX7cGZQ1DVNb
U0B2x6JF1I9m9sR7BMGjCjXwh8LWDLk7uwjTitq/GkA8hkQHHzLMr2HzEedRjQ1yZE4YMwfLoFPh
EQPRMKsGAiiBdyTP1rWGYhUmm3t2S5+TIrC7s04tmr2VTgzkpp2H4hg8uA7TpHTMp5uV8VxsRHw3
CZM5hONi5Kjxayh6BIBmeDbQz6koLzlM7wYd/ovFwH+gVMCmbYh3JwsTztD4PdYOvTqZRp/LQaDq
b4fZaGZ+3D8XgtwvH10HStJU/Cz1Y4vrPMq+r5xQY2jw336h4yY3qeRzQEgVoIm4g0qE7+ae9qiu
K5YjdVOvIm7jPq8xh2WviVUGLasvjWRNk286ilejxU6k/npCDq6YqbV4laOxWFZdH+hWG1wxlLGF
bbvT5K61LK7ICoW+KW5ak7Xuo2Vywn0MKF/9SrLcbynsDK0IlKRYEpgT6WerPyr4BxpjfWfg/fzs
2BJX9anRXFl14weMKeC4I+GPVm8Q7aWuOuSCSnT9fJA1Uym1K0y+VUNK0F2hxw9HXZzHSke8Wdlh
+bVOVa+jGhWagcFOuxPCiIMxYxiOzdUml2r2X3WG/X+dA4l8WjEJ+jA4X0wmBf+5lfTf/2fzXfz5
38r+M/47Lckfv8pvxx60REUSZQmJMiMQzpXfjj2ZNBCcpionIlKO3+EUOdvgvVgGYhKyRv5mRqH/
ojHrUCYky68aFOOfOfYshRHJH4+9333jf5CSGGmWWOlDI/iGvgbfJK4B4hzYSXgsbClfYAsUGyu/
XJNjKaxl0W+TvdpumHupB+u6LFXua6Vx+DPgrvnPOM7myrr6fECrxzgHaFBel/AFR+1Nz51Etqla
s9AVw0DqfCU6PEEIY/3s5yUOzVS0FWGRsPgSIiJR53cOW0+Wlw9jUcGXRkgQgj6dE9eGUgMSxhAe
NGmdj9tUDJTqvR9dMhbt9gPqYAwpRDlkw9GC0JUw5Vf6YWmxlI4D7AUYf+YiVEJ11lzk1yDuFnW1
uiKVvG5IpXyijrM2orS/X88GjeviivYKqY29KL5gmeNox+E5QmWaJ+l2YKHS7yD3N8BkO+bYds8q
C+4gBH0NSlrAOpcFT4Nsq3c6xSNUT36wCZ6XwwzeX0guCxHaGMioF3uWsYplZ9KsLA6cqff4E8SG
+fCzcaslvhaM8boTSUwmC3NGK+Mx2Jfw2jd2P2xZjOBHG6vAegZXvmuIloCTN1w05KCxbV8+zvvE
JyDAgzDGRpLFzRFWZM9M1qZenTj1sbtTv6AgAiYr0ZecEZg/V7Hf91g49RvxeljSINVdoAPMnlwv
HwhYCu+p3DTromVB9vi+J5+IgvOXpvKjbSeiYFyyjKus8yi9FldHZa9BxiESl+hFVJxH9Bn2y9Ql
nc6rWBdvOPyAxJtRQIfes2+3U8VnOdER1yls2bdn1JMkf+LQfzN9UCApsBgZUg/H5HxFG0z+KH1+
dbE+kAoN0gxnZMOqBKrllNKBB5qdtqA6uTh1xj05Idy80Pugb1LZXg/WPUjPKgMfHrAjzhigGogU
pGqpz1gdx+lZiF/oGOzouQGJ6M6x3GakBLit5OL5h9GJJBbhRTe/BvFrRJLLJE7X95HM/A9PKLxw
frxbTLTSZ99ASvPAfTxQrBpEgE52a7GZ3KrlYE9DsCvIGJUJy4rtNiF4C12dV9aJogIPaMZFneXQ
IgltkR6tPf2F0h2FH6X/uT7fkGNroQ3JlwcvZXsyt6Tabqyf0Y3CzVOCEA+f0BW2svMxZSfOS2Hz
nDfeZO683j3lgJD/Eg0QDN7wUsDm5p1zns9zLAcNnwO/hk8j7ZgkDZZnIPVAXOy9V72LtAs3L0J/
cBkJFgKwl6AMjenx56kn1uLhBgypPuErq/tsfX2RPseXCsLksJTOwkf+rjBLUW3WV2jvQy/08LsZ
eNGX+u75ke6vXNIQN1NXRpHErG9Y6ckLI4+cYWl5EUT2o8R+rZXw0iQnhQrt+hMnK/nKyv/+09Rn
/rhI81nJBipnudwtRcOJrghe49m3bLIK8JsPJj05EbdBI5IEe/8R+PhXuk8wEiy8pzQDVvJKYnw/
hYCgK3FpnBfq15QvqgIrWSroW9xY+lUrjRyo+66vX0/NF8gG2n2qMbidXdbt9eIojKuW7Y2xDxP3
UA/uo37nU54WN+xjarpWx+PTYVTQKPtkuI0EDylrTXBAQ4RfJZFIRCje2RDFr0OC0o0DlCVmt7vX
W6taIWxlFRui12EbEX3m/Sk1DtFhYkcP86beSOg8YLuwF2crf0i7JR67C5LxQT1dm1OtrltCznwt
9a5v+kJc16cN1Pd9ZB+P0GQBaJpeITiQHQd5n2zQsV6iTVftGuFcy3Zxi0+5dzHc5hVfYR4fsufk
/XKazWy2IZGSwQa4FdQUxPuCBnXA+aV04SGKICCyplMFOuo8pwH0tynei2BimxO1WkVB6RnF5D3M
F+A75dbj1xG4AQcmi2jh1o1zEYMF4NrKEfARz9F+jF/iVzISH2e3F3j5Who0d8Yl1s/jeojSfd9/
XYm0bbdZPMORWGL2XT2qrdgE12afZMunk+/M8SxUm5i3Sf9icblR1Z9IOIo6MSoulgaGwOMlBl22
YpM+pXKSgmWrR6aW90/J7dlvzpPcYarLuSzeccnHeOjSQBte0ufxSvSlOhv2MMTzNyFz8/KkBCBE
kX11K0LkQt0dh8i+Sh8S12eEQV7figlelrVyv4X00uqhy0kKoJntyp3RHob60+k4Wnx+yXmDWH0d
za02vl+3/BPhNNZeKDfKg+zkdV5hEOIqXeNeyfJvQ31ryE/9UYktLhLIrLPshxG+jlQbwVWmng3Y
lwq0NU1+kCK0a9tVjaom9NMrVDBia0408SEa9vuCGdM1Whiw4c1LSsx6jTEm03bGnOFLH5CZuBJA
p0AdKrw63afhZew2Ep/DmMSXFUZSMg9EBq67IVwmAXLnEPJN3a60yxOwRDK/zrRujoMg6QPtglXR
wKpZPr6uTobKZVWKVP4vPfdVn3AULdFJ8h0mGbgu5iy4jWXiiD6US4ciBFuHjPfaNZhaUlIs46kz
ASmDWj/RTkNmO1DeJFL75rJ5GrTdHg2/ZL225oIxRDVvkOxQhZNoYXp3/Y1bfy4Zy5IQUROlg44l
JedRnrUrnVAX3CqeaVwqjhGFLCQ8lRItCMGBBGyAk2Ulw7pWib8SRoXjutYDU/dZvJZ3ohEnVRzr
YHT64aR+8iNza8TOM9p1d6aBebcBwGV4sDgeoGuWV6D0M5pP7NlKstLbFdERWrLZ19GlxLkz+Azz
sGqW1uq/qjH4fxAf89twwvyHw43DrS++/1Tc/gQHufzzv6Xf+d+W/L/7In8p9bVfQC5alNOyZqgq
qJjfSn31FxNzIiW9KSm/zjj+uo5kwiEp+DZpQEAr0in87YRDNScQu6KCYhdZaP4zpT7jjD+W+rKl
iCKrSAmvqGwq0wTkb2LfhSjphaQQoYtZIxqtEkUKcRhafhlZ9um6oDLPw70R9aiXWqrvKkNQqi4k
tH1ypC9yctCUrsYoQW5HydYEeRFF6xRyUWV+aRGzk9wXV2LljQatETHNYnIeMjKe0LpKmKCFsUIn
iLPZPOtDYNXsz1FJyZumvpR0uR0SR8lEKQFhEfuiUWLUiK++hapPAT6sD0REafFsbNtdmCEei4Zm
3U0BaemlkekHqCDlKXcFLLqCfPped5frgF/lQd6KeYXkQOFkWOXelCGb4x7O1XKhP3dXjosoRJGT
bwxgUsqDnUli7oZHerbuw6T1cWvrp+f/WeQuCc0rnq4WaFj6qWRYaZruaKTQSoaHXzP5oJOC8tC+
xHAp9OvBZJfXSOw1ufMKyPO65GtCSgZz5adPcT7KMJdTwwIZwclNYTKYxFd0fJTTzpFVZsBPFkYU
efF9dFIkaoDHZhbY+docVm3SnRWGOi2Sr9BEoCfvavqCfkIAJnjYkCNHxlx6sle+DyeLGU+pxICI
KWaF60wlJEmQzwKRMo0hnEwABmktsfx9QKyAWawq3NfSwnpgjcKyqTc/CmfVkFgQHXtXYiymXwXX
VD4f92Sj6XhVB/gFUMn8xnxLhkuDgrhv06BCHShcS2SPLVUuGYd9Sd46mxENW414dfkE0G/kiyKD
Xjh5qR76tHHF2ZMVS6NQIO8bTg1VQBTHZWbFUOwMEEOITst4e390bE/NXYExMEc6WxUa61/0WKK+
qKLWt6CKK/e7c686R2XW/hiDUueGhS99zTQ3zK8w/KNdpiJwfaglNTwlJ32Djsi1aKDUhGA9YrTt
MeCOPly1RndUSc3TDfYHvLAcwsJd3o0J/EASohsMVUOKsqq9lJ0XSScymmRQXz2bkC5kaE+fpyJr
NsUTVElyVQ5mEjBCmpXEssTiRxNVi1LzFBTFqYRWnVtkiMRbmgkwR496si5ixumD7uVa5ckF8vIE
eOGTfuFJNOUzqIrFGHfOlbXXnS4iUbEMGuVGFgWAHPgzoPE8I3IykeNNyYDn6gqJTWPJpW0kiM6J
KS7uOQFEw2s8Xp1rK3iKcZ2b13er78ktwOfQgM14VAwmE+SI3PIhlufmAY2TqlJC9qPcC2L3Blft
xtVAMEypfYndUQF59pxGWJXBJw6OXjvM6zFa9MTUdRZGYV4sLIB/4SvpVxc/Q150JyqiFfNXS89/
PoYCmfunqon/tE7uH1lyK/5+GPXHr/WXG0r9ZUqstbgHgJwpCjfEX2ZRKqIYkeG3ySRd55+4G/5D
L6P/IsmirHFfwFn7o69pmsyrhk7ox6+X1z9zQUlocP54QxHr+4c34W9vKLXLhU7P0WlEKF4HnHck
DyYvrey/ReKOALzMC/L0TD6g+lzesyO53cn63qz2qT1SU6H+fNo+0fEen2sd68Cw6PEJYnwc/w93
Z7bjuJpm11cp+J4FijONdgPmrHlWDDdChKQQB4kzxeHhfOf38mLWlFV2td1AXxiNjAOcczIiM0Ii
f37D3mt7SJRTX4WdsSD3DVJjos17EkEQxIe2jNuIHpkMAqKiaFSPZWtprhBB7XPVbkVuYB474sSF
WGMc2eATZPr8ZkI1urjxhRI+gd4C4cMF9wCwpS9a67dyWp2m90+ctV69ENamVy6SU/KjrpuTMtP3
A3FzfK5yyvCIWzH+qAapsVP4Eh56ZUb04RdwsUGYGYDlR/ZTuzLXQPX9x2FMHKG7u6abdhfarwP5
EadPLMye4b+mQ1DzVLXozY3cRl09+5wsPrspi9aP3NNfoM4QJlM/spErAKUhKCfLhGiKZV77/Kg1
4U74r2gDsoNOoXnftcle6j5NY9kV70QcwUbQ74Tvytf+eXsJXmvsDY5lYLfmLO9B1SgKQ/VNEe/l
5zp/vaX8TmN14q3LtowW+VBrhIjzVOdF3g/DBh4bE0F0lqF55EmrltMMUmJF4a6CtyRiFwic1GJF
WzOxKcbw1BbVNHi1s8ukrB0I7eTF/5wEUM5YEuSHz8GKHeI2xHAfnjnSZl2DnEBpyH7B9IyZ2ZfT
2W2ygkoVmX5p2ipWp9qPaWCO2VIH3LBSAZp0tnafkRhfldsnLmJpTE+UsvW5m+NqchUOyYkXg7gM
A518Np1dB0HdPFUl52ysJbJLp33sYFlg/PFA0f+FPdwk5XFgSPfTsV8cVmTKpK68ReSUYYdGI4Uq
HCfOXj+KNx0TMCoB0a5O9UY7TWiW2KnCpOZhrfo9msOzjaZJU97uufcQ5oJ+aASwtJ42DTGw9UF8
X6b1N88Sk6HJaYKQTLbNgfQI+04nDbbthTV+j3BLX8afx/sDtzkSIHsgg8TwqfeIakD9XtjdDsVY
UOGaIu1pGUFv21dbPFbEpqahdcAG8AXVEzgPtrCnfzamIJaRzuuA81zaKxWUdudNYOps2jEuZ1fk
y3RCQA8wN3/ASosNx9DejLOLzw2Bcei3PzwnJNr2VVyigXbu0ofJ8CyrVnmDuMt/nDE/8JnyKZa5
Z/ZEmAyoQ9RNDblC4M5Kz7OUq38JtpTZqtk7ZcY22Y6OFenGvr5TRdLqmP05oDst3cK+YyJxm93J
+JHDr5riw6xXMhZ3YmWawOx2qvz5qn/EFMEtQOV0+pAChUU2uHH9RPCMJvh8VADvoOjWeGra+YT5
9dKF4qNPPog96722XtbCoucaZFKbnRL9WJRTKOliGaS9y4yg7zwwBeoL1etcObSNCx3JCD8N4oqq
/YuwY2UFOXpS/yj3a0UP/pS8pnsPCXosvPI81YTVvd3K3hkcAr1ye7znoOIeDmIWwFL5rFcKjJMd
N9V2UIPeXNSx943sxlUlbhacQttM8sK9Mu1Vm/SW14j3cjNkI6iqGLIE+ffj+348E822aEB+uEp6
gJOEVihl5oUzZgMbVV8yeyMNsiGSG3ieTYDmDpBDeErsHZZ41vOyZQ98LWLBPT9CihWGIS3DPuVK
5A51stihMku/pSsCbekjouojGWLU6jXeJBvZTMW7VE7r2osnfplf8Dtm7VvzmlPAheIRoRe30qT6
Rgr3kiHbOZPPV3OScx1G5DtDuTvlE1QFUnIol7fxV57Pyyq2Vig67jYx6d8GKu5P0GBhHltD+hbM
58gEaVwIkJTkRXpaVAspCK3HVprnaEvAA6hES1kVim3kHs/PjHnB0QbBwn0KkxMNNnLzLVWPFe86
H9zzqsfcBdZXsr4KYmrdhFsJBiITnX4EGhXC+iWusWIo58/ExkS0QeIP7ej7xlRSXWnX4r5jsD/g
JKpndFxisX0gbhGYh/5yHanz7jlnJDLGCm3O4Zw7b3jeHjh4H/aQwNe2mFAx2tcEWwsSIiVkknZt
8Wxpl6FdgORS1bmeruTcD3uLxMemxkBLSt0a+BSTNpGgEKcMl/rTfdP9mgWrcZ9loyklldxn6z7W
DyyNsV2f5+Zz45crHFNhwJyOT7wQpQSJL7tlGDCnnHf1rNwP0ZTyHRfK8QEtYyYx+qycAjCUU48u
edlZScaStksvvh4co1b45hsLGCCEukQr9SZXR9RzyYBWQ0NFh/ptpvtkL+3VGVmdGWzKlQyYQNqy
XglQnuP8Jz6AVmrzIpoQMtaVS11f8cicMGaasYXuHa5Lba/SiGDU541H16IczG2O9pYNjm3bDxdD
19uQzssf5YIFDVKOQkrgSldnmNWMKX6aZPn0oxuxnbO7u3ik8+hQ0tuevch+A88wy3+aD+JNxmx2
L2e4A+KC+OKUW9iXmFvbD/GAbo1cA2zZsMAReZKznt5eDxxZXASP/PJEpFXMBQBw+Uzxq2NK3Acz
d4KaH2CZIwKgWh9j23NTap/6VkR9SfAIvgUmvKR+zaAPzirdP07QkBZz+Oab9hpdKhp22ZfUhcRT
P7uIc/SclPrFDFIc3ArmcrnX3SptbXyDMUN2bM0S8kdxCL32dwArRTBw5DYnrdoM0WpoDpq2NbTt
xDhpocdaZRLzYhLKvnxga4guqcyBxGQw10E62y0oyOLtzAQ7Wp/ZQUq8r4iiUPd1DO81UqI64dp3
F7Ej8XeuyqswXhnYN3pkm7O7Nmv7XX7eMQ9LJl/QmUWZhGdlWQGjTIOB0fQU2AT4d6AZ9RraO074
FgIZaMh+2dfHGPM5oVo/NUlg3bqMFko8wx3/yg51BYQuOg7cCpzbvJDSom2+WMgNgGRhymWr1Dg+
pUPROkiZ+wFXG9b4+0ld40eQgU3GJDZ5FJHgfSTNkT6VJfpC0BrvfYmQbWvq60m2BPe3bGzD7v3x
24CVScWAqPW5wFdghIdryZQ6fo+0bVNSJnalOz89MO4Yy0rAAIz11I3yE3OFBpmguiNbm7yfXMAg
ue5zaFKuSsZbD2RwJdW7kI6TZwIusRhf16p47CNpy7rzxXbAUfGow3iEZfhG+lrcTquXB3mE5Oiz
ifXXj3fl1ym2Tw2THAv80Tw42m4Kd44AzUj5Lp8rkNnCY3Y/TyXFJrjmuc/7WeYqS3zb3D3IwkB6
tDUuY8ucIreKl80ITmTggRjbLpCzQtBFPYtklkqcC0eHUl5YOtPjHE1YNWsUb547lNoA09c109sL
IX6YCUsWbrzDRbpCg9aBriPpp4UgbD9uAr4Sum9mUUh2iXn166UijY5H6vkaoWPNdNohXBe1ZNEv
DObLDiCwvpznFlQ/G6NX/ybNX0syxpTv//QNKgRrPgBPMJMkJeafN6jz7HlLr38nCftTi/sPf8Jf
21IVIQTjSaRcaLrE3wenKiNLYByKrMLWGOlzf+tLJQWeBruHUSKGyeL3welEB0onoqlQ5F+ai3/g
a/xbvI1ff8k/aiRGx4g0ga/HPFYeIyl/G5y2YlRlShrGdiX6RbUgpBUIjpvMs/u7cWKf3OP2WbS9
DUW6U65ZfuWWKuOFpDD8ex3gIzY0nISBAab2Cb3gNBngLDAHqnYqRI3HZwO7NyLAjouW2oZNxwVV
q/Ntgocr/IoMwUWVvMmVm2YfTb3TfBNIKsV7SzFbsASSkn32OsayRtxOgPA/W3XMNam2ARyzopZ+
imEax4u6X9UXjqYMvMK7fsFOYFpo3drWwQPHkPS+fH85jSv2LueAQkBglQSsuOMXwKht8nXWka2D
iBvYFGMQLQOmv3yGafgTvjMCdyZ+3u0r7R00ns6aW5tPzrNiCFLZViazVwW6a/pQL6V0wgMDDarL
mSVZaWzrOc68KasUYBNEfcRzNQ3qyfF+1D6iz/aWbnioUSZv4ItMWOHl3SUhzZadMRKIiifJufmo
VdjC56kJTn8yp13BwwIXwZynzqNwidts6X51QqAJuD9T8LYfaOE5QyFZt7u+YOZtJR1sb2ASHfwG
ymjJbQ3My1b1WR1N9nD5QTuedwgD9JetmTuxn9FzUO0jLE4Coh/FZgdw8AwKTQlEgcLaSa/xIZSc
1wUXmrZU50ri5GtmiMr0GQYhZS+G8mSsnSoqV8GuRdBuLvLyzhHjqR57wxnIgAuNIWRSzWQbn/D+
+c6grFihkXiR3YsaA+JKzZzWY+yWo5rtj5FpMyePq3nZLV7G6hweyTVI5kXnJpOgNb56YRvNnhlo
zUAGOjyNYsdP4BqPtrxspTIKvzJcYNXVWPegxiuIF9U2d8mWpi5dAjvEpW9exGJnEmcnugmL5SDr
pzn5lsm2OBY3KXbQoCGXyOFynKFqgErHXjeX53RoSmdjU/o2hwVFvVk6pon0JLjfpxrb20Oyoork
i5hfXCCGG7Pkm40AkABE9RgzLeWnYwRyEl2uSNb+q9QToep6clCyiF1HNmf5NxGlvrBU3vEim/Xm
yXQS0HNvYtvxSGEE0Yz+pMm2o8+hRCxDrzM9YySBfortQNn0AM4fs4YM7Jf//roIl9S7aZuzw9Xt
G9z5DG0x9SbU/Yv2OXbtaJkmZFy39mS0V2DfwXv9jY1gAjrsOyss+TvdNzfEMjvlIho4HTZa9gEY
Ju/WY0wytHnoNrh/0HScV21t4xeUABTGttKvCBOpQb5TRKOIWFGMPpBnWArKRvwahWegSH+XFpoS
dC9Cj7xmyn4ih+7A/cbn6s6ZsruamhrEleeVuPqXNKM34SOuFyR53eWFTKQgO4VtO22mzXd7lZDJ
75o1Xo1ZQWfzgUcKfSoGBciLtL/O01FCr1gzFOftee9WwLKada2xTLDJcyZQmpwXW8N5HU9Z6g+p
775Q0Li8Dd2MmYnQ2/eQkBRfqLwnCg40AskC0xi+JeG+ZOcK9o6MxCc6WAEd+lLrVwaRjb0HP0BS
uFE8PQevq5/d4oGDoMjdOnZJOoeCh/igsPEoVAssGBN08UjMqBSmFPpoSOgYidqhEZlY2SZHWLHF
P6uStsQuB6aIne2JJSJUc+KybX6XJtbbOSBfJQRuJ83P4MDvDgU5fAiibvircgsaHo0lFyoFHXt9
/Knr+0ia0AC0TVyJAQ3xxOwZ0JmkbxfkV5Wj+685ZtTbqkC7hJ2Ke6JvLZYM9SHEZYfydMP9b8nb
aktcZOzmEC9l9gR7Zk4mM0Quy4VEDuaIFQMICmyD+eB7/F3sJv3OvMRZ0LIAEafZFAa+D32ICwHU
9lb2n3v80+QntsXhQ+PTSOuOP3HSnJc0numn5HQ/2ARzQEjI8zgcHcAKNQmrJ23P3AyIApuYimjZ
nC7LiTky6fI/uKxmIv+iuYD3tIPy9FgpmEH6DFh712hWGfFXZDtMSbPqMp/rmlvc8MoT8PFemIXh
UszWXDIQEcMG28S8kw5ttv54PfYvGKYYcXt2cYCUpyIfn9KAd4nBQxAVPhIAs3Zw1yMxJvNKIngX
7S6bdhLabN7FB4pg8mG9EKTQCM3O9k8wb2fmBb1rQsnupvfEg84I7/tKzKl8FM5T2k3GSlh3edcZ
1UZ+yBpH2DYbfkbnPGwfD+RVTtix6PMSOgEUNu8PLFdNP32uGx5cVunJv5wc6eM77mcCyW03qd/B
PrybH3XGS26L0VpWnHO0joBR02nGdosPadnMJ5O5ER8mdCfxCiUMn2fgJsbyQkOAc+tTRosuchHO
7yILHp4PxzzfxPIB8VNMlxp0jIOeyxoBTbcc9I2QU9xPSRCLkzm02eSk174pfD6bI61aeaFzL03o
On4iBerZEyd2XwAl7Ofg3f1wa8ZOP5fm2JaqPaulFxMMg+vTD8e6HQHhMr/18wkSm9Vzfs7cCO4H
+zpA1MoOVQO7y8d78vQLV/kkVo/QeyBaE9aiY6fO20TsHD1Fnv6HCZP/P9Qf/KqEFZb6o45XMSbU
rv9WLb1/3eroD/89vZZf//N//OH1h/0je93SKonCP9yzMrp8hb/rEv6Pf/hfpcgiqZASuDzWTCgN
/maXVv+IyQKOM/KFMVZH/7v1j6poI2tOUtTJWFb/XmYrxN7AXMYsguTB+Hc5MHB7/O/bH14TjZ8A
ITYm7HE79HuZ3erGoA8gcYgmrWVX1teROJuEC8BYkunmnlbsOnGhFAsdFd8kkElkP6TPRYUdMtpW
MQ4wKnJ8Dfa37vVLlVu7it8mho+tEjmO+A5fXMsIRkfhZT3r75e4Satp/rInqFsTFg1WJn7VDMIF
IrMianTt0jxmXXF4feAu0st1PmpF4Wj4Uo8Y9etMUTs5KekGFluFVXTJmAi/ZqgFjTpLlGUrcELs
hfQId7rsMSueqMpRFZ/zS2l+FS+i5KAvURYTM91vKLiM56zgidS+FTwNBuVCmayuYVbdm52IqsqO
QadT9oFqgyIDg+VtiOaqCo2KUePAOO2rbAhUnwoPjzIm13YItIEaccvrQZovXyw5ZB6NJ6Qd+oKw
q5AT3e91y7xC+StZ1c6JmHG7TaeOrTrbFtdY1u9/0rbuJ9MXjlIgRTwgyZxhOC9BcF6el0Nj81MB
oqHwBNQbBtKYB5TEAW1F4+rWvLxgJeRYHbJxDpBjoCE7m9Jv0Xlly7ofXjSl5vDegCBhDNGMxLds
XlEQccgiINupl/an3nifMLCO+Ofubw0g6G1LSkbqzRGQuPKB0NEdbtvx6ILD+oEUrDzSVT2WoAbL
GNUvqjU6eyyHJLqnXuJSNc717wio3cN5rKE7eUOQ+YSNgqhZTt4eeC7Ro4fWJIBc7Iwm7Lvbzc9j
rRg69+04Loy9yTfEQR/bCSVo5f/6tcShz5e6chBZWOLn1XYcO42/jbe+4rm019/u0axaMpzFwGxA
BuSp9poyRqSs42u3srbESYMIV1+V53F/Ye4oLEtYdm/ZHefqXOUDq+bdumeLol7jUI6TQwQGP94M
b33jUK8nrtcu0cP2Dj+u7mWQBxOrmMmaX2rMsmyetyEMDPc5CxOvoarsZwZ22/uMoJoa8sVU1mY6
4TKVrevblHwfRvlvzyUNDv8Xjw2yc+Jf6nmvuxicXpvJwRTJIsW3LGD57OxujvQ7diKY07tdOuzu
GDUdc3s8kq3xAWvWK5w70SyoBWcNs7DpA+TQgwQKK5lS7D2nrpDOBVrW4VPvXVZlryRQwY+xPOSq
RI0szBTeTuy35x2tYs/rSFyhBdxmGCemwhdlqL4rtxGP5hFb/Ageq2tW+JGncbHCYtN8cMnly6mu
VYgjfo43WqqCMHUpEdnZjdmvm4m8zpNlymCXXl/39SN1Xn+9kxRjR1RxSOKRzbsEW3xQ6bp4joQt
PASGivAMTzLln9efys2ArXPAah8g2OYthO/aEsBnY/inU4UCljh97gRhkJz9NPUl7oex1mQng3nH
1oiYlTw42/EqPyGI8nUfzN3U9DFF4O08vz83GlU/CqhA8chNpUXk55IBZjEkK1y1DVJib4ex7IZD
h/cfWUhqK9fxorLZdNoTyhor/DIh24NNwgeNQZVYvZGtVX99iA9vILIHtjXJtPS2B7Faaw06WSas
VkoakOgiKyeJbDZTXqh90eLyMpy/k2/OUIpFcuqpldvv9IIPl00Fsn/ErvLyAkiiS+y77FWPVfgm
tj42c7AA675bATjiM5W1sQ6lmdqvi/cwP6m76th3dssZextpPD7jdNJzbmhT8cnXKnUORfIKcwRp
OuJarxhAo7VhZzkmljG3xbXBbMY+z7gdxM4meMkjJ/aue3VDhJTTXVkHKjS4nsKU8w0bRMUZYXe5
vwEmxuWngfcx19mMBfrr/fm01siQWD3SWkS8PS5sqPGU1kbnB6ftoSbiR3UGlPo38qhgOKSQPsGW
LkwboBoMjLbzw7NL04iWnEpfyMbMqL7joeFocDMa9PbeQ2Yv9fFECoY0yEYV/6OtheWDsYw/yonX
gLXOJYMaAF/YPYJK8Gnia3aThwpLhTKuqPVl+zFyIBb5ZJYcSm4vSOBU+5/FuvQNeDyMFUp/uMm0
LxDvdu1UguR46qdEAwAZtjttpcsehWCpEWcz08NbOfkYmq/KieOrTrBzfZ8OyUbuDsaTSXm+66F+
N0TSrisCbx6r/AGEzRPPnkytyYYTWNg8Ikfpfkgmq75Z9c93BLaFOpVir0FTqMOiStYVoWMosPCV
FFCEAol/aRkuAB1aMQQ4H9hK5wjItyI2b2Psd1NxS6iTJkzx/ifhCYoAAStWf79oxTRlntDtwHPb
yrcEI9x0XijKGEQDonvZueqZwxSbvjFnLA0bF9kwqWJQkrBxFxJbM0tU7JbCgCEENUnnZNiKiCGG
H851CNb+OxyWHEtLsqqUt8r0YnVFs04QUXH+4KpP3u+t/xiOknysiTdtWuYRwui1AbFSf54HkHOr
e+y13c3g/i0ILXhHYcH8G5aqbXRuDP0RbMbdRZMINonOo/ZkDNWSDsRsb2orcYzEIu3UA9tdf2BW
JzdO+RRZJrKBysZ0FL4dHZ4V0scDbksJ970CSgD2AaDsOz8wZ63HduYlTJNV6ZEkNMFP5NQXA3BE
tEJTg1okIujA+k88/J6ALpKpgKmK//nIezpkj78beP/2VX+uv0lzN5mdI/HSJIJURqnvbznvcKMZ
fRsTFQXYb1ZAmESKISmQpSeaNBFNNFt/cUCrf1R0SR+n0uqYLPnvoxVRr/9j/Q2tiL9aHDVY/Lm/
6vPf6m+B/FYpihHaA2bmSuMhX8BXccCTPMAhJ8O0wPkfOaw9UVoBv+ynd4SCrrYUElAE/mMqzFUH
bqNL4f4VUaaqu8G0CDiR6gdZ0pa87mfSpw6C3xK3IdOiPXPk+oIudF7e9qN8C8isO+cSn57tLY8j
zyajYmW4XM8NqZSEelmxhdYejNfC+DEIMjB9uVh2dzfiOZZZV/ZL4+xOc88TJj8+VGQUrAAoXYPJ
eoKUFIxpcAd9cSZ33kNiA4/e1+SP+B0nyva+9OOT7vpg3UErdU4afcXxrhqYxSFAAZmbRHZaTycv
W55szlvowQG5Av0s0ZFhPZ8EhVnxpgQ7Q/+wvbMlw2z9ibopjxyTsZjd/jwWT9VjYG8++SPAzE7P
ikMoC7PXovQqP25JP7KqflYkLo4p0/hOmm812j1XPfUFL1i+puqGLpsE8QG+6uNDVaf4EqVhDfDW
4K0IlwZDPtKK71sRKSvzwI1wXqrGFAmFNRGWLwcN1S/EKiNyJKNuc4oZIJfOffUprMWf+mFLW60N
GKwCZp5YkD+8IWLVER7Cg2B101987/AqrBWIc9P08KJ3sqfNsvIBsk5ViLvlJQOjFDqYpk/ZTPZw
gt1XKOT4IXN+hDVwqnjcxNvV18BLxeTLVi/veE2IT2cZfA0XtBzY7hjpV6Q4lpAxKSzhGAu7fN0t
OuqMfoW+W2XaBdZqbczKAw2OU3yOyrjhHR+dgQGUWCjn0c3f0cC+mCfel8UXjcb5RGSC4FKY0SQx
jQwUiS0HbyLJFT4RxlAPQT5ZKrJ4R19T0qYfMRRtkks7GxIlS9i52gQo02FGRqj0OKUX8nKCGWZD
dZx/E6GZ7saCdDJnIU845HjhaVwepLKQfCoSDTmrF7IIAddWTsUuf0sd8afjQqFyWsYMtiHwdoiM
853IkH4ZCmsUSScCwvtbNfhqoNyaGxW+QMravlkJvBhX/vjKgUGse6QUMhmfEmJfb9R5vk6f23Ri
EUgeX8lJbRGLID8zeSemLYpukSfTBn0/fyPPCzZNIJOfW/XlhdA0SRZUAn4u5aNM7Jzh9ps8lxLr
uzuoucM3ex98/vJQgIJLRDSEG3RWTrIgT5LnsEWS8ejhY/ZZBiBuPPQJEgNqfAQIXewTrMDSAYPl
fiYBd2y/zkkBOvKIYihb80C8FGj5bB2zFw0Ylzgk79QbJXAPBxo5KZmks1glMWZrE2smURfcCpv8
AHm69LpDeJXJVAJezEnwtNOr+OXxAt87i54P9ixdAlFKvH0DpmQr24kqsR22uUCX3Z5d2Kbg1ivr
m+Qma80wn6c2grTIF1hSie6ZMuXpo7Ur+pUsLHwpX8rGKmI7FC26amFowVNxY7j56TrLcXoRWoJj
Z0WVIApeXe3Kp9sY/oOuBo8V2Cdi4lgfNTNFXtzNaWbSJroqTe8iE2ZPPoptONYoyyFYIOpDiacH
CWzy77fmLaqmL2lLVMuLK5yPB0sqA1Do/tV4j+aWG4IlBMRQGV0weIC/X7ILphzfRMKWG7LUOTfs
srQfPSWWZxY2YC3Jo6NLCE60mi0XbPctTSm2yG/Hl8SGjJYWVzd7mL3whfeNPgZXxRY1pIM6kI1W
RDBGuNKc22t+pi+eYb0F0OWRUOLhdQ4m/vN92FaXdoPKaQvWCzfF3bplVwQrJYcDEIQTI0aBY+aS
fT+2FQmIsaV/IQnqwEaxd1m+fMWLqlkYByAdooUqu6/PCirkVzyshWwzaYGJUoRGS93tPWYfATib
7o4q5lhpc73kfErvPs+KbG8sX2vlRp8gbUM6VY5Hu9h3bkZYHXykRcIx/IYLr1wO2LdmQ+3USICz
GXxylEE/ps3/9p6HNtoRGxKuyA1YGGzMajBmHQgzQkzsaBqnUyGmtVvi1UNPJdO8FmOq7iNn5v2J
rffssLH9MFkT31mCfDOHElkVJHu2SWwp7fb7dWcM9Z0Qs9B9Ch+69eevEKPjZC4vWRfFdEvF7ELW
II475BQ0e11gjIvUFcIp9He2umj5v9TxWbd6lQtzDmFs/GxGw6JT6th47OcaL1zNVslWt5OtyLrr
6cP7AHuKa4UP8ZpoC9aV5Diw0Hoip3TMr+Qc8M0ZN2cQttIIabXPcwbjTIAtiEiggXngT5A9sbSF
aWL1K75NLbgjgFWigBH0wC6tr3QSI2z24wGHChkSD+/pkydpa7M4IhHAgCM6E7b1Kfvpd8nlzHYB
bQx+Im/wDUuz8Ksbzg3SKQeQhczmc9iqbsPpe4UzAv6ugPR5rfbQn4tp4zROcqiRQdqGtW9RykxY
C/FfMmlMvHgeRCWPL/iQtzzOZ/IWLhoQQAKn+Eebati1rQKRjOJDHzciH/QdKMBJZN0k7giSF5fm
Dl+wFLOw8xRWJYg4byJJNYafs88FwE4QK7o5mn/SH9tZWa1KYFVNkGaOIfgTMKrnOW74Hkeq4WlE
dMGHI98wnTLieBDggDSzsu+8xPOYGh/Gyi/vf7+BHxau0a5BwuMmRUSpfGib5514OdInbIU/8TVt
yOUiHFV3czJKMwfRMAdARz1VuK8XSzU3FGyWlZBthcYzriPVsPCerb2XaYWQjuUoadmOELVx1Ebm
NgClsx8G0bjzWTQLvLlPJ3a7I1SVBLgCnRmbFuwia8DYeu+nDQe2y6qC7Z/CLpbYqBRA7vzJjorF
TXe/AhiudAt8igAtmUclcxTuwUBvprDFnEDsXAqLyIfobEpv5ad5KtavIwZN1pIRon36l61k4eHa
lJ+8ToxVqg0Lv8P5xmJVHWc+2cuGsqJjw9+QrdkcVMVi15f7SHwOkjMqWR1bmL2IyWLLWk2TTbkL
Od8sfZZ+ZZHVeo/XWgdw9nL4+47RFZ1zSr44Leo0Yi36cmEiA1cQ5ybfpQwie3k3LBkNK3LjcBbO
NHgEK5AL45TXLlHC8pfg0yYyN/UF3hcW0PtRS7DnVjCtaI/uqeVLlwUS2SN9IYsZfhvKxBabrS3v
o7foLcmc8LVUclcRSDkjLGHJ1M1F3gSTkCrboEYppC/zfGtJQ+388wo1XXeT5q3qc7gvOZo28bba
1Ds2mjPeWVSYwxJp6CFeYe0OxAXxXIsX8cWmVb+rG/FN3UToKvY8eyjmGSoRnQ6l0kN3+2h27T69
H1TD1ZRpCZJz2SzUJTcwtLZlxOBxiVNN5zkcG3Nsx4Go+Uxv+MW3zK8jA66glV1YOfjDxO/sG6xX
KGBSYOXUptaeLLCydatsOmPsTGbwTD9lmJut1tE8HAYUn8zOQPZhDUYDugPi82jdWLfzZbNOiOAa
438H1YvjKXtO+veTdvm4/gwEukEgAiFIxmpziKYarHodsrn94AikNPLIO6X+IcLDgtJ9XvEgcMrO
R6W9Ukzn+faKVgD4SEo9CM02jlYyqXEEsba+WC4mzKuCc+NdRxL2L7kj1OW8WN+xUn6h/jmzEUQg
zgn/PrzfV5K2jXkI2pGjIFxzW74TnsMI+Qob2ztjTyQNrx1SQqJ4CGA4lwvCeYXnGr2gWduI8AFc
rB/au0IOfOjK1Q6j1VuID11c9iAeAVLN2/m92sNZpuA7XWn6txKzPMq2Bgv5/O6YPtc7DNWnEZA7
lXYgTu2WQYS2LMFpuj9I+LkG98yOjBUHseJCfrEcOr7su+XOlWzWilBZRH8OEOaUQnJh0/hOrO87
9DbE0ZtmzOo+5DNigPHbhdaLEAS/2djVvvbLz4YBMsA3Emkobn1isBQ/X9CukGwQ/PyQpNx/dwyM
kXtEKyZA3Ndcu7z0G5zZ0tPm4Bl/Hfu3MU+T8l24xr6IBf0skapjUdQYK3UfJHLAlKcg68eDYmBY
q+G0aiIH8wW5BlwMdqkBvkf9QK+YLIYfgih+JvnpQU/S7kWVA4OfaxZv+7OTH8ngJg50rr+mpqMk
W3PiKT0971fBZqcrlgPM2O2EwdFKdkNo0tPnj+g/rZUWchBbnAX/UTOVS/dfL1nel9E9rP/Vv2Wr
r+et+pe/W43+69//JwK58bdJpHKY9f7df7hpHdX9trmV/e5WNY/6L9q68TP/X3/zD7dff8qhz2//
7b98XZ/EmkZVzTaz/n2Z+TeT9b9JZdp9XbPXI2YV+k+/+M8TGOWP7BZ1JjB/iZ/96wRG+eNERPln
IhvEf4en7XehoSKBoGPQwifgj2Nu8pcJDBG4GlMbYEzK5E/Dmb+8GJv/e7AXasd/nMDIosFwSFTx
00mqJjNw+n0D+kqGQurrPrLPqQlZzm+fexMAvZAXqFkpWzluU+NLx6zBvkQSZE/XAl2RMHAuzDwo
1RDZMX6iTkTjlDhDSH47JXEvMJ0miW4Mm5NpEZBhF1hKFcbVGUP6rALvmBezpDilDS1fnr7LpVY6
fZXNtS69pqQtRj3LHI0K6r6tSgxd9xaewKZCuftgftuj8RERy7wgb2RlTOAo5wotx+RV2zqZAPc8
cxN4+oogEyIFRVWH2LIp8Y/W8I2wZzzIDStbT4UAnebDLisJOWDLW3k1U/VHx/GG7ESQryJVi0kT
iG5MqI8sugmIrE9FC6Pt2Z90XX9Ph8ep4eBMy7cnFZLI8dZrt6zlZJIHT9TNgyYcYlwO8Dzbei3R
697xCuiqhg1wFqE+mkzwC6e0V6Q1ksR6l/xOhuqQRPNWn3fhh0ECy6R9U/CO5MqmaFF/yXgjjN47
R8OlquKrSjZDMzy9Tod8CtdFpANXsnomxRxzQjqLhauhl/NCkYNaxi5zL1gRx57GBEFWzhsSSBtm
TJn0ydjNLxPBeQJ1SPP3rjcO+XNsfpVTXZYYQL6GM2XDK54qsFO1li7uBd7nJZi0bwa6O6k2/DYp
L1VXUCD3smtQtyWU0Pcn9bB5yyKDwTKSDfR15CvTZuh4544DG6Gw6bYN02/h8b/IO6/kRtI0y25l
NuBlrsUr4O7QgiAJgnxxo3Stte+hFzELmbfpfc3xqKzIiKzsHIuxfujqMYu0NAsGBUDg/z9x77ns
VXt9VTYCUZfJ1gs41Q0vugDfO1u6KzAG8H0gVB4Ti5OAu629hLSgKanFeiq42nCKhpBFbLUMNIDQ
bCmiWmASQjTBDERNCBTiqFXZ92q+q3jJq4aFavCwYOAnUTKfvPhsLfbJSdMAreh0Z2S1x0Z18TSG
ZmLlw8rrWcCXlBk0MawFB64rS2uhlCrQReONYcHMqtGgm+ZHQBRXUmysjnuTBkEZT00DsCAM8cwb
5xzQa+RbBzMr1r6EAIvIo0xN7gKEi8Wo2t1QnkaretdYEYypeB1NEvKMgwfOK2HP0WKtkfq1aRyF
ujuK6qWgVPdSFFP+6xBs044tG9CXWEFOSxDamLqWXx9yivqe4VIt9k/JvKMVvaMwka4VUe7kyosg
wr/iHmlEbjwRU0ipyU6hRx0oqynCzd2hCU2WAQBHxmxC9q6PPelLEdaJVMAumZ2GoHLzZi0gGuta
lBQJICeJrVREHcfU9xAkwznpZ9FStavBL/hNvi6RxcWW4mYADhpeD3VlbKq+XQsx2oQBUT2vKJ58
Nim3kE5BT5u92b130GJ9nU3T+BlMLCkM9mESy7jCfAp5xxUmM5yWnQ96VC/JACkROAzuR57HC5XO
1h+eu6FhN/KcolCXbbY3WXZb6T5Riv/vb8u/S38Q60gm5EBTJRnyrxYWHMXZa/fTlfmnX+G3q1P/
G3J6idUAUEJRllRuwd+WF4iHFA1JEWJ86CYomn66OgnLRKMv4+zWZoLJD1cnyQx8mi6xbACAqP+S
dxyh0j/fnaoKdsWS55/SnD0EP96daVambRzo6bIw19hPq0NGIlqO53sbF0ASFmL5bk4bkaGzQatB
1i0T/zhZp6zQX2njT2R1HNNjIB4b9UpsGVo1Ed1IV8/jVBzBJb0EkurGIRPPupUDFl6nAii/YI5R
PPD1OwaJWUNKknDDhi5DIqk4GitwRbZlXNhAowEuwldJ+zDMN1KhpNjxsflZp2++5tyw7YZRiGME
s1YFyRDnt0fyrnZjaOSd49kEyLYgxhYtLA/yV5wsDj3mFxIJlrcX7V05kSBvHrwXE6cpJbtyiubh
VkEhijOcIcRDwdiclUnsIjWqnYHMee0etxWIs7m/BKgdUdsab0P+bFiLXt9l4hlTutxeop4r0Gbd
3SeL2rtHN2Ux8kgW46OhIPxfEn9Fi1Ydoieo9UfTxUgsu8bXcMUK8EpNDU89sgucW3YkueEcNLAs
UNBEDqAi2PkS3kwMZr5dfgXYkhHX7mvlhP0nPPmyg9xxra+VRyqfFcGK6RvbW99ul6m2mNoD3JZs
cAU0mV9p4N6pwO/35A1BtrUWXwO8u7t42oseY2OHS9nY79Sr+SVpxAP0vss8myyLRf44zCNsWlrR
7hn+p+ayAfK6Ug9IpIz3mJhCtrsoZfcqJjpzI5WH7ly/QrtAxjjdo0z1oyWnqUSzazr9sykvhU9K
DAOhTc8Cinkj3MJqolxyZEIg3/GCDYwPUvfAjiA6UdQgphCWvlO9WRd92CKHyDCiLSxAwIwwPRwY
WMhoQfsclbb0jv+kuwHKZBrF0WrY5WHDF0oxHSJqg21nzlj1ipyaNzSczE1YJzPmIsw+ZPSPT2DB
Gk7jO7q7TLJLh0id662XAJRnI/wuFOBIT73HzDq11pEEdIlSU1uoCKo3/FAqCutDiLhoWvLqoP2q
HLG68NSNLyKTk1efR82QDQrOPLxvSfxTvxizjvRy7MPal46U5Aymlo0UiQghXu/Ef9gKblg6BALc
CdkIl1BuEgSATyEUhkX/WDzjE+feqeG7Pyp8FbYCQHQwdn4p3gJ7pU6VeGZHyXrFZFklcjXhqCkW
5DxSrHDJLZCDAMLpAid5kLHfIwhOt9XHqOzqZGXAg8d+SYynbls7Q7QVuyXc4DBtWxfHfPAqoiEB
FvHBLyYt7iqnvsmxG/cL/6XDqsYQsVqSV9d2jwoSb9HGHTkaS+/Rn6cJWGjc9Gq1LFt2sJB6UJYo
1WLeTUb5MACYU5ZlvdBGLBPH2Kf6sEtpDWUUHOeSXRdxnv3A/nX7IOQgBg8Dc8/YIU6VzL8e3oO3
M7s7XyUs617mRczTEmLkfeIXnp04K2BRe/rSPHNRy42NBKF4KlgJaMseTcCn+9mtyc/FZKxNtsCS
VVlMeDpa20cd8xn2jrYOHzWmgzYhMKrpzIwFdEP1kpVub9c8y5+owfoIDNus6GHT+m0VwO9WWBI2
Q1Vo4moUGBwuwjsoZ7BKcS1htqDjePPJW0F2Hr2ZvEnsU7hTmEKTIEhCw4rMrHQlDhicbGa3ZJUQ
zQJYjjLPxYDO5gbUQn9sdvGa75wPsxbfYowKsQMkGmyfbA+dgOmnCJBJ2glLQMrmMxkvTwTFjC/y
g2As25umuk7rNi+4MVhtgJmu640a78XJZRoJGE/Wt+oToNQh2qDNaunZ233xTcmePpfv0wrGPn0N
dejkpt0K7d557BZt40yk9tjoxrB07sEuysZGklfVMKfqgh1kQ0G8TPzCUn1HZM2lVkhHZxEEvW2B
pr7sl2dvXdoWYYF29Coc9NlPcisP1U5+Vx8qlNr5lqZJZoZ6pe5qH7M3ZCTHdFuAssQyGToj/Its
XUlLXk6xhswrz0+NcPask9+xEbOldKc9BuLaXFjPZLAYjJJ5NvM1A0umRLF2MomcyA4WiXwcjJEb
0s0wkVqOLnJ9703dyXzDybaeQe3C1IgXqCYJi/j0EhbNTiwvGYUOOBRQfO7Yva8IWmBqGCzINcQQ
DKeL3Hn7iyEXSSDxVkbRCbqhXIg7ejwxoF5cUwFmyQYMmLQpyfqQgURtHntUskCYFvEzeSy2ejMM
mwczsTrfZMdSuSZHLbE7wj4W8qlgfp9jYmA5ki9gsruMcPGJbKcjPnOWUrUbnmU3PWcX08fMvDTv
yYjLXeMg3GFUMO6GFUpD6WKxIFtoF4B+011c2aS60ypI9K48c8W1A8kH8BV2BswOntoYZq24Mr1N
09tdduwIvn1g5k0gqIo+EfXeS5YstJUE/wgUBWkrBNyQfQQthgUUbhhjDcWM82YcnhhODVjDm2TT
E5kxFJ8h6ZtmzOn8GBbPlXfc0272qJHsUDgg8mWyGUw4JrDYYXhb1vVaLh8xsHHo6/kCibDwCrtS
8O5T6Twpz/J43wLNRESW3Zcf7UMArRjS18lj76GsBDYducmBgeIXza/xPlx09kWY/YW1Fp7q7tD3
D0J1ryR3LRhjprLakTdoOj5wWEFoLcMtx3U/bCzLbQd4pruI9jFYt2i4cJEXW48XaEEXQqztvlHW
LWpIFr6qrR2JFpzn/7dUctHNyfQ7HaSXS6guujeuuMDVrUVFbOg7o/wV1iDcS7XPSOq11ddd/1K+
i6cC1Nha8NnYi8ex3rTFaZyeiF61RULuLJYQxM5oqAcgob1P/sEzH1lHWPm5JkFR2JLRV5EPBAN6
XAT6Ys1cPhV2ufXcMlaWOM+V4sOPCxANryhLZfFskC6u4Aw6F/zIUGBIUlaBQ9rbLeuZ4TFQ7wbT
pslDWZelW/6GA0J6LS6VeOq49uJNiZQE0NFgp+MOAadpoY4xwFH6Z1SUzbFkwI4G5SGtbRRoQCNw
Xw/O/IsZbegjcbvxGQHJLxFOuXBbdLxxdiWh0Z5thPaUXMwMbMOx8Na9+AhDkmJFTVb5Gjil/x4x
LF967POUw3QvvoziqyIDsL4KLrgVpeUfSe0dQuy+36vDpWyvO5Mc3ydId7jRe+UlMBw0eupeGDAi
OrIdgVngKWJrMp1Cj4/ZibFpcCAmn5mVUA6/9Hemt9fzp4nfLL8R8bEJrnx1xsOo9RD1hStq05C3
OepGgZegRh4OUBv9mUqrHDdJskwGrH0rar7/rNHpT0PS/xpT0d+EZTMv/j+Wo/3dJRL9j1X1+vH5
/uNc9IdP/6210/4mWWAhLfq0f7g/vmPBkKkBrtRFxSTHToFD/7v9GkO2RPAeYHt8I+JPiHpaUFNl
zKqJ+sy9/JXWDhr+Hzs7jOEmPhlT1+jtRO0P9utK92vVGxAat2zIyy64eCMxLwprp4JUYbCWd3ot
Lie9vhczeRvKKgbi+NZzE/UDy2AqrMqiSUCPWSMGiOJ058ts6bUPAU2LZ9otPYqiReuuxOCMHzWP
IAzU5KgDqxjxA9cgxIK2eouLlqEUQlFouBoOSGJEnCp/1qrwXHGBMTR9jQV1JzUUxmmj31Iivcvy
K0O6MJbatqIGHWqmZ6lEfE4ATcUfyQtXKgQosuZE5iWx9F3YMj4pGxjuYrTSSiQqlkiiqDIQXM/h
neTNwleyO6ZWjF/qdZbk61yT3TID+RPVLKAnymxPBY6WBwj2vhpM5CbFrgEAW9ewjHh3MmzZpA+P
AWWQN48WvXYfkQaVdXhEkQ4XpMIlHPmjaCJ4+CoHAnTZRnel6bTg533mcS11oGLhVZfliBvOshsy
s1tB+1KU9iLX+C5ZM4sEq3mdudcIJtWzwB1qb190bylVnSh5SAeT9wZBTJRxJgykAXcjXeh49fDX
ekHnSgj3u4g1VQ9JStFBuvnRehLabcD2u5d8V2QtHAEX0VPXZ8NdR+bKEMKtxD6oISWkKFUSRcgQ
4NfRtvGDZ7HtYL6dRUAj0/5cT3dmRSRwvYtVFIcatpPyWIvsvoHjNLJwE5A3dXl4DrKzldDthzwl
gNOi8l3wuJFgp2lat9OR0UrhwfM1V5kGvAK0PvTZXfk6MD8IiCK0ZLa7ASelAnFeWSWy76oBtBvp
2iTwX7LmEKFNrsGdVZO6xt2alwz+AtBw6UPEEqoN3q2qA88zblpsEWSy4J41X5OK5PT4WRvISjLg
okUoAQbgqB7MHA0TuAw0VaPwlzpzqyNZ08gmCJnuad1j7UFYGfghTfDvRw0MK/ehNhxE6WnUeTlO
SG5Kf1EiUuxpWmpM1+BcFSR3Fmq81qthjdWriUyChGJBK+DQ5K9dPXe5IAfgxKaG6ooDWqpeceUh
OlQNTUHJsw3LksRikxQbdnld75P7sDeaYm/InutVAjSBAhQzMQjp5EwqujjBfw5Q7lTxUUHYH4Wo
MdFZm7jao5bYc/So8iyhyumY23AfBJAmGfPIBfWDojTsEy3voRW56goQWeow99ZSss/wRLRGuPYL
BUhStZXoF3tCP+i4+tHYm+xaYx3RGMLVriUKmK6Y+lyr0bhi9eq0t7bqnpgKr6eeDDsmsK04nLyC
J9c6pXoLvGbfdNjEpeLoU/LrWUwm0E2XikM1IP7Wi/AsWjBFAa82yNSE7lxpBTk4AFTYT49RumWi
tpbYzPa6eGtDdKYqzVlnwMyEOaWM+UOcdmx5A6eLMJF7g8ss266k+5ppOtbpAeFmrwERCsa9aOTU
9/ryP+vK/FfdNv52MZp/OTW9tP/+Pz//5DqdP+v7darpzCdZJmok3s6DyO+DUsUiD9aa70QF4Taf
8uNtKkuWqSumJelgVn4alBr6bLRkB6lxUf8SBVqa9eI/w0xYi4nwUgzR1A22mfPHf1B5q0YJhTRk
qFMgG5F1Ou4Kkl71EYqIgYKranFoIT3RO1zWoYELxnL8blyPiXAMOkyWnE2Snz9VBH/6I0I4oP1e
f+dJ7SYwYcq3LPR8jhBlq2FYNj1vGZpwEjMGZIPBUHRIveek50ge4dj63qwSS4RTDqqtJ+VQE9Ze
zKVoZGdJL89xyrSnU8NtBs2jYEekyeoj1cqOxN9llQXrwiAOIv40tEvulSs1sBA5C+8d3Rbv7vcy
RlWtAtaXrKesbI41q/yKvrMzDxJ51IPZ7r3ptU49N60+PZw8hgnhYLxpIKPDRnKiUnzU0FU0A/b9
QbNVowb8RxyfASUuQcmFNrgR9aXlCxjmZ3mvtkr07iHU0Luqw7H3ykfVaxnZeD4QSKl46CtvNVX1
TvZzKJ66+qgohgEuDnW21/tvDXOloJvozIseaDVgxoh1H6iiEMqMbymfSoiXErPJaErXMMakapB0
4BUIsga5XTcGapJKZwqaXGQAUrPr5OBB2YuHVZ2ys6TgGbmIM4atga9RnNz5zW0crhKbuaHzbgGb
OU1EmjASE6+1LK2YZU4c5e2uo46v1FXQbjr8rhIqo5jtpDHK+7wlRrHPbanXLxajsBaoHUUIfyfZ
Ves7FhvhMTdPLSFDQdu7BfNtUTDdeJrw1DM8aUFECvhAqZNENJdSVJPIw+R3NPdhlTOCNoFdBQFg
UYYxBBVYVu5aACM6/J4lsEWD9fOQF64v+1yhEtK3XsEjSRaDcYxzTmGsAaKWrEsgxZXqbSfGGb9+
Fh7C9yqv86/mZyHFNz3A7+KLhzzlzx//yX/BJuPbKsgEBawreL4toMB/2W78+//6TD4n+NPhj2fj
n36R305JpBiAg2VOO05JLOmcQ9/NMGCIWTNx1CHTUOd6//djUjaxqJg0ASyOwOb/eEzOWHvDMn5r
R+RfajqsP1kn/fHR/3hMlq3f+JnMbKjCieHLSKRG/95TZv4iXGvfzGDgE6AEHERBY6BoRGyy/S2Z
Qda59qazJx5xqvbpqqNCDsanwh9vY832II9dK8ECGVoMCmoJbWWJQD/NnjrrQ26ZL3rYZZk91LVw
EdLwMSoxyMjJTmem3NfHkG1/PwFIGrAjwL9Vy/i16pkyC0ghexQS4lmKhY2veq5WxetRlpGxcnz7
49qTYW/mxroYPnWK144w5CgWced8VrF00NE1BJBmQwkcbVhRnCGzzTk4Eu9g1miCAQKa04xq8znS
n5XppTGvNfLnpLkJaJt9BjNlcqvx0Mom6n2PRmkWVGEoDtu91Qr0Fm9196qnqBRSrKp0LWEK9M1P
dml+tcgSLcvKjpljsn9ejujPmunWRC8CrP46jAE0xw9Zc1PlWyRkjt7d1fWnN9yAmhvoOuEE+1lL
ubfpo2vRoa2P3yJOHLMQFiwA8/ChG576SV2UOGL5FUG4fxvR0wkvUo26tkQ6K5863CI9csKoJZw2
fszah3g4R93dpH4p1FVjfWlK9hc+aokBiOUkud3Evs6vWOUhVbfwzn9VLVBzck1psEIO7OrZ44sF
LCnqmRFdPliQBHORFwETpXp89BAuluIpwTSvktjb7tvMdDpl308fNZN/nh3bZ0MeZ9OKypR13COy
YbM3GX7up3HYh/h2Lflct1T0ZMZzettVpji+iXWKfZkAKV4qCQiBfpRL4ZvunQzaMkFG7emDEUJH
lDEyTbF0y9V9qn3VIyDPhiELjWePVzoX5/maH3xomCCl7jriVyrwkBP2VRS8O9D0NWiHvM9Yac8W
Kyapzp2+3JfesG7NYtuzK0xqFMVelC4DMXyxwh7DN7ScwVoZikXS2DYO85WOpzH3oVh7Askw+Vnr
DbJ1gUda7UnktaQZ0aapA+ZG8doj7qb0US9lXAQzfKz03a6s7rU8dKROQw0bV2u1QRYUCVq/ENQR
vXk2XSuIAZPGRsUXIXShEw2vMlqRUJTeEzVfBaK6tVDeCLm8U2TtxG24iwz50mUkyAsd+m8PenUW
97dGkQ89uQQd74V8GnYyWZb9e4yd2A/Eu0yIrqn/leDA0ny+/lBMu957CaAy6Qlu8RppOm1E7BTI
FsWI2Bk5Ck5+S5tfCVT8KjM+TwWpXPEKW1oCfV6q2BFcUqVBxVpB6WFmIDMfDJMXNEdlRJsy5HjX
UF9GEjP5vlkPyFpinAM8NyxAIyCuht3rLJwFuLUiOBcth38MhVxF1KEr5bIKARXwCjO70s165JqI
zfzoNBoQfvoK5wkQtgBWgEJDQQdvyBFekGRbyTdrMu5rToyp/oix7iYG1gXAVUVYOrzkFpaazVUS
k2DmIXIdb/0udDqaaT1nhzMXdwSK9KF3iBO2aHlqEf0x20BIGecITWjI24BckaRe5PlV6EYnEaVj
Ic8gtsjaeZa41MtdPyWvKfZatTRtNb334ea0hE2wA/RZiUzV1yDDLRBnWLOyH+U3IVVXXi/xFAeH
xLiW8YOp7TwzcssWYmVy+/X64F/r5ucaRZvBf5pmzM3IfzxofKimMPunS/+Pn//90tdMsgcsBo3Y
TPGbfr/0CSCQRVm1FF0nJFjWKAd+v/QligCZUuRbnfDzpBFHLJpMKgk6GRqoX7n0jVmp8nNvhErF
4HuDx1Hoj6Q/ThoVQa5pR8Jlv+zYQNgkrxhPuKcu+ovi+hdx+RC56rZd2OoxXGNg25avp8TOt/ka
+OMWYsMWLUO1eCFmkD/oMbQt9KoGPw+CxWyhHoT79NoB/jcPeDNT8E6s497Fx79v6hJbe1dfM3hu
9+RJGjOoYonFcSJ6bsOSFJZEgc0eS9Z4ILoODgPM4VRbsjkhdjtcDovsXMRLKpESyPJiA9LksnFh
IZ7gQa5DtlU74HA6epG3xH3p83mRG66AjkCGxv3kf+Uvjf4SxtccrKPDdsNfm8M26F1CPCGNc+Tb
U4Gmc3aNiCvGCxA7zsoeGSjHnH1FI1AfRFAW2+4+ijARHkJUcS5WYv3Z7/fKfY68hDcoTw0cL6Y3
xD+6aNJZtAImB2rWmzu1vg7eiojydF19QJEaMSc5JV51dyIGQXlTdcoxt43t5pQmjjxtwWqozuRW
t5Frcl0CVcAJ8dAn5zlQiCAjO5mtaf29513rAvv8BBaDtUSI0HDJ+UBA84dB5h7iYocAtHplRMAu
g0d1OCUaBJuW7S2BXocScoO1QVZggvuukfzg7Si3o3IRBYBwJxkIsngWP6izah2/zVNgPbXam2U+
YYDg9jSlj+EOT1QDPCZcxXyPETRb6wQ3aye2dyU+hoEUBR6szWXHfie3WSttxj12lY2xzR9UW3TP
CTjArdAAzG5eBZ7lK26bSF5NKWInENKrAMz0rd2Xp2QNin5HQEKDVnAm4nAfETXvOMoWiX/tmO9j
fqpZZY4OAfX8mZbBfVjsuVxgzVeO45W2h1dLdgQyg6ANQDlGY9ii2jkoBgARQWDQNksIMDtWEU04
Gyt7Gpym2oNhlwsil49bzBf8rK/+wJyQGvEMSg6qbrmCER8RFYBGYjwKL/jlpDt0ATngPKzG4ipC
JmwzVBTMBx8+DvarM5T8JywMHpmXEb8HquZdBiX93W/gK6+FcFOPro7RFBWQipgB9PoKzYCP9SB/
6PBrYchA4XAcpXsdm9fDGJytV34x7MYTmscJyAvAX5tJdBVt+A6+sE4/5PsGjrfv6Mq7UCxr66RX
AGgOY7XWWybxq4Itf7Qn/Q++y7LrnWoVbcN7EdKovGwumdMwgsWUZF1jl+ubef3qPtbxDnKzAU3E
4RDoCI/XzFHI4+ko19aU+TpEEpxqS03FFiPvwtC1NhMONGJ5ebAAqfYZ/sPQbdUT08HgYJGHpx/r
eWCDgXwnXswLGVLAYeHXlS5DAR4hWiMua5Qi9/kMMFnHFpAHvXfR7TBJ/2zXIPIklypOf2RGrNzk
cRGSRKoTMcuigw8s4y/6ZxQC9yD45T1unc/hrKuH/Ak6R3DXFG77JL7hcLLsWl2xEtFA/c0sJqrc
hRHtWGBjD9zy6lhSPC2S12oLdcbYCiZPWvIiPwH/eQLhB62L90d24a3I6lJ9gRGVCKukOJQRvgm4
UwW0vFd55dfLcdyjSYIzLyzYeEgQOxDAAL9bYRcS3A/rIQNPl9v9jgeiwhZdiC/ha71NX3k0MGn7
eBt1EiTXhaRSYDviVSwRbC8HNsblamdnnVOvGxzKux54dbXPHTa7ZoxlhWVo04KeepZnMgbJMzl5
kw+WgsKA0IDUVSBeYaO922ndBkfcAluui4Bq/lC1FHqA0vdET0VbhH9ID560DdMJ/8lD0b4EUWWn
i93sXEfBLc1qNzYFNlmA2w6b/9IjpWQBlnuLtu3AFssxVt6lX5f35RukBhxKPOdo/cF91HsiM317
3OQObicbUYyNFRC9wQeQP4DbK0Bhrnb2b8nqy3fhgIqL9UyIr9+8i+R4zhpBGL52J75pTrIzHH+/
r0gSrghjnnWDt/zLv4L3O4QnYdtcRW5Hc34AHK5nmrV9y+Z8ddXOYEa+/rtXUQoWDkVm1KuJDIP/
qopa5//73z6F+yTssj/YWL7NUP74hb5Pmg1cK2QvEc+k60xMvpdTUEPYu2pochkgqt+mK7+XU5oM
z0QHaW1SU8n8XL/bWVS+kIEJhgExyeO/Uk2BIfnnaorZ0Typ0VEGq9/cLj9Mmguk436Q4sEve6T2
Y70l281uUDJIfXY14p4giIfAf1X7qyB+6fA5WlU8Yr/YdRHNdoGRzTfyO6F66UvIHXHVnZJI2wex
+R5UDBCKmE+pecupIU69/Ng0+f2IRJgY5SbFhH2Q4FGOgSziMY5nltBXJe9jWd6PVncjBu4YVujl
pUnaS0NzEJLwrkXlqQfjrgnje726dTIemhq9qRijT28UqHkqtsAEDVs/hXdpZh7aHq/JlMirWrLW
+QBVwPJ3YiWgUploglBZTuKmGi5YFFCxI2wQp8ekxdiYDfA2uxe5F9d1y9DBJMb41sUKCH7NkdhM
ZfJAFggPG45t0dK/WcFJkUVCvccF/19oCGkrKALm7CTzGreFmpFoCaRkCC1J7GaT9JVa6t4w67Nh
tpshl+GD9ARPkdnkV+m6T4dV3Cvb0dPPcuq/TzVYtMJ61xii+3KxEpqLFH9KU7QSTGFlNdGz0qlb
b8gckZkEI3AYhNEpN9HYkMyeK42tEBUyaCTGDJOTE6gkR9i09eSrkDmQBhIm/GI7iR0D48lhBn/C
r2F3tfBlhv6p0Lq7EReiAjND9f1HX90q6UWg/5XhwtWdjlUYTU7taXCIcR2NFetUbkoZQh8zt7SM
dyk43BYn1zdHgSnjNK/82GkmQuyT/NjGB116a1p5bygooO+K7lRBkGlqWuF+3/Tb/8Zn1T9sdogr
/uqM2n7Wn5xOnz82ez996vcmT9JkjSZPomGb4fzfTyXlb5ZpiJZIBKphmN80+r+fSij3LTq5v4eg
/nwqKSzGGPxiLdCZ+f4SZpRj7J+PJZNOEYy/gtEO4Qsf/+FYMiq5GBofk50klOcOu25sJisB0bpk
gpC2hvsEtUgViUvMYc8R6FADzKfJLZkKGJIjwCKz+lQWVqnGMdNgsoamWMrPnvKkMSSpe9qqyrqz
fOmeAZ0zyHsfg3uEB2x87npSgqwB/WxIRAapS3H61Vk+fnnFsVptqRT9RmU5lsF2aDRjkbXGSTO8
ebFe3CQDe70GMMXq3J7MpqEmfh5punofmsnW9HhLWCVqSn9jIuYVOTBqflJUHisPgatcFft8qBCZ
datxLO/zMXYqMbmGeXrfJsOyiYyVIr+pcEJUCsyxr7jzg62o9aeUvsNr9pNGAdoM+wmgZ8aws+G4
KXiUGSO4KOefZ5OrSCqQyBF2Yu+2bXVMpNGezOLqRznZOdNKj4m/UzF1jR3C+OYU4DxTpuloYJxt
G/NSCynvU4gQElk7hrkKMM6P1qX2oDfVF1EK7KQCHKiBkjGIIgiJN7fAcobQyiQ63LJz/ZG2LUBj
NiVourEiMbutHltdJzyAJ7ZGKT9cA/q6RPCPvjKANO1dQauwooX3iQYETsHvMPT3sXTWI2Fvxvj3
Gx8jG2Qsq8Kf1mlOLH50vQzkv4ZzrQcouoMx5PC1ip0Rh1woZNHpCAMrBIspVPMxw8ZUZNHRYmM/
9sRKacneCrBPyGB5zDB88crwJfe7k4AWUgoxcfXFISc6Akm5Rj6bUqdg2qjKZQwR07nQR3gGxNCS
ADApd14aAdlrTogUbK00V6Ov/D9suP58gvWvuu2nrpLJY7Y4odRZXcb58leH37n67F6T6KfD70+/
xPdD8J+Uc981dSYytnm7xXBNkwyma78fgjqpmHMGqElh942Q/ENphqmJmGgGZByp8i+ttygP/3gI
8thxSuko6lD2yfNx++Mh2KjxNNYdsNLCK++aFHqJJCwDtXqeemwV9XtjWK6qtq8J6RTiTBmEfFE3
rzJ5sB65XxH5sNZwbVI2LiGmXDTwvn5sWCMn0XifhjdvCB0lk92C9YzY4+RD6lPI5TGeeVwo9gVg
pFMIk5SjgBe6Jaz8jM5TDndta7oZWwsvoD3CH1g2ewKbEwzLiSi/FiHfQgIpJBROx+whEt96CKvK
TEcjT6i9aATr1vmDBs5JI25XI/ysJwCojWWEdDtmO73E/uw5USpMz9rSypW7KSoJuL6T22bVsVVI
+GsdW5PcQ8nw2pWvpE4oKmslBDFBGHBCKHBesdTHoKAp4nLANjHow0kaRkCaZXTuMfPInb6S6PUK
4objHho1jP2CEGLCiAd8MiXhxIqouwFhxSWhxVmYoz4znFbVzx2paGYensTBX6kcdAOzMTEf1hUh
yDFLB5NQZB0kf2OxHJjTknVikyNWZh4xyoxfiRcmCrDuMYnzmHtSVkDYeYzwfYHAIx6g0pLUN5br
eHjOyucpnrF4zEmUdt6+eHchwshSB52AwxmH6LpFBN822bEuHjTU7rn6FqYtv1T0mEG+nXhijeAL
v+2Tn053U2Wy2aJNJm6vK6Nnq8AnZB4mofkQ4vLBZ5pvwBRUSbsZOghJnzGqyChPN75Em9rFB+pY
6HXgF6ppaXYiNiQU/CggM/GxhKGVcL+kGF1kLXE1srZ7Tv0w55jUwXCy0EwZLQYeHqr4PQLxVoe7
Or6TcQkJBGDkobYTwb3JfY39DPS9CouF9YdRi8/GqNiSN8QQ91k3isSBsjzUdAaUYF9EWNQTt51F
BlAy6OuwmeBw0/GqX3MOz4Q7q1XTRcs6q2f9l2hYjphwpSQLKl58aiHCjvCWDcziLbqZwdK5CJuN
xgRYTAxXU3DXk0AgkJ7AUYU7ig80Ub0tcUgrEuEjbNp8dlpCEO59Qb1LVWs1xO1jYvVHM8D1AeXM
1IEyq9suWLPZWcajj+E7XMeg10pTOfw3rm7/oXf+v2wxPt+yn0/3Hz7ve7tN3UpCssj6Qjchcn4v
bNW/mfpcuirg8Ol5Z83XP8503LF0wCL0CMMgxYqm+nu7rf3NBPTAMkThHOZj5q/028qf9NsSllqE
17KoiuxLZknDD4WtTmx9UKSECI596qQC8z+dPV7Pe9nMQEBo1mEQ06coP8hJo9tK9FKPI2+ch3J+
o/N21rxmkxIBPOT/h7zzSJIcTZPsiZACTrYGYpy4mfMNxCk45zhNX6SXda95iK5OElmdIinSi5ka
qVxUVXp4OAF+op/q0+6gkvQv4WoSewnIUs4SATYmvw2vcy0dAuUcVCQnukfMSacoowJFZDQwYcrM
04NPyqCEkJto1GzE8SbNokPawyWsoUiHZHsMioMjY10B7vV1CNjRhg0RZiL3OmNTSf6bJYfAIu/U
Smbp8aVzOALAAMQds9/4S40OzUlivzOQX8fuJTOFR8sMSRNlK7+tb7GkkD1TXGMGoyywQ1E1j+fa
zlVgWmV54zzlVlz12+xZ9XtsxBjFjekQJCYvP0Jah47WyODBet+bSYuU6eMEUrsLuFnnNCCFAU2r
SA+Lmw2baRp7Ypt5rRa5hgI6M2/RWwd7gpqX9spJSoONDG46zYNNGdLKzoSyJHivIuUb+a3vTaeQ
jHWQjNu+CPlpWE5l1Tus6tcWwpOvFZ6YMgwOJXodtZCZVLjqcHIIESEK8miVKW4oCJvZoM1mcsf0
Phr2pjysNIGSxTncZNp768P5LCHSqVgd9N72faYikX8IKKwi8ScIPljDcKUDkBiqB72hkmnjD+ZZ
ylp3nG5hBtYJ4+6YeT0Ti4huGkxr6dmMrbtRB3AqnfToNCVPanyhdsGJ+P+myD8ZRXYqZGIsDZE2
OIRyeoqVmkCqvu5glrYTbtwpkrcTibNAwMpPh2AZdTCvI5q88qj8GulotqDskOJrhqehg9N8iit8
29oh03VSJq8pOGZxYwmED0mvND6SA6MN3wTZWqIViMeWQFSrCGsVTaNSoB6DY0360JsRNWOO51N8
lQcwh6LqzHSZid2O5mfffGtgi6nEUZsAaXsd4ZfQgR7hP56qrUpDYxC4Ka9P8zaYO61SVj6IV6Kh
/GYn3DC8Bnr24veXhJrfUlxZU8uAwrAF+g6rFPtdmdpVJjoGv4YVJgrIFUPjpSFhcpXmRGs318Na
HsX3Oj91uLVz2XCjiKaIRndK7SUNlPtyeGlTa43hceNbpqPV0lqLhg2NMjwurjjW5xAKfKkH9tDT
Bmr0eyJmFRSttqIAzjJcQ1dsoYsgHiZOlECpmkTHpyyt9RXuKdq+t8QLoQZui/o5BrmSmx1uQmk1
Sbk3SDFPh4o7QdkKQvhetIA42/5pSIRlAgoR5t6QoqesuIUxTkjYx0sMtNtIkHCVsly10lPFfaqN
GUr4+r4j95hZRMmwLTXx0pVQriWxOYQxDxo9DDHhjais7pSZ+64ybbmmb9SCRYBoGN7/fdtTmxAw
pujrcwlbNY2oCGloy2JrdixKHbTXhI6QkoRmPou7KKjZGYNNgAg3G/ymeL3S9wIXppX7pWNkCG8y
7hszyW81zHyM2Y4GL3MKKTZlelc+iQWPrvkaVDiPRJwFtLUZ2imofDtNu88uYx4mYpqY1cP/1s77
/+o97L8VJAx/f3X/esRf+NMG/Yc/+esWLYt0SaJtL7SKHwbBf167tF+wMoLWNhUZkVu1/nDtoo1H
MwxciP9VjPPbFq3/gmKBfE2RpAaXCSzU3wA8ySZ/yU8GAwkAlarigSAhhdHgj1u00Sr57Jsi4fU4
tKX5w4IgGERfqkTonGXMJAeeMCfiOrGqK+CK1CPIuwIEwWx8NDVZYDq+NAPUnP5lAlSKiUH4xVsN
HL5mkZnJtyPQeCnwiqr7jsOr4Sf7Rr9XIFTAejNNSjD8+WBII3hnWnLFBjICnHv5NushJErDzQUo
lGZ8GBZfMRuymBP/wNUVK+HHbASM3hZYFPkYpq0pI2FR++qWmRNnVM6k7NGrTHu1JvpPpuK96md3
eatx8noFnrY+llZKv26a6qwQ1pHTcG1OZ4lwBh657TSBRhXO8/gZzk+C2XF8vs/re2LthxD5J6Up
wQopSxZnnGydrSS1K1XdrgiD3cQMVDYrRxiiyzDk71OgOgV7W8i1ShwT15I+sqp9ipeIjfYRCtyZ
MlyCKqblMrtIXB5lCNuKmRwshSEk0leUjVux6b7DWn7NOxLTMbaBVjjWxD/M3H8LBt8JDbaFJ01e
kowCvjfcRB2occxxSrkzpkcBMzO+40MGU18l26u27Wtgda9ZJW+7KvRSDBgKfFVfHux51mm+eDOE
bu+3/bpouUOpzJ9VlKes6HcVMFdxDA8Tlnxl2TIUdKAid8ZQfOrThLxVd60SPFb8fMMKp8gMcJfc
R1kT3qTmaCIPkrEZsrA10i3SqDIgMzKQHZlJ0KZkSVQyJWnLLaZul+JvAumkTpiIa0l7CZmOMufa
jART6sx3xepGysrp5EvZGvC4wagPLODBu8yjYQbDk8KazbUUlPfJbCy0OhxtxMbj8BmSzGo297ks
gtd2so526ZFbzxTtpjknk0BfmsivhxRVyuDdD178uNvFM+e+qYOgVF1mwglJDiIlyUm7c3iyUjft
9a2qwSPPrTtZ2GKPuxfar9IC/RneGdlVypSNbNAgJV2C/khGg/DPq9rInp4LBz996GGhVgYXqICZ
KqMEbsi2VDZuqXyrxVNSNR4u6VUXM1vgB6R1eAYV5rATXwmZ/UR8KjmEDcMIvWS25wqpQ6LYMPap
U8QNUSBIxj5VUpLljoBGZ8BkJrc8vtc+JuU/55hRB+pKpnWXVg/JOJFAjuyibBkh8VfDmY2xvBu4
aIa48fwQhlscbv9/31hQ51DYJBZZxq+KruqG8lcbzD/+AyRh/FXnX/HvBxz/8rP8utmoIl4xUeTu
JxM54Wr362YjM1pYph/aj5431vnf7oP8CfKy5GoZRiLB/bbZaL8YGpMOZh3SIhFywfs7m81ihv95
s/n52//9fVBroyyLRCO220rb6EV4Gdv2JlZiSQyVWjScuUuYxMJPiQZtYCnVg9FRU+Ve6TETiJzY
WtQdL7KGO2ytpwx9TPWD1wwfczeWdq0DHoxU+oIvZifaImtwV0xrfeB8zbyhDwGkxgp/IR1Tang2
6pYyom9u2OCHONaZMIsHGlgD7V6FjlHopNHjt3j8mhKcb9iRZnOtzuWZ6HmeHASrZY+SvIk3vWT7
ahZXjfjdD8PK0N56uG0pFqhA/uwUmNVlsO+ygN6qzhOmW0qXkgaoJIknl7HpqqW2fRisgz/0e1ns
nzPWUx4e6ETfiTo5YsZYY6r2geWYGese+MGy2ozkZqJyHegNuJcSxkUJ5FumuJIitmo4KWicsQmD
IrHuNFQZjR+MCoYjWsxRlO1Gc+eazE1jvaRwNfQk5gYCkk+Wqmhzi1HmNdXXifacgmNLcIYHDQcD
DDbWdG3qN91qc3K24XoaGVqI44KHAm+CvZWAKSjW2taNbS6J33J7ZwnNrmxgQwbngp0mVcn0s31m
T5mIxGvgMUrGEyjOe4XGXgrSjGTelRnWlgnsjDQyosf+Z6ThLq7oa4oU/6IH0p7QLUga9tNWFJ+D
2rjxlNd2LU73See/hDU4p2hq3b41dwaWskA+iWVIeRD9Q3NPX9RIQ2pUb6bSWMuQk1ngEDvpEcge
pIVcTzlQi7jWV49GcY1iKiXRFWuLTC4tTl1ufZsdfrf+cUgpwUoAc1jfxaxvxVa1K3zVhYHFX0Y3
zSi0mdR9i1MxHilDANDT0aQKc1tKt1b0MWRwpRM+ZslYSbsKb5svU80xip/j6D9kwHXyodmIxnjR
wi8r/JK1EHxMZvcCqWSGR2HjnwIJD2CabsrOeguz4L4y9V0bjy+k6izwBdQ9Md3631qe/2/NDuE5
0RhYLEuvuIBM/2cH8aX7KPKP6OdVlxj9Hz/DP1ddmKsc7BWLMcgPVOtvqy6IOlVVcQ/z7yCpwh34
ddXVf2FFBWLAF4Mt5icQnW5y8F90sx8K3d9S4Vjm/7Tq/ukL//2qK3YCd/xSRzxuwH1ru6Hh1Tei
EYrXTOQw3QmsdoMQuFM6wz6ZMfHfgjx6NXLVFbQFHCwlu4G2FFlKNuRyqpEjt8rYWc9PMoAkCAU7
S79GAaNJvb/BgZqpK/Hjwu5D324YzBQDHWE6uXgICWMJ0dMv7SD/FLS3mCnkZJawx+gegxbkB3Bt
hK9Zlzcl9bZo4Q8+wx6mHa6mMZxhIZqC9IH+zycNY6ZRp+tBoMqPmLSfP/ZJcJyl4FAQ+I6IG4zG
NfexxOGMQwyxrJtvHoKuAhs0HfPik6pzNQLh1HxlYJoS/zvtHhMBHw3WkNhQwToP+yq6Vmq4F7Px
btRYNvqZKq0SflQQ669pNu61BmATP9moJrGiKByT5oj3X7WS/aDAhDHmC+FoO5qAswfCKelpwWmq
ne8nr9jIT61AuDSXN74Ie7MB/Rd0NoQEOo6MXVzfZLzUJqmpjulJHF8ClCcJ/SqgSa8zmRVRAIEX
chaBU5XvA1wDbMwwiLpqN1Rg9CzCj/1Ll2AunuBNT5X8iUrvkSa6sdaMXXk3yIDvxwVtU9MlTTc8
eqJG9khX8m0t831acUUrG0T+STS2Sk/NZtw+13O2Jk81QJ9J70rDeEom+jh1/zD1+VpXpEMPMD8Q
gcWqhR0Wwqsv0jgod9tyyk5NpewrQXuUaAIlnNLjmg7i9ku3+OVlGNdB9Ud0zE8EyTAQQqDRcXW3
kTPV+1ricJtBiwd9FqhuaB0NVXQNAP1lGDmVoW1mn/QV5ayqmnpSSZuFQOFTSOMm53oxPU4zBluf
YQtGW0xUd2OfPZsJY5ux4yxr9VczPGgoKaVfeHIYe2PGkyQt1toXQjt2v9QaMPoozRKzenDNqsLp
dXWni++TYn7rZF5xEQeHWsCLXsZP6XDXE8YTjHHfCOxheeUK3UID0V7rDoa6hgk2Sb1glCcq7Jpz
UBhb3V9cnBRSdBlXwIxjQgiTSEJZTmf4WXHiaA2GjmzwRpgSFiRUSfwKLeb7/+YLPGuwQSrdkhRi
6Yyj/2KB/8d/tEX99fP6/qdP8OupelmkOT1jelTZOvjUv52qIe6aLPu4ejAR/TEYykeKjGaQdxZt
5bdTtf4Lbkdskqas/YDRqH/nVM0o58/+IYmFheG5SUBUIrTyRw1HD7vCb1SZ8adJ5YGL+TBTvRqL
hldcy8wOUGnQWVnDdxK928gGmB/pe5/p8bvWgtfjFXbGi7gHzZRNZxmbeXvVfbebrlr1rBEeMB58
dT9TooPTf5k5UqhhW5tWWO8x3kzw9FmReDmzM4W7oUIsqnvAFO3rnmorNLTM820M3uv4TZmfsvYD
NUFr7ewsXVRaE5pdzOGscGI2Gzq7OOKKXLiX/kr60VnHJXJTu55gYI15eP5IP82jylTbq+6aV9EN
X5glPAmMcbbTm4ZUILu0qq/17+Ikfg0QsvaA+9zqxFuEvrvmYEcMozyX2+P8AYsjFr1EWXdk/k7D
Y7Tvt8IHqFEy6+HLeTpaK3MNIpXhw+wSe89C2jS07twBvWSODHcnXKo8GJ6APhU1AOCQQ7loO4Lv
UZUYvSeE1cqb+aoE12d+8r0ndNQ2snxjgFLkJ+7gvW1KawqfGTmn035OAHzwyq8cnOYaMwLQWE70
DpiqlRzSMAY9jvRCdaWjgykkw0P4ZvJojqLmoOaKn9v+G6Mx/3Wy98/Po4c2fMRsijQxUF0vEeqz
+5dmorhtNV0VLlR3QF4XDktq45PoP/gGAZWWoQP0mJR757vNsrjgh7C1wMXOCS5a4bz92dNHEGxp
/crzDf0sBONEuCZ0V1FTYTgkkPV762RRCvNm1Lgz7OmVfjmNtss1tvYvI7GXoprCKWHLFBsAkrWE
Xm1T3Trb4lHtINGSvLSlxgErfVarh1R9G6Z1SxZOPrN8iuG3IF5z+VGMN/wM+L7HGS/YNuPBiME6
4M5dVfUybtfVe7H8ojOPiZsN5UYPb2MH3rb4zkEdPmvJgTigTymSbeR41FbbhReJjq48UdKtknJC
fNPwxREaArjd8II57bbi/rQ/YkNw1eIzeMM2lb5Knh+vxneNhhO+1dlf9/clwOwquQkgAADhhsKx
DZ3kRJ0X07hVfF9RcMWbcaLkzp4JJ+2SR3KU4DLNXYAbxdUHsJMKc7/AXqrHnthICRsxO9HkFbPP
YF5Nb+lni6zkAvIsQEV4Xr3t/R2kU6oE5Qc0IUMkLmvP7+zg0CiXFlgUJ0bxpHTcYFe9VqfujSqV
2plloPT0WzvSPb8O+Ytk1PSAnSA9E2BhgNTxeKje4WnUYOXQSvaKwKaTvr0DLctuhzxUfMBnYvYI
X9DCGee7ANN4ukHRbPjDJM7hK5DUGp8CFwQyuOGV8mp8k9AGn/NBBIiHxTFV19otoZqVJO2AREBQ
GA/YBfDY8U97r1JFBseCgegToN3RDmCJBpsp3EG5AAxquTw0GRBLeuHA+J4gPySknvk5cho9jEvM
k9ochU4WfHmKzYkGRVdYi0RwEO+w8wJzu0l7/DzQRWIUV9uI6aB2YNzwzbQQx1/o1pvw+y1MR9Mj
z1Cu5JXiTntaYEAM33/MO+E12nIntVyZ8zYxehggrQOtp70nbRxjO+JXgf/8GEr0Ee1igthkngjL
DCuREkoSHRTDPkeX2fVDBzmDi2+BezJG31iTjytdypfDcC3JFDgeUoqngDZ5V+CwVA3iM8mZBXrB
V7AUla+BM5sLWbIBWQiKlnq2F9fkd/2dNBTOkDVZy2c5cNK3gFWJul8so864oELJXMEQiSmMH3bK
Ed09Bx6Zn2LQHVSkGHSZUMPggZXFsbQVPf5T0KJ9BB8QfEDWxBseUnqXPG5y+5tW38zbzDy5/IAJ
qdlp7kBkkfVDF5+Siwz96hVHJZPRiZ7vcSUdJxaDxOsxDdwrV9iUHYwqkoTetOxawEPlLbcKneWR
LPmVWu/ewl/jLhjQERDUTqTX7E6DTIC/gAcx9BRln4j7hGW9uCdClWYuxVctiMqd9drkdkeZMQvw
KruUkY0a6rokBi+B5Awdx9C1Iq5H39V53JnEKnSyrJABYGXONNGgG69noNhQVx2dEkZGsIfiA53l
KUfX8ckJ+mcyzzYDTWe+pvu+5GzMBBjLjX3PZoXfXSMLUN186caornf71Sp9uoqAC3WP8x4NCVBp
PKhh6BdThHSLd9TWG7d/w5oGBqapHY7rVMRJhHF+dLbxYEoAGmjoY0Nx5seJ4sFDH+261iZqXchU
Ca8GyPeMSQHILnBlVPOgxqXEAMBFjsFGMOMoIOLML+tB0Vf4UfGsyqTyibpxlndwcPjhfnDKyqY3
Zt180ss8re0Ng6OW9Rs8DJZj1UbCot+K6KCykzKHj3RKERKt8d2w7wWrwDY3D9N29bSyA7QVG9rB
+41JvC1vpidhy2NxB4DFZ4Plg2GNthbf+FEgOb24o14KQqz1ayx8T/wcqREtxVMlHcVXcBijRPf2
OebHWzm8oLQ8UUwQasQ1XDr1GOz3XyKrHLVsju87qezlKqhwBVaz6ZoINAApycny0DHYwr51NgmD
1lQTc1hw03TLmrMfBq9QCa7dUZQVKG9zAaMXTfCUH+viqnf0c1+q5sYvBVtXzfWXM1O6lkh9Qd71
3clcx/reotNv8kJpncfbhFo3wEZgxkcvPplnELzk56/BtvyOv8XbWrryoKbfwgPDEnKJaJVCulYi
6hnvxJ76sD2stGzdMky5U5aHHvB3d1GY03Acw0uXghzI1Dcl+QjdoqbxTwW7oTh8pBSwQM7LSzto
Z1qtMQfhIESvxNJR6AedWcYGKxm5wHTtgOn08TWSnGAQtmq1+6l9qEnJFai2JTG/Ydw1CreV+lZo
lwHa9tDvGv1xzp9C5u7s8QTj6+RIjLiNtlx55eIY1ntuVEV3hFLPCI8qCXRfkZJRtw2OmrZvpzM7
DS9r2xy4PzU6UE+dLaDn2nvL04uVvcmkwsIt1mrTek1oxpYhmRj4DzvYOi0Dy2tieiIPSUrPZlxe
47sifzShjYIIMk8qwbJ5Wyt2XN5TXsVV2fSUl7te4DyCUrFqX5rdtKYBOwsP40wp5AtWS6Bx/+Y3
LZlJAXkKgxKiBd31Vzetx+jzK/v5ovWnP//rRWtJ6S9jCgNbmrrcmX69aNGJAvKHmbiIQVj/w0VL
Zd7BrEP9r5DYHy5asonhFYsyt7QfwbK/Mb5QFsrAT+OLP3zhEm3ZvxfShjCLmyDBzJNZwT3cCA7r
szcN2rOPB76sKZSHy79Q9hLag9TZvGRwyFRuTNC27FJ4EPtg1yxzNp+jbl5eVHk+NCYbXVGze6u2
TESrNFipR+mV6UKul2trIQ+KPnAv9i98QnWODKAhQosPfaZtmkS6GlluB0Qn0pJxQ8tnhDAchHQX
TiIxYRa3RORcprSbkERUxgvf1Y8WAJYuma6ALzBjsm/Fa30xkgniocMipIX3LQBdCRSpQFlZRLSD
iUDMC457l7mpikmPeDBlFKw0VfVW8A7JD33rr9XgS2f9r8xHFV5pOlIm0LSeyJ2nxl/HXHsJyFFZ
q9Jxh6azEphiBkFJ2N9gSw3p74wYyRdycS+LYG8Co+PUpp7VApKiTld8S5quT8BYBtBc1DgC4EJq
Ktwowaec0dHSCPK+GnunrU2C/ALms/gQ6MeYmVMXvadt+yGHxG+VsLhLxvAWaAU0788iwCwnnHIO
fRLLxgipe1x2jMTwTJoZcSBXZHtTfdcNZu+oBfFwBf5+G9OKxwjFMLJdFUwm7XkhSig/sFxPnAw7
HUM3Tm7FrZpxSpMj5jKls0PSybRR+sLWZZiSIlFkkjIJ2qhs9ay4kTNon800rirII5mJ6sm5ceaM
HPPImVp30MWvIgDOzv/UOAF2ybhuZQiu5SjtBiYv4/SiVQGAp3ZTUNYnLeMUX9vKge5ONeUfgc+c
HYgEjocWiK0Fx5lZIsdk3SHbyZbRctugf9x4aZN803cGCDpjo2FXw8sszvcKDYMSafJMvkf8wB82
u2XtJfFjwF16WMc0hnQ5cfXM88VzRKtj2jqVdmdMnA0S7Vgb2T6cQ7dKYUUv3eHvmiRBVvimKWiq
3soGsh4Hxp78tspiLveT11rsfyYmgyL7NIEqzRam8Sw4RnW0YZYE9pzEs9bc0n4DdsZpmYO32nsY
aRBlzNkrR5MWx5fU+mqLYj9q4ZtpKczyRpB9HAcTui9CpuGddKoidVNE9Rqt1wZQXquAZIJqm4Ym
hQ2M9vnXSafdytryZDVyozlxCBaSAGS30ylSCNp1nkQUsS7ZZ+XalvF6HsKLX/ABI5tjYk0rxpbb
cX4ZsV6KDRUk5VfQ7P38rDAeazGYIdFyOuExkBptF3MMUZQ7HKWrOhT2dZHQG4IbloFPUufY7Xu7
Eqi/NVF2uE8PcMwz6RD5wOfUZNUrIX0KIQf4zm54UvEcHejBsiM0zH/zPUw0ZbQ8C2My4Za/jhn+
4z+h+v3rGPTPn+SfGxkoOTYwKo9+NPhZOjvFPzcyWv0kQ2VQhAcAhp3GHvPfc3j9F2xYFl4xPqkh
/jQRUhD3YGOKJoIi0aC/pRhK0p8H8X/69n+/kwWdOiSjQeIQtYraVCQnGejFR7ytTDvknBS6+ppi
6mC29bXSuBN6oHXTy8dn6NIARvy7+qDv2DtGT6cwgWJwdzDtXAG2/laPe/An1b3QPI/Fmd67+3vs
TmfyBfyHTxwU+6r8DNHVxAvdNXlGizBSysDfOHukOGxLdf27fCs9o4rcx/cc2xTtyscn/k0zeL1X
FL3gtpJ3wtmR+k1WES5b8cUiY6AcKvc6xMlgvcQMrwhelNHGw92A3gIHihtntR5bZ8o3VK4r3JaL
nX6KGl4rD2JD9w6jwYhPAdyuwzefYRfl35n+XKee0NNqfuqR8DkqZ3vCOLS6XZIJxQ36BgTh0jVt
1aNCuNCOSKcbbqQQIER/P0kuzAkUvdy2Iy+i4yzcNHAmRiqVnA2KH0aaQLxakIYp1YlX34wOuJQM
dKPe/ThxmycSM7AlovRYFCzy3AGk6YkCcRp2F7yZNp/G3NMZjETbMcUHi2rkwdzJuMdqDvqYz/y3
NddofaGPy86uQS/QWNLPTzpZ74VhYRoeniqlA/BCW3DKbVN6Md3oe/jGEcuVoH8HUlrRxWw5BY1P
/lV+rJvzKN/A6y2Divq17B+T7ijUDiAGZeXVqi1R/+LoTBtxGRyV0Q0eesmu4P99J4uealynz+Cu
9W3zrA92+YIOJzxNGdrEe1gx1bnK0k5dv5npQYL7XHcfgf4YwSCCGy54zczp4322zsC60Jaewh+w
OC+l3yVR7pefEje4tbHKmGuBRLPH/gvJ8qwwTOpckD8U7ljGJjqJ39VVomKWqUxic5RJzyhIMjtq
YWs8KNxs7Oo0qfd1c9fVF4CfkORibNMBE7T9j5lj8ZAxYjOAmK5zQglLNmttPNXJQ1Ku+090cYyQ
wcC88hmuYWU45HiNLQp7a33J5UXiPZuYCMGY8RIqYcN2I+tUKcj8mutNZlKmccozLHrs0cdo5pGT
LtObzteke6Jwq/0H61nTr0J9J6dPufo9ts++cJmtB2HyYnOZ1aIUCvVzVj7yD0VJsOSzeDs+Z+RO
IQ0M+6n26Fjiv6Mso0FGwbGbN6L2PNmljG7woM9H7cz9qMvclqrAVd24Bvf3rUZvjn3kv/r8++cj
0NwR3o15sxrF4b4Y2sJeVPeC/BEMr5b6bgQPYiJt+CKSxzRDbBkIH4N17dWDYm397/yCk59apFcO
xlhLM7hybtF+gKQdD3p3kGYv79eiy2DwSNzvk0apkgklhNoN1nhNR0AoeeuZq50QcEXkTgNr/ZdF
hIKANPEqf5MUV5pX8LLMNRa8l7EmC+EsZSC6beDzdwOUr/Rd2RfTHZPyeeYla2zpSd8h9cCxnHbb
7CtwmcaGtxCDYGP3oBQke6Vv0TaNkwRPUHsavpT0Lj7rxgZTfnTqrVMnePV7o1208SBHr5n+iSYY
0u6L0QYLR/aMkXJmIjHU2+k5NShXukXDriupQN1gWgwAqCvTEZwto+qy99p3uaZAZFU5Bhd0v3Fo
nYRn+Z2iC1JKwqKoH0rEHH5P7ir6YsSLsRTBAJIQ1+vwSTNXRueRXzsmO0slBuNquqNn13BaiefA
5VsLberGvfQswEPs1BMWKE7OfoUlFnhMunkYq32lXaEsDdJBkHdzsE31fUAHXUFr6KqmskhzQ+R+
umHDeJOTGjNnEia+Aww4HQ9TcO2sLd2QQ/HCIH7VLTK29mXAqvHzl0rcA+VwsmGPQ7PqNrF1qnk0
y+p9gP/kMXwwObSuI+lbZOLRE40zibRMRC46GIahgpV2Z8hvAcWowc40HgXKI5FrUHjQa6JLRo7h
hywCrsHKthzipQTs8kp8QTo7wmiasqt80Wn4ufuqiW+f+IgvjQI+nL6rIbcbyUMAYxSbucVhMB8K
xGzW80OPFgbqAu24f+itm+E/BZrrWzygdlheZm3/lMgHjUW4yc8lryc1Q/kxX3PxI42X6nbHi2qL
yNyCK+9Rm+yNzOkSNVS17XFw4E03nrVGYy0Hp+rWvbRu3TBbV8/qDVebUnsI7DBNzS+VIznOgbup
c4yrTh3OSgOQVDuSaWu7KXTLu92iWFNISNXnhe+LP4VJW1A9HmZ9UYIP9eP8XT7mlV0R/OFBSLbB
y+RMH3xAP75OkiM/Y6GWGFLJq5icDSVA1kp9ljubdlwn7K9Rc5eRfugOA38Nyt13kxyqbdI9Ywcu
/Actu7Xgu431A9So/iHz3pAKS8baXn3MzszcN/1a2Ya9a90rSy2Z5bgidMkDpt7OKymA6t0QFKsP
S/HgP6VXOoY6OPmfDf9sxv4uhuTkr7It6ilxrmj1MZ3F1MbM94LGc6IvDB+Y05lbPz6Ik3fSdr0A
WgnVB9YQwQ+EaWtNIarSeMHweBc0m0O2zbaHyaMUymM5N86cdsCd8O2tBox0MKJXxqdvs3EnzVru
+cuTT2HNYrR6s9Y7qjrcYfOd3Opr3/D/Uc9hyysWb6fbnl6q++5AfQIFR68jfai88v0q0q7oobfq
Zr6XQObGe+yBcCHc7NLjLHkdFCfcI/J2N73dGKajSFvd2lrJVsrp4Vrzu4EB0GwNcUMmjK4kklHF
usi89BoC0YOGUNm6uYXs5ae2cDTuxtCm2xDrjWca0P03WbOlREN9pkcWvZ2rqv9hrVEGaNRpa9vO
pJXpOl3pAgHTFaqCUNwpTLDr4w1rtMhAVKJ96y51H+iRWklfermR+OXeIIwxBhMugbbmVjdzYdrq
yKJMENyMezRlkIj7xYlNiL0GZuyPgYRwkXc9FzhhxS+I/hIbGzsmSBuxBalXd1vD3g2MYDvqwhxf
4qnaJTJHKLo8bOor1MgD5gscfsTdxN6erpOlP2ySXWYKssungdm9qbR1x2ibUd4OKhZFkPWIH+cg
XyfLkU80mCxM1XUPtwzl4tLJDp1k8iq7L6VjVp7NZvM2ArGiq+sSKCvZaekj4oS8ieVjoiDYu7SK
hXeIpLFuz/2GqXhtuAOkTwZB64gZObhVhF+ihm7YO4zwaWhaTbfx0mzi9b/7DQ0vAygATBewmjQU
v//ZsLf7mr/qJil+Fhoxg/zxU/x6P9MIuBKt+ZPQqP6i4oWWREmUTZVKC25Ov7ufYTDh1iYBpNIX
GNWvuVlCOSpcUgMToGXh8v57jo5/1Rz78xf+++tZqEljnKSQ/3IAJNmoXUwekSzksVHUcwiFXjGz
o1Wmhz6vPxJT3ZW5uBsg8evGkmQvnERKHL0vryhkmzLXT5JYn4Qk+jJbLv6tRpxB3VrKZJvV2Yx4
2uMRZi2PqNBL73lPkEZmyGzAoDKZhsexSeWWKO+NxjxGYQYVJHxKJ+G7pDEoExAXLY2EW5KLn8FY
HOuJG0qXtKcS+1VCgieoyKJopZdaLUjJcygPkAKOEaeGivcKSBIoOxwIRX/uyuLBsFBHs9yAKnBL
6NWZ/SJhRN0eO6n0xJIeQYxfStDuZfMtgYuTd7dqSUoMKQWscnorOZykBhi/Mj1bWbkk4ao9SCmX
oUOHxSqRs3w15cck5/Kp1YAembRGanXya8OZQp38ERiAOtxKVrCWfI3WiNEWg35XSjOiE26twaee
RZfvi8G48TDZrcAlikqTzf/h7rxypEfP9ryVfwMUmMOhyWKRlUNXxxOiIzOLOe3Be7A34iNrX744
EkYTZAECfGJBwHwjzNfVXdXky+e540hmXdtq7yCMl7TDhIO+mimq8yqZlj1VZFyDfZNb6tuoWcsb
L1bFJ6GTnUTSkZxHu0Cutgq5CXpVrVq6ZkpNObb6TQiIgqaOpk1D35qVYxRKm9CYncaQ7Qzdm5S3
t1AKeF7yuCduYRqYKFGmUUEAw7JU+8mb6j7B1krKoY7T83/4wYJEasFgdJMkOEq8/tXB8tf/cf/r
/2zfiz87MP74Gr9SGKRJ6TpZwiR9EePyjxIBHPnEF1NBJusyRIYCJvSbkwUvH7zHP0tZWTKmgF8N
8mAWDuPfQX5kjfisP1AYvHl1SVLWDZUw80Ur/FtHfoBhTa8AARJOFwk91118UVmDBivbiXiN4hEc
XqKujyplnEjhrBBV+kZmC75c7v2LgmdJxrtkEoXWXDK2p6D9lifjJlGmWQrQj/NGC1D+44Ey8UIp
9/vaJFlUhD8o+uqcp8N2ydrPpX5LkRKQKMwn8nQcVhmY71SjTknSrWkWWGFZ5az5ImT7ga/WupcO
U2KAjytNAkrUjlNc7QkYsK3F3rWIn7oPAdPXzKSbJajpm1uBz6LoW5aS0s+pNLJ4PGs0HBHcaVB4
1CzNR8ZSgWQ9GxQi8SEQaFwelYSJJtwX7JXWdBIoUeqUntZGgtgr8yGmZKmnbGmuPsJWxVSWbQyq
mHQkHEP3qi7OBoqaTAIDRoqbEpTJY/8ZwfKGc/WaxhKtlQR/UPmkjYtOiRKofmmDulMLpSpo0vKO
SBKRyqiY6igs/fuCKqlgAEZvAK3qCk1G0zwacrea6ZQl7v8gFM1hShoEstF+UAIahNW13OGGQzNn
ICsQK0AYXf6WEu1BDs2DwEcyF8aGUB/WR5pelU6+qmrta0m3Voisz2nm5m1fFbM/CGpC23LznHOO
JVCyUWAeRku9Cbl5aaCMx0a7FiKys1ALPwvIem28R04ntdvp/tmO3Y8eK6+TAedQyspOTMz1rAe7
tjK/S5FuAb1DMibZi364lYSfZKZWrOaVx+w9iRikQSf6EtSIsF4QBCrDtI0RFX4ZjKSlKxsjlSmw
wME2dlC8c+3O2o+AhB08wOH3R68D2x/USG8RJsvlOLDURz+hMlAoi1JOynxBCzcKAJjUiY7BTZG0
Hfoh0votKlo1I4QgC/fZHGxD6ppn5APzjGCE4tSM3GZY/irBR9mDKVGvmymgY8lr2yYgf9NjZ07b
OTrPCZVygApGT3Q2YSp6q7+IUcnPhIZt36AO6AMEY7TsNdabOs6wXNm6lkX3LhYYkhKviznDYzCz
AUs77vCGfMGUp1OQtoeezqQ2Fnb/4Uc6hydYvq7LHK4EovyrI/2h/27f/+u/Fe9/Ghb/+Bq/Humm
xSBIPBX57ISY/lb+C4zPKWoQsYK1T+X7/uNIX/TAhGbRl/S3c/s3w6Iu6hZ0kYZX49890iUohT+d
6bx7OqZMmZclZGX5778506est6Y6C3KSQlGjerRVEX+7sM79imDnLRrSBYdcEL70SfXq6Epuhzns
i/goENO+6A197jqJtijXzGh5sZsjONwbqj0HE51DxccWCfG8NgHoqaJ22/24mlcy2fKgVj8g64Kr
lkeExhzLwifhXSf129I2ib4xrX1/gn16JSp9T4Pc3blfpHKVfaa7jLqaV23fealLiAu7lSPZJ4Qs
9g082btfFJ/481WMIMtekx0D5IIqPzHfEw9YuUSTIW7IPU90V38C1SJKveaZRui6OzLRoeIpyN1e
YsjBBzPS9CS0I04iO7DxJFfYQMNkcLDVOyJ9ysXJROK16BVRoBiTU5yAjV7IRMw676IoWM5tBMlo
wR7Sn4IEGWNNN2XypUsHBbHa4knfIpclOV8EeTYHaIiUluUZAzPxyTFYvB1cRRIabWPTCnbUHRSF
mA3b6O36JUPKQohJ6InDSiND3gZcLquVeOEv0F4cshRGFCyCPK4DOp+XnPOn4Ed23tQfsXDL1xtY
I4idsmu8dMsPfqgf+JH4H/2NNuUkdgMELroLxEq3/YA/u3UUtHp8Js/YeKqRIZxBcTPWXqttdDqt
Y/R9HtEoCd0vq2Azt06UvOPLaZY09gUsv0wg13dbkJ4kjn4LsabdCmv9jexaq8T97veRXffnKfLJ
w6imrUaAqmpnr9Mbotjb+Aq6FZIFplF6T4OM+8I1GxxaABnNLj9Reqtv/QuJXGazp/Pc+qKVJn6Y
WvsSLBPtXpLWYC8Xaz/hG9T3kOrCutvWK7Tfq85+InqaMs9r/DygJCdIxEYA9PFV7QgHvyX3fSnt
Kj+AvkaduZGP2BZVwCLpUT3mMPw3MrxKy1POoJmIIq7wFDpwOL3WTx2kVHRmm3BI7d8pkUcYB5Eq
8C/m5MqTPWtf80oXT0HhWS/BZAfCgyhtmsy3FsV5U531nxw8DIZACA7K/VWlFLty+GdYYdP0uVQY
vD5ZYSInNogJo+2Ehx2g6q66MMWE9kjcJ/E5fKLSi2K8zbqnGdzb1B9lu4hGAe5a7t6S/HCgFG7X
2E6vSzMOgkHE8P2+31dXxhR5AHY4zfnGOMbUKXQ+rAIIMXbEEHHiCh7wAYnvviFW7SUp6NiBD1nf
rZO2ADuh3RCSy7XOc7K1u9cBXWWxLwm+g0A8F8+BuFNA0Y4ArJ3hqmfvHHrcg8HwjLtx6WFvXXDD
ao9lFdyLBH1pPtCkHt7s6eUXseO8k8/JMT4Ya8Rtj/KNOAJGUhvyfYDwux8MQNGnI/wVSTioIhU3
0L0Mka72Ife73nBq+lFJvSFHFMBnTR0cplr5qRHWauDXBU9yR+vPfUrQ75HmWULrjgt75Wj7sd4a
0R7tMqpNIpyQVnaeevNaW1bOMUW074U3vwfAsGzBR84Q4Ud+SB8AkRfMLgBxJInvRKbx0aQg5qpd
hbd8ra7QhA8CE5Y9ePkboarswDvjCu/Agsyvb/kvyrEb3P5mud2h3SHieZZ2nWe+duv8kWOD1PNF
oYmOB4XdOa9eAtOf9lW2L6nmiC/8GtBbpBdsqwgikB6esTyY52AL5nphL2+W+xckFH0g3w85yin1
40P32T7H7i3aSyv8sJv0qX0IH+crp79Hf95Lseq36eP9mj1QhIo7T/7ukrd7ujJhOSfPwDFyLqwj
IJhGWXnmzJ7xWGpb/SZ2G9oRit26uaDQKD/Cx/iRK1wi42CdesFKf22f+Qym+76H9Ys9xad26zmG
leWUWhebzpVOsBsHkjWKtfwTXgY+bg+S+FId7z+W3TwtUlvLQXkP14mS8/SMd+LUeBZTHmpYO35T
Nxw9nKHGzVqvJ696oKBx/qijleFm6+CcX3Gd33Snobwiu5BYdT2QD/bQbkjOgJkjT3JX7tO3+9P4
PD40r4v2tvi4sexckg9bXHtIqe3hGh8N7GF2yUsWqNfDTbOuPNEhVGR0Kh4D2+yZs/gY+Hc+LH35
feQ+hNm+ORCa4XHDsqMYz0ruxC4Q4M461Lv0qu2lS33KNuVZuZbr1s6P9U7xqYJcEwT4rG+yD81v
n0Ofe9u5cdwBrm7rHf4PR900gk/ZsOCIryk8GZ0bmfOLAdk3a78/pOdARrv6nropsRSxZ131lfyQ
PJsIQI+avAnNH8TXqnlA4055tRo9ZcqGa8aNvYU8elOeBa6NM7YKEoT47REnhCUDn/1rrB25OtH0
oL4vfFJizdvSx6i+lUsBh75SX0dMB/OqJZufGK5nHroccnx4zp2Oh4YqBwfdEwQPj1l6O0nYFD44
OXsAeleFQfxEVnBPtzGuFOliZGumYp18zZjB2RaPMuVT+3KTmseKQJkVdKTlM0k8Isd6vvcrfY+0
pt/ll7Jclb6xI8Dbv6s2sRp8J58DqlU2k+G2H+ML5LfP/nVoiSOwBTiLwJEUHw8IEVBGY38ih6dc
L0i88K2p7HvmxsNJuPtYPWjbxOzAy4YbNklCoqxr7n2Hx9wtd+0HH1lL064TOWsZ3+tzsJHmFZ5G
3BmJYgtHaR9ha8JpT1rNL5zzHWdD4atn/AAiyb53V+CYblbzJjlP15KgRfVoao7gzvFpjTKv3n0b
TorzdD5miySd+DCp3bOZdJ/depxcavsaqEtq6FCUBadROOOYIDAhsj0sKpDbdoe4PCM61C/c45GG
YYSF9Q8wfkh9MBqAibXF1j8hDAaictiCoe7iRUHOPiX5aeARHZyUx2laB8LaiJyh3ZbDYwh8bToS
AJ5xSwIgx58MhTPlLjWHKRv0gt8HGuqvvaJs3/OYfOS9SGMfxgi+G4zDiXYx3ni46URi1Ff3eqs/
Z9vBxuajHmXtLS9R/34J7Sr5tkzHmP0IVh7sbmOu84RCHTsUTtm72IH6u/BA7U9Vb0hP4QabXPif
yO1WuemZikvVnGwtpqWy+qTFq35SHE7yyHMJ96OTj66v8Ct6a0ruDns8pBwaROBEHgYAfrOcPRr2
UFfSVlSNUgaeGXs5cKqAbotUtJHhQe0xc7yxmKb2S/3CnzJ2ng+8WNa39ZU9Dr58lV7Q2DDskcF9
JtH5xP1jB8+k7KVPAXzqGgCRkFXE1cVj+klriXRrk2ekh0bu7QWsEsQWXIB0x3nTLusjKKgjXVQE
cpmtv8iMjGcKafot8aMvOpF33K5PGAXKnIAdt9bW1biT7q68uRdw0TaeWALhsPSoD+Yq5CEQrLhi
JW2nGpsJq/BnXG/cPNm7X2AC4gdElq++lO9R7ZB1KL2r8oqngoDbMHQapBlYAXeBeNV4Lk376HJ/
zSnxpc1GJuLUbUeHAjmGW7s9qM+YWgk5jdIVUJHSrQrEMVBBB/FGMIO0tZ5ar3lQdfJqgJqdZHQs
k4o9vE0ocJ2GrfqgvZapK6nHO03cBoj1bgGDifgBuwB4otNK3gnhRjJdqYOYwjEOJWOKQLe8Yzf4
Lonag3e3seHKIMzLB7e6t454G75UrkjK+h6LS/w5YrvWnZ94xcU3jnavO2PoRx029YWVFL5gkEwP
7YVYPaUwk9Na4UnxNp7UQ8ViUW2G7QCm9tSvcV0amYOQaTY3GtnrJGbUvqxyxDn1SpEJfj/c6+sd
85lGv5SHT1LFO0dVFJNgtZKor6NusVjVwT6Vlit2fiPNPKUjfVj+ihQR/bOG9kqBkwffkHea6c58
5jRX2qlpY1fTHMCU+lu++wgsSbmMfUz4pDPJkWc9VeifSJp18p1ETonpJtkx584dyW6iLt7tQ8dB
edteo0v5HcV+g2tkdHp5zUV9kbCcbKoPPpqZveRpegg/8RxVG4IyHkwGISB0hhrG9yeDFFo7O+JH
KFPv3uwQa0EporrqD5LgM4MvNlNWPtdHqxFcVYzgbrLLHqEbwTxMyaHWxa4fCRlTuYay3XghMEZ+
aF4IQuIyLtntxDV64hVukXTdsL5xADDfroZ1KNuvClP9RpG8UKBpg2CATZ9uXDLNM/ZUsqOdd1jK
u194mUd9V7ReWy8tGh67T8n0cvUrddUa9tbgsbgNRySnVKaC+KXoeJGGrKqj/Gb1Gxqrk2QxlWCT
BeLT5xVZwjoGKCdc+ZhcTPuOwx8XhltFTnAdPV336anHfg9RybV7R0XGO3nJIMZVT7/K3RqXFPGd
ReL2Az1sdvggLQos8UrkGay8zjB/0jZUmmHr4RG1EyAd+BBTOOfiBU1HyTL1HGj2/KpLDpcwzbHW
Dc0fzDaNPuBmL3Vgx08GYg8eb7f0Mlu29VmwWpFbj8VleTDFKP5YYgEV0mPDt+V2fEzn1XAh0vOs
EJf1FRx5fudPWEz5LipoH44+lDM4mGokdytWs7llGGZMe+WWh2G9hKRoLR+RsNc2wp7crR7ymjKg
+Sf+YZvhRqfq7A0NiRd+tpfkWyvtnUjX4rcFmfPR42R5BXXkUxzwuNJfOtn0PpZ3J/zodhwl8cCK
vUncQSAt2W6+gs9yR06WRKaDjUqg/J5di1pRhOFbfV95CK4El4tF+UHMnVAz6Uvtav6OTzzP8cxp
7vxq0bqwzxMmy75lLHGqDTL8+0bQCHU9VrfiDWgUCK+NjwqlqquYmgPa5gxMwDKSm4IYnafG/88G
7ZbAd3zz9L7LcBwmfMj/neA9fP/1f/25hujPr/ArvwsLiyt/kczSGK1Cc/yqv+Ub0ni/5FoRdfU7
+S15GwvfTEyjSQQ/P89vo+5hdAyR+BfLVP+9WGTakP4I2P355/4dYNfo0RAs+cYA3+VAm8KqCdx5
WjPDCqSJsoJiJo2eUx6ydG8prtah9SZI/UStDfHJ4z6dD3VL5P1an3yjOA3Bc22dOIriXUS8+LDq
6016VKg6LE8jccmzX6tuaXqK8RhLXtfs42RjJYgBN8AOqjf1j8y1E8QOgAnq3Iv+LhMEH8N+0kLi
WZEHcoQVopptEahPcDssheIRWhSIR2HdLnb5sGrT9X2yh8jPBEfr1upZPHfCplU9S3yHAFYpl3PD
DKubl96PBgq21odnCsdDjQscP2K9Upms9W3Ltij7YU50LNJ5ii4WKFMliRbLeEwezWaavXR0rXwt
hph5/U7xsG+ExnpGRK8epUWPsmI/5WYvMI6u+2JX1KS0b3GHyAR/TP5Zzcl0dLHQlRyqLKKimzJd
UpUYe8j4EpRXCYLeNUgW+YXmGexh6BGsFh8kk33kwTWrcIIhxfLFk/Uo80BkgBrs6dwjI8LwwzlA
2DKm21XAl1Xe8C1TudvALOwizZuoTGNvW4+9I/ITrOvTRL0yYTMaUroDZpkFznwr4NN7wg7X+dts
Fw8wTqR8+dPxlLTgQ3gN6DpyprO8kTcCp4zs69UGDt/TXIzkikNMClF/aNBISV6bvfNpjxfhar1r
LsZREAu2FXYdfDx56LOBKOikb+fU+QSpwuU+vM2Rp1kbcEhs94KN+x2zEsOKcEKrOq7qTY2SiGdg
46rQ4LyUo3/rMVVMBwIhMSGn1kp/D7HbrPrYa+hHJEcRC+KuW7x+67b1uFIs63SXt0pyMpYjETDs
LBs7M92IT2GxEua9DGYg4Nl1lNktlC1DhIZjHp86cjAkPcyLBP87c0MAG+sTlj9nKPdkB0T9+jtD
dv1VIHLDauw2G6Kg+/sWfSOQarlFdoizXXiuLNdcqeeBHMN8gz2YKyMcdknqP5uZExWuPO4gfPiz
sLFV4CGxcR6y6/Eq4RvW88pLHiR2JffW42unJFPYQU4F/ATEbgqrqPHE72KlYKdXvJbnGsIIZ76Q
rmnurWRVm3iVmJsA1Rad3JSvE0IX9jEL2+FqfuWIMrUtlRQUC+9ECglQ77F2tD7mcVTDHBYDm8H7
tG3cFbPbpV9Ry+Mv1aTqN7/EpREUldpqYyE/vV4hp/yQRc2xqksUnKTIW1ds0ZuwOhNXVnwVX/xT
8et5xX6paIepP+TDRu/9QNoFr4QNkfajnua7z2O74XSx36e9/BLTjR7xe1g2SbSO4ll4VALX5YZz
W2kLD3qmEFknx8kfr/eM8h27RREvkDQHzu6ixuUZOnUexuqBOqGQidev5J/798iYhBDytUOUz78O
dFy6w+Cd7y/d2gj2nbU1Sud8J3HuLB2jDwHw1W0PNfKu4q3eYmbqjZ1439B/jgQV5fmY+ANxeZQv
M0ZbNptxqaAH3hMUDQIOyQgqMgscYJcpXauVvyzemJ4jZkxwvS1v10KHXHq8OdzRUbmG5aMikssc
kzC3crwBSlqYw8YpphWhrwoisEfJIL9BfmH0wbAtmhvGblLBJ84Ep6s2SuYaOHJWz0P+qt/OrY3y
dGICyg55chRI9BR4FMBF7FH9Ds1JE14mdR+1azN+1PRnmhwJfFbczDrH0sOSICc9GO9Vx49pELmx
zTSBw9UeQlwAumGL8iYlFHXRyR2S8jyML+yL9712oZEsNj7UTydXdLeL3qtYRDzCYwlEbx3kb21F
89yFHUj+NHcm+LbkPJAJDBHapZVdlBEkwEWvL7l0Xu7PuyeR6zCHqUOZ2mpC8T7Pm2xm2p2fAuSb
CvpbqkbKo1mRTfFdxn/zMOkzjxP8ika5uuP3lbYxOtqJrPYD6bIelgK53vNE1Cmdz+pNXOyShRgY
7O4j6AFiq36r/RC3eFdfMLAR0z1bW5TB3OLYACLna0xcogCzu1OU+7DaRuNGr1wyVKLIp9uqVbaC
scraPV2iOeLa3BUO+Xw05zOWdwHICyCKv2W5jbhqr/i/6UsJFeB+uGRfWAm9O6EzlB8hlqfuGA0H
hLssoUZPbsKZanEWP2UzMLSPt7z2NI3SXJwsKzl70dDsPOJjFyuvx3tCfsy4FqInBAJ6ca7oHVFO
lXJK7o8q3Qb3VV1xaX1EyrF8pHBvKM+Vvk5ugFB14IG/uENKye2afwYGzbHE7m6lahP/CJXf3tc9
7Z/ImJ3LUtFqnAnTpBEQF6UW70cufuNJjE6QKbIMMBfqu4j+sIw2BephOfP0YBPlPsgzEFS7rtnl
+gey3sIf3hu1rDBAOohNcRzqawd5Fj1O7IW0pJ56GnWwzPvGFve89t4zMNgVC/pMqdYuhweEISL6
rVyrugfKwiYIjBIQsCHtMI6wx7PZhVjV94uhxgfZGMjicowV+hPUG5Nhw+v0hsuKGCp+UKxowIL8
QSAAYjP/J3u0/14UYv5LZ/bx3r//l3ev/zBW/+Zr/z5MK1SJ4KBeujvNpdocfvnvw7TyF50WFwnq
GVkTArbfTdMEXNGC/gtjLmnoln6dppeSEYWkKktRcaGJCKH+DVe2tnyT30ua8KEjEbWw2/Ez/ELC
/3aaDqQquxMcC+YEimGY40rgYdzP7Y5H22BCHE54NqVNoVwVYycDtquik8M41wvciAi/tKrvch5e
p+Hujq15qLoTprZa7h05bV0pAhGziIgpm3UKydIq8bbqxpWe9bcM8rjVGGXSzdiRTjA/a0QhaUOJ
EOQp62iEu3/XQrrAQ635XSC2ySN9M9OMLmDRMOafHIVUPL7o/QfCEleDk851NMrxgyk4ZfGVDbMb
AfYOqob8meOIzCwLKtgkq0Q6qMZoRxrzeWocmJsiOhBiwyfiGxsEuT+w0bTzTeNZgRORrQYwudiq
OD0abpxJXQ/YsCXx1hEbQ0D4KjbZLQZuWONmRMKq04gEKx8mQkRGhcQ5NJMJmTBa6yvEdWniTy3R
zVzC+JgsBRcz6IjgBbeY+pvYE0YtYOZJ6vhaV/GtZnSfABJZrfyqnV/EFEdNArbdUIQ98OwUsenO
E0QlNfFmdyIrEInXcM4g46Qp3aLUdO6d4vdKuaOSBRMZrhjmLEpGV+NsMFcH/kA8rxTigyKKpExZ
N7D4yE8hoHKtIfiGQ5Sz70YXvBEJgXBrw4A2BvaHClzLaPA6aKA59ROPp10SNlTNN/I1INbWmVs+
OotAJ10hSUNSsgzUjYfLoLV3bxBT4rUEQ3g0pQqzIyupm8+V8lV3Lc3aeRZvjXvrzv1WmvtNccd7
rZw0Ci4Ip1zfwZEh1DLZXLeifKJBZK22WElUHo7Z1DyU92QvV3BPavzSDAxac4VXnSwVbgJnpA1+
xtqhjZzibfGUh3JMqshj2kAMMkBnGXXbZYltnEmZ9Us2J1Qg2PcmDmw5oEYH/oFkolopD30K4RFA
HHWqyh6RHZJqewdPSdAopV0DNDLE3og1Xa5yLychTGprVxZkLD79XWdfks5SpuxncJoKBddIphPS
vTL/qSiH0eXnDBZODRgtUlw7CRbnEvsx2cZv5t1YC5ZWrOIk2KpJvZMHAJZmEh/rlAAbQ279Uca0
xbxVUJga4dPrh5oBtCLRuVeZebVDJiOUCJPkqUt+2oLVE/g6BuWqaO2N5nFfWt11btBozLXAiCB6
jbZGIOYIao9J5DUH4w/fDHqBCrYJKc2OQ0iYpPmGwy7MyXhqcbAyw5U5wSh3lTjP3DPx26QKu/J8
1sXeoZ6L0Bgay3lxovicSBK+UwNkWUm4nxipJEYvNsCKO0YUmhq1F5vH9CmGhPfiwV2KX8yIzs9H
mZIQkHuonFG9mN2zxA1cxAytXA1ynp+tVPf5K9te1TyiJEHk1Op5IsSYpGJga0PNLr0RruO6OYsE
JDr3aUJER5hU1brBdH/TzOTSaNBNvSW7cw2QZd7almSF+/RF7ctrFS2Pi9bWY+wJ2CF1bdgVMZs4
9kTLarzJGFyRrsm5YRFk/o4zhslOB5Y1uu971L+qieIbKMbzFvOE9FBaoBYE0826DsdqsmdbDRFf
9cMQHDuzPM4cJYpmkndarTHmEwdIWhIZPW1FqzCYuApgmaG8loKOvrboJ5jDNe5o8jzZh+8NaMFX
V6E/YS4pI5FuPobyEXuw7IyxSU4samiLwLYwXwuALRMXQQH/NzLc81Tbq5O8K0MY24RAQxoAvamQ
Vwaz+9yfSyREtUX/mj6vEzqIAo1WcTIQB83VtfZszaNFaqpxuFeXgi67jgGvwyJV6qQGpG8hsdwy
2UUGAAJ1A7QtVWSV8maSpXKa7EM1K+1FbDqXwb4lbGIGgk/ls1CY7mStp+m41BlNvAdzJK1x3Ed4
GcfIH3nvMsD30Jt7WWRbQJNRwG+MQLGN9ERqSM2TQtc+YhLIQpqSJOLSshjKtvoOxsa2KtomSEsw
wrvXjqIXNlBy8GDTkkcNvS+HXsyjA+uEXbZezFekKum0pEH2S/0AfuMW43UP9D0ihyC/NDZyX5dK
r2ivCWMtZdHdHcycZAtpouEuT6C/Z3GuSciA/SrZp5SU8ueBMNd7k34FIad3YGqXsK22rcZX1EX4
8v8KFP3/tZ5mgUslMEpNV2QsJwr/518hpxvCwP73fy/+2aj3T1/pHwiqrKKpXBpBaYtbvsevCCo4
KIU2soTKXSGn+reiR5Hw1SWjxyR3F1T3t0MfE9riq2EU/Lda3Okj/ePAxzumlMCQDIP/yLf7vd4x
mqdOkQsTBoqUzQaRNtJkd8rghprGG4z+wVD0B7WwvqaRzgr9FtXPWl1cAiM/qTN2LEvisUg/MNW0
OY0epgJeg8JWmeEvAQeyCF1vYGyzDE1WWT8KVbydhXBFZTFDgOxKEmWKVrseYSx12KJY2sST+NKj
bemNJZM5dAQq0/KsJLKu/FSKBiwt2Mgk+Yi1+ZMtsf1V73bGHaNubleINUM1PAhDRmZci3VPWGUV
HXXLqmrsg6Y/TpjRwzD+KHttU0bErVF1NTPuCVRf3anASqnCmqnEmmltM0z5PEbGjl/rMRDxjIwk
PJQDtvN0leSJQ581YJLllol0KBlMxWSD4WdHDjILZUiscEXifn0a6bYZM+zjo59JsidwjsrUeo19
4FXDa1lot7Z4E3DMJEsFGBxhTyWYMh6VUfzoxREz/LZCJRLJTKPUiFUdTx1ByJDN5OJKCvGGUjmW
yMyeYH8M6agJmA+KHSJ9HcWLsRupLKvJmmyqmPK6bW28C8mjxZGkT5uczrMWqiuOsRLjB9oSDQ4G
iP+u/tCIWFK2ShF4LTt6DmNZ9ddUJyC1RSk+PluIwQtQTAxKJAp5qjFsKiSOaSrtlL69Nk3vl9mt
nnkKUVIZxhXUXIojXXdSMuEISfLjgD+FnyDYlDXGBq3weqF6LgjJE/B4TvrxLuj7HJP1iDlYb2gA
7Jm0DQ5PY9papJi1mKOZy5w+FVY6eF658K5Nehyyz57qPkmmaJrUOure3BmcMU/o94rQ400yGg3x
aIF6JHCc9UDCDZR9kRDBYwZbqi5AyC+ZBJxdjP6AHzUTBE/W57PUPQroxWOMwAnmLFX8SRTW6XHg
C29j/9gZwmrMtmISrlrWlolnRFbDNyeubHxZ8yEWAmpAGd5ykLhGpJSwA2D8WDpnDaHC9l05goir
FE/7qddjtBaFo0+3qsNjwvhTTFcZ8JMyP0KC9uPE0pPvq/pZDd/1xoTonAAa5bWpP3da4zYFXjd0
AWpEfipxV6pJ8+N8XwckdXCvzMItbTT80sVT0xfoT7DaC/qHVJlrYTwpsPaFTIhna9oFzqookLxk
MNcaJeJDgVJf209DtU7C7pTBRQ/DTRssrzKgEWYq5/BaS8NZSfpTARMwMuIW2exRZueEQLoJJply
ZDnpc3/IZXfEviZZ0043Z7BMoGDZYOl5jOdoXxrB56ROrcNvalu3zUHOkavm4ibvwLyfjFJ2+rDc
lEzdSoiSkRllFsWVxQqVEWGaN+IWb4IxfSgF9wUVdVbkt9wKBdF9Ju1YYyrvYkl3hUHYVnN8rIf4
o0BhYxDvnMaZ32jiKcKjXwREkcSRm8MmS5Do6maYnvWI8L1hiWt8UVRHVN9i5AJGdJwJ2CDCzJZp
lBP6i2KdUrPEPfKQ1IeYQiZDm5y2pnFCRs0A55qi1hpRyRgN3RYQ0BSqLHc73/waR2fZQknM+Uqn
LUmQJ5KWMKsJ24Xe76kPTKZlNEGhFPjUEfpJgNJHGt12UL7yCp6U6IBJN/YkfpGchMZVnnumC/FK
ecfegtVXkssgIg1t5BdJ79w73m2F/XcMSQiBSBuG/Egsm5MR4JoMmdcM+zTT3doEBJdf8ghYTgZC
nJQDrprDWIybsE8/lXzy6OZUKZW0svigxSkCrXxtWrEbWsJao2VxhhKZos+JkIhwraKwnVKUXhwq
Y+c2BjqaonQ6/p7cq5hRbnKbuTktmLn2LeUS8YsS8HRIM+lB6PZZ9xrk9fEejw/BPIb0sMgaxV/V
dub6F+cvE/xSScm3wX0PmROIcHJ0OQ3ArXfk6pjBu+G7CnCWgzpmIdJC7bHiazTWofZSNhB8AITq
WKwkjNRRiWaezitjrOg0NS4tASNlkoyujui6Q1yc4NFOuoYQHVaE/DWlwDMQPiwsMMtvIpp3cVTh
qWzwcIfrNhpO00R8Gox7lL82rY5zCfd7w/RNK0NriKdKHVacYqAO0ZmigP9kP/PfUDXpX2cl3uqP
Oyf873Lpf/OFf5/MtL/wMgpOD+NvE9U/7CjqXwicov7JIPJQoU/wdw5DCcrbgLvG+sifvyO34cix
sWhMe78gaP8OHMf89+fpjF4TbCqyRNmUbuCJ+S0cVxaRmqQ0MjilEr3HnKJ3g0fq/2HvPHZcx/Ms
/SqFXg8L9Abo7oVEUt6EFEYRG0Lh6L3n00w/TL3XfLzVlXkzs6swBcxipjFALjJv3nAK6m/O75zv
jLCeIHubjBB41rgS+XQyiOWl6vDvkvVgfjt35yrhvbWqRQlfVB5ehc5Da6azxLN7Iq61mBJ16k6q
2q2aYrLnLTejgy0bPxPQNDK7AtN9MllvCi4dsb71AQQ0vGu6ADq5AQKbRxuBO3k1TE5XhdiY00ed
XWCMUQFKdh7Ghx2iB+0LJI0ZIPe9o0zjMvHGtzLkHELAscSyOpC0tgA451z0LZykHWkP76IDTNWq
V3lkSGSEbLNG+lgVyoNhMKlTrUMQsJB0b3J4VwvI7qqwo7Gv9dHNmqMUtQQ/QLuJryVQgjyi8ziB
yIOtnJ5Wm9ldH343ZuEWOLjyKt9lUu7S27vWwR0g8Shktye9AWOUMzsblqkqn3ILH1ST7dSxmA+Y
7qiDXFSfy6Zd6jJGLpMCEO8uTcHJ6r5pWTrLXXFqBM4scEjw18h5iftoRS574Sn+KmgeRM5visqm
JwTWqjMjBJW4IcrGz6BZOwVxMNOjfVbG73Xk38wEUAw5HFn0j3UEAcG6In0t2JmcyAKWnoxg4CdC
OUcFE0Rc0c0XBbuw09a9H531kIwQZ1rdQtwTfVxhhV1zxI6mZiW0n7n83U4732fiFdG+aLBGzuMC
xlcK/Uq+dhYHLMjWpRJTDkZMBq2HZlC53kOO1K6ScY0VBukcjwnYUIxup4b02VsYKfNsZ+SCTAsH
r5iQEjKM1jKarxdwrJnIjvQq63n21dTp3gLZJILIjwsNxqEFJNcIdgJpjoarAYeERaUK9CA2a40x
ctQ9KoGIMkwVSID7VnwtoEdaiZ1l6kOLuZRUvVsK1NwrgmOp3wWLcV1evDhbltjZDH3aWKQys0OB
cCACENMv0DEXzMok/1vvREbxFa8MEQPlY+C4mHawOqx5ko3MwXtK10ie6r1LQ/MygogsFThD4GBU
ybtqflYeqK9qodZcZjDgpwVBL8A9amOspumQkV+veF5SeB0eyGKvgwilHSwSWKrEaS1dyQp4e2Gn
lhJvBXVdlKEbSwN1EsfBFE9s+PswAVmGBqdU9QE9lb3RtA10qEAjDexjSKVaJo2js1CtiBzEqXDw
c+4EZpU9e3LnGgI3Nx60Eo96VE83OWnPRlbDVOXvJ/hlu/6Q19NqwIeQhy+G5h8rodyaeujUCRe2
ifJxjbO61kw6nK2QC4C1SAhqWnp74SVFFqJVjUm25wdvOTgWkwlnE6DtgBnKuY95AU6+0TrnI1Jf
bh0byp0tnwcx3A0FY18kTx+wRwDSLAi5t4WQpxSJHKfAjQZ7a4BhzCfg1mnX/69wyNSZkJ8UabbX
58JCZj7/yBuW+V9/+Y8/xDl//xl+UTbmQZaEfsEQyvhRzPKLsqFJisQ4a94qmV79bv+cdQ0mTfPH
zLvar+YwNA8+4xzCxG7G1vpPjLPYrP+wf/72R0de+Xn/7BOKBcXUYrVR6LbF+Zg2+wZbD7cUKjKm
tSkeRnFb5+eKZqLsUyfx2Ky8J++bOxqOsa7aZLWj91xWqH86wNCN2BbRCVkUzsojOiZ8dMbNIMQz
JGvSoo8qJu659mI1/TCiiao7TqAD3ajagGZUYcp+G/KyrHemRbp5iTDLDCB9KdfPuO9b59tDRYZL
7qAaY3DMQHKQX5gP+5e5sCW0jnOiBzxp6OSYmKkydeLmTIZD6FfZh7KIjeWJwzrDJOLqgUQqwKHc
mrITRtdUkDDTTZKlURyUT76/pDyIFJFNS7mANrv142MgO164wYB26FzOrhhSA+b8V6YViJsVcCsu
MLxuJ/Hbw/ixqfYHyZVcP36eGOYxzMFz5xg0vwyb6pTSh9EAWG7hLi8UihCsVU0V6m1qtsGnCepg
AQY8cZ+BKTr9c7cft7zJj+EuXSMVu+j8Jxp0CrSJ9dgwSmsfzJ1/o2xtUM4ibKhg5dsKi7IjXevk
yzDu/F6G8tbmH1J5C62XOtxM+nr6zIWzZ1zFh5qQ0BhdgYJoWPvrgqAplbYc0cH4LjmQh8ey/YyE
D026Rv1W/+KagHkM+apqF8TcNgIpuTlEKC+LT8PtiOhVa+UoXSjKIEYEGHiRY5F/fidE5LzjZd+8
v6vLg/qgnQjZkGhakg91lA/xG6Dn3vymHxn1mgDw6ZINl/ZNk14+bSwd93LAY7iIL92+zvjl771n
HrtYxME3m4L1xVu4HsgLz5lhvtZgz/9RkLLjXyZX/Ba/Y52l1sbHjNEjx3KyGL/5JacOzxnZUTyz
5cKl00vykLFWlsDDgeHKLbOtlb+M1uestnExE9EmFuXFXKK0m5jiKLgZLmq92BUC3TELHlYbsgLV
OQKswW5F94+PVJI7dOvsMrB42dbo94aF+2ET5NzSHzoMNRUlc8oJOV4mHEiA9kKaclpwiMzyh4BU
HjcyxfYjVJrtbKbBV0bz17V2kuucqwWvRUD07jITeffkE+RKosF2SlDp8dSGayFymX7Nhzz3kYMr
lO5ik6612jZcuj7B+JJL6p9TvvLi0AEn7vYkQuSNkW1r8oxkBCFnRg9EMKfABa7vZa4UnOZMJ8dh
PX1R4XZ2ECGpRliDUNRT2y3czlyLCnEjy9YYP4W4eKjDcRTPFQhifbJTMoylXjhSbUzN3UXjGUoc
RaOcacPVmjY8p+AR4GnfoI7wf/tngLDynUBwugY9N6ugi3OKPQMRsLwm70W6+BBqfEpuFN9Kfd/o
D1W1M+RT4vGi2aa4qwqKGbY4h/J407f7Asteux/bS5leIRvBhYs3JnDV9Er3dkTrKz5+tMHUyYrn
oPzAyjSljg/RYgQfsuaUEw47YTxlmssVACpf31JVx3DdGQjGmytKWYN4TVqmY3VaTkuPQ5l4g8un
gGdjeTVXnUM6mVldTVBoWu51ec85MHvOOZ+AwNAX+2N2r55h69DAoL0F+VFhW682DDyLCXXwkAaX
Jj+b1qGmSZkwNGyi8ElWL5jbfEiCYQlCPSJbKAeXSr8ZqRMrzx0GJDiPK5JHT0gAtvBWE/8k9kLb
Q0ea1mT6/WoNpzi4cB0HIIKBIGrvretzbVGoNnIyTv7dYwouV9B2nXjw9Y+k+Gyrjd8uEWO1D2N0
xEd1fKm2hFwWFF5vh6/rE0EXoiMiVy88qvO8ajF4L7x37NDNvoqv8SXYEk9fqTsiFtvmqThkB/pg
tzgLFnS/3NDL8YYR9zQBm6FqvJHojPepunzWNrtkuYPR+aWFawZ6XnwbF9dJO9IL2a9VyHuSazAm
JjoB7Bf+HETLSICtujDVdU2phdsc23PwJhdbhUNt5qi+ne+TcokBAqcTQpPdJV+hvG/aOy0no/Qc
+47xVA9H1dqKwd3gyNZD8iBC5QY7mjAIC9/QMP1HzrmR/1qgP4mHSTy04nluOKqWIb4CCaI8t5c5
XFd3y26GBNiCtQO0gUusBGieLtuNle+Eg5osV0TViPmu8TBPS5pZ2hsRHAopd8nqGwFoDRCY8EBN
vuBZvCXPHddV8FwnGI7znGDDW6x5Em1lSdzYTJYiOFsn5EvM6ISlNa7SgmDzqqL+x6NxZRXf4o9o
bTELX4J4ggEKv8vn5kKqYjqnNz/c5/qaNc2/dOaSASBjZKfcvwJd17bhmT9g1uZ26wrHS7jp9b05
UP9iB9NGl2nVIYehuD53L6JtvaO+dIDJrT2gUjcItstkojTXFfid3EP1WdlG+GdUfCX1hJeVGe3m
Owppcdr10yWU7gM9A+ajPn6o4nvUb7xypSEqi9hxt0fcrgvq1XaoYjZZiWeN3+6uLE8hXgMYlsfo
wDyTks//9vYtaFAcDf/+qfcv/zO9V9HXn4oq/NP2K/nLf9yDn0/AP3Sjv36OX3QjemhV2YJkAn3q
54me9mdV0cBWiTrnbVmdJZ1fMSYylbaKYfCn+LsY3f187p0HenwyFT8XsYh/5tyryH8IRSiyjA6l
kdcwOZiLzA5/PvfqDVqR1wCC83JU24zuN5XaM5VnPIKfz9sznh7j/LOXdoOuHmQj2oisxYWiAJ5j
c+9zZk7P2nimr34M47l81NGgw5bYViegBQnZ2vbCgVfQR+xPA4Wf42EYyEK22caY4wHT9CaRY61J
EAhW+tIP1nIUCbzL0gLRZzNwWLMEadNVJqm/J5MTdMfb2Qg11O3ukswmaC9xRrz/gf5m1Ejv7uRb
R1lsOVCS16qUi+ohAVWgDEgsQO3HtvjWav0+NJlEcuIMMeSb6TFXn6Zsn3iuSN4U0pDjT7jwaW9L
umsHrnqMqIjtWAX85kUrcjcF/z3hTNW4sKd4SHhXmjDWYyJ/pCepeuuC8rmGXzngY05UutHQvET8
G0V/NkCLtDV4oUngr2VOSmxWSAgo9t2y1ymnItTa0azaE50GvxoyiZAjZmLydJopWUlfXmYjg0xY
Ov8yifAZwYtlGUs1uOWFf9YUgAykuZqmtq3xK+xkp4wYknScGW8V+RJGlTC3vWWnENclbZg0xLWi
ZVXTAle+9fCIS7SwekTyEDbT+F2Y3BHim1XcJMuzyzlAo4gvDYKeWerrlphiGra2gv4esJ9jeoC0
ZRDKHdahqjjYnA8BTY6VCM6Ura4/93CpoICRj9OG1YQZN0ntwtS/PMZ7DSFLT/V3sdKdfX88Tnp3
YJTArcFaNoV07sRx5zGxHSNvl8n5vSjlxWSxBvfD3YK603ds9jCeumLTQGGIeBA6WDRG0C+90Lc1
hVlDILhhPqxrP7IDgVS/B84+wHKTF4NrIp61puk0hFwtfgG4m3U2JVWYnFxxmgqmuvmekzrvvIvE
XKjr7x2XlqT89AynZtPw87eE7NDYUMyU7zPaJo00x3We4ZLe+hlG9PY24JyvGfuohzmdaDyZ1Mf7
2UYHEUfUWQVA3c31bITwi+ZJIdcvNuJSbssDt28e2IrgzjlN6DiTjoL4OIDYoQV4AnkjV+kBF3fm
fUvGmbqZkZK6qgvXib6PrXRnDNKTxC0HTKNbwTOclJdQhuDMJESINhKUIDNiZNjeGBS5Xd7eag4z
FlN4BSO3B11cZv8mmdBnElTaraADv8Q85pv9KqksWN45wIoDBWFB+OBVV0t6oBgaLgK+HuU0FJ9J
fjfVfRn0tlW9mf1VpkY51ra1v+cE6DXtSpaoa+kJRRbYXRKRSW2+kQeAsuolqZK1bEjzZEwck50l
e49RRW3YBH0XkGukaZuOVtSJlMOPFX4uTPe/8nOejH6e1T/kg4+8GKvQD5rf/ee/H8KPKq/z7+Zf
5w/75a/99oP+/TFP+ef3f+U3H8En/s8vbN+b+2/+w8lYbceH9qsaL191mzR/UzTmv/m/+z//9PXj
szyOxde//cv9Mw3x8dUNduPm533qhwdFQlXRZIiEMKwsdp+/v+td88/q/l9FAdFtfvdJfpF7MC9T
DTXvLqIoznSsX+UeFZorEFiLvB/W5l+3Pe3Ps59Ym30uuEyM3xlZ2AlFqjgkgoU4Ov+ZbU9iJ/2D
3sN3bqjsfnwzlAvP///jfgkzv/63f5H+hz9NvlQD3SNt8pqhihRStG6MdR1tdF0gPr429lZ18qds
QWRuVdB2wQCaaIMiE2Q1blzKVRcXJt5hgaxqszS4/QKZY8guWWtqCbyUq9WZToVSc1OCcv7BLHbk
+7pHT9lqxSpRaPSWSUoMOP8JTFk1ZZ4sDdNN6D/F/kGCZYBKPdFmZHZPUewvUogBjhDY3SldpxKJ
Es7tq5rmInnNDNSgjMZ3cEsj//vVkhnjRNIHgAio8seqPYhsLrJbv+c744oZtnbQsZTYPQGDjl7p
8CxO3TqHwnEx9+mTvqmCo3onr+UFdPcQ6IGJY9fPFFnoXDcKeGOFAWYe+kqEo7Z2tYAR74IShtoi
G7aRoZ5s5WAjknuXt/pD+cChCvbGIjmr4ym8wBqhhxY7cjrYNddsPNYhQKXFcJXxdx6kNX4crIzf
LJtkIBl7i/UTkEVJtju4Pp+DQAJxkXywunPjTp4Kwl276GuWdT7Gg45N+Vp9hSTuuE1yz2EuVBzk
F5I51BTKz7AdusDpBlT7hfigfVDVGn+Hp2xFty3aH/xYTCDb4cBGlmyJiYf3kGvwiFSyKOk8HZ51
AhMPtbpg2ED1gZ2cUvUBptPqgD9pJx6sHS0gXrEn4IetXGjW+pmpM5M1b6l9MpU9mFvLMdwKoMo+
TlexW0ZbqCzTeU6+j3gPF/3O/5YIZr6FmL07x4QohkNzh6CGj/YIEaVLHhJG6QVFihQTBdOFn7kI
HFJkVrUO78PVEN/RVSD0IDK46oZSVCo4wrPGgBkJa6voD6pig1QJXhUg/P6iUVE+Tl3ljoiP4avU
3r3gHMDTLNZZj/8a5Jl3hDqvHDOeRxvGUbXT7TMF9hJAnhNebeqaGTtTpaA6YJFQ63jEmJs4ZEab
0FG6Yzc+j8k3o5vyzuaY2SBC7RmLxgxoEVJj9eKtAg4/jNxTlyme2juVfFXskxyusZEQkHzXrbOI
aQvKy02MCOnRnvHEAI+jFCZK8vqOuhY3wQtPbbFjaHIbTxBa3sMHwxndu3aAvRMsiJ2uyg2b5sVk
YAXbHzBTl26md5Nmiz1nznAjbgrVJX76CewIOj/HItSDEsWxZxCz8CpnhL3livNrfcnKd4UBiXIy
uM0lMcUMC2sZPfeSnaqXNj157ca4CA9IKza2Glzx1eIFAXAdQjGS1vWq5lkPt/EbyH83dsBVOdMm
3g0bw6X4wViUEXA8sXJqd4MIScHHUmBESpIS4YExYrCMzj4AHmPNQG4UCwZXT6WKctRKi7bfMmlp
dS6Kt/nfByaL4nfh4CidpG3tYqD2Fj01DNq4Ee79eaXbxpyjK+pzUn9TyzxZr5FyN4sn2gqk/tkz
qFtdT+jQykvN0xz1n1RmGM2zMD0FypvX3yznq8Pa09jqRpsbLMRltef9/srsD3/Ym3bgnCDcOTeB
WHM5FCGCxg8oGACOpGwdyy9p7eQHOjWsh3F8Ems3zRydEVe+hE245yBMJHCZ7NQzYM7VMKLXkZpY
kgUmJxHZSWdnX6BcNE6YLNQLVbgI6s4jrBetQX0SM+6lr4Ra2sExg520Tz4Nh2ycZWeEI1ZiszKI
kC0QOy8e8OtoGR6CciWt4AxAT4q2EtJnucolV6RSmV9yubI8ki+kRL198uLjMx8/9b1/yN49XEE7
GGtMpylWpnPDe+yNfWg4SvlCiW/g2f6KEOMCPQna24AUutSLheZO1ME/SjvARnM7udvyqO2VI53J
9ILCt7U17YG/R++Jv51EHGiHRlsFIqvPxBybyjZcNa8UfnTjB+3gcLcFyIPiEhlQxb5UuUZ+hKFd
j/6yyVD8d7x0bfMKaso3z6O/JdPh+TfJezJIPEhvI43tCcJAuOR5TvW9J9KhptN/iEufwEAq7mj8
I7u+4JvrzW9reC9xc0vHVNjM1v0Wrlw4d/8CrTW9J2F4GtTXNHlKk7fRevJpr930e8pXiXlrDgUW
o3Q2tlRfSIxld6p9NG8IW69k6mwEMVLU/Ajemu5o6aGlLaMKlt2SO5WmrKynZkvyYHpgYcPDbuvX
vboxN+AmXsDAMdHGlbXvMygUOJ+W2a5JN37kQM4TODdes3hdQd6cjmK1AVAS1Pu23mYcuV/wUZBm
wn1IGFJmLyOSuynp+BiW2pGbmyteSfQU3HTyh+g5OQq0X1BgcZZpCJE2MUs+hQUQZbKV7I6PwiY8
EVgkfTxyUWvX/Usy4o5bF/oyvGqfzVytwvmBlNJCfBlw3F3oU9D6hX5RMXflLjyaMd/k0PiAu0dH
Pd9O0q4kL8BM4k34Ac2BGlPzLUv4Uo+NtG+zI2d8DcspdFF/Ub5ILBmHhsedlugt5vaODf3Ln9im
VhVFxFwp4JolbofXqiGV+jb2e3m4jD4PlYysjUF82dL8ET+G0ntXUAbBWsMNDEH/rlkA0dcKCd0v
NX6CfkNshErngo/ySKioVw36H1lhHAnaWgrXVnYx+K3G/aIybxOn9uvQ33UioP7SU+iFYDPSrgZC
V0rId4DvkhKIX5awgJc1CrPHTnSteHUaRmFclpg2cddf+eSmQio21yoxqZTgL/17y/Cz11fCZ/xK
5Ce+sWZyp4e8QF9PuMAx+SB+MNACNBzysoEaAklUUjnyulhWqyvxczKQjPuORs9bxuEH1I/DF6Mu
4pD0CfM+OBbcGffgjgaGau0MWeFA8W66IS1i9Q7DHeF7Qgwa5JpFzQPh1p/YRiZQpHBUJ9faDLyp
4CEZC6wr/vtUzvAUvhqqB65IjH9Sl+BleKlfCvUIHyZd10R7ZaeHKO8kFIVBsPdd4Ts31+EZfDSE
1pqIKra/6RhDwmkc3mmh7ky8lnZ150t2D9y22XgHqj7cmYsqTDc8sDaTmmfzifMT9bvcIeP4CVUY
TySYpQZFNd+G4mVoN1q4a+tV1q07mZgtx106znYVt79syS9+gUaKqIPbrqYy5VxpDNHWmuIMB8PC
WmRjDaaB/TIPV7R2g1QwDpdsG6CTWgeseVS5YNw159d3nqNWIK2a5Vjj7dnoqgvh38bKa4PzfgcK
l20sMJj+YtyRzqecmCh/hvDiw7pl593QD62h4GOt61aFsOVp17/be4dGP/+6DPvTE/kONYx/8Ioe
cPyNwxsQUyubWVgiNeyha4O7giYAIVd2Pnca21aqnJhy0rWNjRqlWOleR0pMxg8QVPw5vkzhLDC9
iXbEco0bgyR+hBIdmnOosk5iZxwZbC4OJc8SR7mF/iTs6m06Lnc7iMGEkJFiGmsRxifzGDxxWG00
uIbEUBZyQLoFKBlj5GFB48TSflYjulWdgoKHBqrfxEqnugEcI2mbeQeyexZwNQAB0bmYwaf3YD4b
4la0y3CpUPCnnBnvMlaOjH3fPKWLnXaF4cSMEyUJSqt+tMilL6X8kG5RFtgX/QX2S+JIXQHxfFs+
+JXLeq/0qxIdPJ75I+B2uYyscBgnN74cXK2oP1nTdpuCSJix2zhhOyJLrT0qd7XZeZf6vcHH/U6S
kbBosjWP0gy50HnXEO7rQIyyLazo2CTNbXy2iNRo5Igcsj0pH5NyGb1VyLUncnIqy5mNs2NpV894
e9IUdyrOoT2+yMzu5o1wofUP9TkA0UgXO7NqDpwvHZkmNgM7O/DgNa1NIWsUPnUwMNQzvGX1aAHW
knYgDzDxiFwMi404XsiEd/mpfpY6IMV7OSW+hg+HZVG5l/0Xl17UCGhKYYjX5791XfVf/ZPI2v9Q
VUjy7iur4/ufFn+VKO4/SxQ/fYpfpXR0MGQD3ZB/BJx/0RS0Pyvwg2TkAVKYEvDvXzUF/c+0zWDN
lDVN+lEA8bOUrkhzJaiqqT8AQ/+UlI76/gdJATGBz4chRVENbf7Zf5YUPMOre6opOGzqGymBaj0A
Re6ffQqTAp9mwMSgpoQ7lxrshQGkl5cck2japEO19LhTlvq4jLJmV1J12JTrwpKcYohJkdTHNtD3
E9iOVksOllhcg4hdgOHwkJACsT4rY3IlTpKZ31sLpS6WmuRtcRWz0lNq32lvSs+7Q4yHRUfNshz5
z9TAN7QeJYG4ECP4ngjjsk/F5vSKiSfBTDHCXMETkOb9UStwNxh6vMpMrBM+5gF4X6nFAj5EAaf0
qV5n2PiyuGOWHRy8qbzrouZ0HeM1XOsJG3valEex2De0JtN7A8rMY5mt5myfBZe7r21TyZ8tbhWt
9Oixqqmqq+WDXbDCp5RfYHKTLikHmUE/mSkFmPTBIYGGIzTsbMKvOM1X7lq6NsapUi8Gwddqem5j
9UEqUuKNIGQG3sf0EoRBvWxw1dSjdFRZDToukVWPVuLh9oG+U1nlYz0QpMs0444H8NpHX4XUrPvO
2I7e4EgNnsaiczIgn93E4d9LtimIhhLhfBAl6Igg8rrqqHG86eSOTYPhJx4/GkFNucLXQZWnphZu
WoLODSI3nGiNe5DYLCKreQhNa9GXgFMB65QB1tUy2HgEBqPKWMpzZ2eX22UUPWl58SrWFgIVqBN1
dGNO+WE5HoyBVo6RKSSTGaE32FSgXXNtrMWY27+8s9LDgGtVaIRbkYgvul6TMGqXrVBRXwrPpQ6v
MZoTmVWs+OrWauSnhFtaJXbsL+G2akvwNbVyHI2M0CSeBt/aDs1L0bXPWmad8I+i4oSEpVqO1ZJs
vBKbD0kJY6kMORnUEbTOUsBYvG18VmzyOV31UYAzKtVg4yvVJYBHm0FyD/tub46QkZnsNEpw0Avr
OMhUl2QDVEhcmRD+wp7IpEUdXPCsj7Qvmx+5iIuJi2cRgc7C9xPW0cuA+lOk1odoeld5It7FfhpM
lN8KzGO5SiUVakbyVRJIN1vKAWv8/TwHGYNfMcAH4KPgCNHKmCO48tXMgRpSyxZaPZ5ez0k03MhB
tKXQaA6tISaStsii5jnOQM+OMvnZnCYo7dFIQ3K9urhVuDZKMUXwjZuq+qkvw0vdAiTSUPpLzpha
rZ4yFe2qzkT4eSXg3i6iMBYFxBiqTaCTXsto7fa9AtGmFpeRmH3LVXK0MvMg17xnAiZR/hwJbYiY
h18h/eZmiGjR6xh0e56Lq6YL9jgl66JLVtpEIRyDI11CLal7x2oY2GG+CY2KWrQMAtgc0mL2P4Ka
R6qruKewxK0bTgb1e4WpWBI3MVkReYJTiUoSxymJe5Q9/a2eDiRGNn5DWApys5rDJaXfuLf2sb6F
0TAiXooj03mYJCqXN8uv7RA/Z9jOMQfeIOBGdbIkEe31InLNINUQ7LFVNHichmeVVnQNKcbnQB09
RRhCctocx2x4q6Ta7tXpcYDJFga53eIICQs79Z503hEx93CSKq0JiQvrgSnEZKMoTY3AZKbikk/Z
dW9lSa2I3yx9oTgMPBCGdQtlyQ3r9uwNMYlZBY+674H2edI1uNkyDcug9QtSv35t2ppQuuY4PiDD
oyF5K7yPWKTfxEG/k67byn7LQJLaH6tn0ZbdsLN9WT0TpsLYy1tnwHAbNufUCJ2xBXWjISAXxirO
/IOc3bDWt+lToUkLQzoFXHgmJK/eOrRybCf1yRv1hZjuGgHstI69YKsNHR2f6InGK2b4rVIl0Nph
RvlH0Uzdygwf64wlCjGuxsPESjryvubNznKur6U8PiuNekpIaec16PAG+kH8WXYIYkWKUsLlwuSG
v+lQg2ptXSsPE55wGebDZDEdm1Bqh3Yl1eZHxl2rxvgiDOi1sb8cZqSFzpKBvxicyD6iBmIAwECr
MPXrcCaYWDK0U1q0vfwil/36x2Hjnxrr/NcDm99MeFZf+fGeftX/j0x1MBQYsqgBdiSrIv1DL8Ph
67PLP79+PnTNc6E/fIZfRjrz6UamLksBY8D85pfjl/pnRdZVzAga4Jkfo6RfjQzEUfgj3SQ8TJ/W
T9Fk/c8i5zLAEBy+SM2Q0fnbuOs3E7lfJ3R/ytqUe2zWMKFh7vSH09cfvu+fT1+pmZSaHAL54GBx
EzXIeTn1V+PKN9OtVZHSzZn51tqhgKZqRvJjAeOum/RtkHD4Ly3cQoEBNiF1m6x/9IXXiVxMFLxP
1lfUKesifSYsyGElPnfNSeaaGKnKOVDEVQvJNqr8S1Ks/E68BWKzI5+PXXfbtOG2y+TNoEPZGhgm
aw0ZBBBnwqs8vaat4s6NceEMwzWwOnGcY8YhI7dXSbBTinyjUwg7JT63zZMGP5icjCPomm1Z40Ir
GQaE2XoY2mdZFpxSYWcMPjqSumVKfQZz69JggPMhTMHW0+p1S55OBJNqoEWFwY0hc21+pYm88GRM
yxwjc/Fk+o0taM+Zf0mZCShc/TVtq6ItlwX5EpLGrfclg9ULMNxq72l4UDHrx+17EGXvFWz33Oxe
sjh87UWuWAZQ9v5VHibOaW8dlhCh9HllsBh3+2jKDlgnnCgg9pyi+ncfeS5RtudoyleDltI19RKD
zHZelENGZcpIEFjI7FKeNYGa2KIxV31Qa+ZWMxgDn5VKUthuoolFEQnVhK29ArzS4h/zovBQ1Okh
VB5SbpueeTdSFeYbzruw3LXtpeiRIIVbCY+nmMzlGBNpZnpWsRzG8iGoISXCom7iHuiswX2QndSw
jmlsbWRa6q3HBiGnRw8VJelp4LAjpsi/RsUityuqYdsgFKqNCirMrmCYdONnGl+naQL5vYr4sFon
xygOntsrsxesYncD+NdKKPmJyp4S12+1Mh49mGDh9BJZGD8sfFt+wfibkV/y2BM2j3HW6k8jGL64
glONhbdqq11Dmivzt1LfrDG+IIxn3rnQBGfAf5GWOr0KHaO2zCyokPmQhS+vKuEZY9g0hmMnMN7J
UJST6Z3OtJe2LfQ5d7JXBZ0suQV5nSu9MrpS67+kRgnDjy6JyLpY9K+JnLXiQiDd32z9irtQ2uJR
4QbDx1oG+B1Oepy94CpfzYgMOMcNEUZdJkhbOYPpRuWQnnu7QlO4LDAkTI2TT6I/btu1lgMFHv2N
VacnkSj4WAdri36HuC7dTAg3WdusW3rpqm665U0Aqd4nH8/PwUOp1wfyMY5F+ce8mSlNjYYapJdY
S+1cYH5DRgwPIKj0VnhGZdLxk2sTYVwfMj4zSkmm50RCuheN8kE3IbkVb7WBuYkoVnEZOsM2xpvG
62BIB9k8dP6LlJ4EbAygbxeBYf4f28H+L7Qc/Od9XqIb8e8bDfa5f2++Pn7ekn76uF82Iq7zom7p
Oo4ASdVxEPziLSDFATGNokVG+/q8/f26E4m4AAANYyIAeyxjSPhblAQymmrwx5Is4y9QpH+q7BEa
yB92IknU+a6QKkxQa9ZsufvJWmDBKQOpBYpb8ekAi+p1qSoRLmddv+bkRPpSXtKQ6DRZwENrqF+q
kb6FVce4Mc2YomKQ48S9LFqQ3HGwTomfKWN4iozokgTTujEh7rfTq4+DXPL3liocm8I4SJ668IAI
1cwSwrhDeH5WYnplemS6CmLMtNRzmldnv2eYbAetp4LCCVisehlcKJMgxFeFS0slK3aqxSyL9acJ
u9IqCfJ9+4H5WnQl9Ciy7f+LvfPokdxMt/RfGcyeDXqzmA3JYHibPjdEWnrv+evnodRdXSXdvoCA
XtxpDCBAUlVlVkRGxPe95pznaO9qjziMLW7TGhRYl4hUMD9ZJ/jiVN3WQo5cjebFIl9QMnY6Y2Bz
EQgAhTAw2IQGIbciNn601KbErA8AKZdPFhPVR9mnyPUqqdnuhOx7kgfDx7iKhFyfgoNA/E7aEcNt
JvNagPCmjKwRiwsvqo1HDq2BwqJoxiDWd9w825ETt0lBh8CUrFnEd+YzOcKroUvpN/L31sJDH/rQ
kWBKTMV7WxcvPkFjpXDfiXhNm2zcKpV0aAw0tIj1ZXQVaj+50sg6Ke56xOCBTfTuakDjoeYIjQjm
CEYA/36wLSN6cDoUY1S2eYUNfEKpGM/LbmSrpU9xrdpaam37/CmZuk3lc8uO2pJD1qdbedHtyhhn
AQzFesNU3SD7xVrpbf4UFk/A5U1K/YSDB0wJXcG4HgxzJTb5xWzifVJxjalssieyUaRjo1W2qmBq
CNMVY5CVRRPYlM9tzvoX43gZjKuYKYY4WmtRO1gZtkPSZgwCR1NG+TPso7oWtxHp6L7+7atYcnEn
xQGv0BB/VLW8Dpnt12rrDToDX4FksPBoGMvtqTk9f4GgoxZAfWl3TX0PgwN8nWclzDRYR6n9Khki
T+pxkkjiIa4f5yU3c/wuYXWQcAwXidwkrD2ZGO5kpdv5Ck0UNcTYzkexNVmukM5QFtImrIv1NIZu
wiUp5ew2F+8/75AuwY1rFbfRZ8sjqw0M3KF5LMt+LSgMfhsDZaBugvMoIj6WWg14pE+bL1UYTr5J
YbhEkBgffhIQpxS4koFkXSTiZQJ2+dBJAGe1CGUmZqUC8rdFnqQS1P5mxnRdkZppYmpaUGfYCTCx
CEblmCremhELBnOKqL2v8/ZpztlJUDlqEcBQkW41070KLYo13CZ52vqF+TC12VfL0pBoF22UDsaS
MVVpd92snDLDZA7DRkLbRvLL5EdwZJSdjJlHBYsSzjS0CBiFIFmP2ReAEIgZ7+SPXsUcExYWBEun
bsXLOxIT4JORopTKeuJZRxND7KpOHjQBLgpVqxHFB5/tnDjxpqxeDb26EmaKElYmUYw05kUHOkSn
nG3AGJju/2/VZFmT4HhqmPa1JXaca+Rf34v7mjDkZVIOCu6XKTkN25+/z497kooTZIEBdo7bbVHa
/f2ehCCKtpyOzLR05ua/jMu1pb2z+BL0d8qvjksFpTgi8eVWk7kn/1rD9icFngzQCuW5ztTcUvgh
/HpN+h1AFd3wwWYEiK2b1Cw+WPl+GwFLyLgMPiNaFWVEb6qELSoJQ3uNE/MZWhx2Dr7I0neGAmo+
qO4T0Jo9uKRxhvHdo6AR+7uybbjQKhk31LgbpuIqZPXRrCMwjUSGcHcVCwJoaL6MAQNiLTFWS4/G
sJ9C/SpRYRds7xpVuzTa5Bq+Qbyc+GlN+sqs0zd1ZMljsfOyknBnxMKhITVtHO46FmKaiFY1je5i
ofH8cPACJoOZEJzS0WTv+jijQQppJDvk0Wr9kHCDKPAUxBl0h/QUTkNHST7AE5b2BErDdckxxpWR
JyBisML8ZjY9kE48TkK8mpjj5dHyHWALhIKFGwtRV9tSXvjKEWTYW1wE+xHFChJId8qM1TCTVagF
uP8GgX1yLR+KmMSeyJS3WSG4lS5sTQzvI3FT2ajsR8wjqGqxdbUb2Z/uIkKMi8Zaccg+DlPwkWAT
sAATZrq5aab4WZKtD5+9qSYkmxxsdG9E6KQs+qH4FFsqR5Ivr62hPAbQB9X0lIezx4mOSorMH7zh
whAemW0zDpNXWa3h49NW8fxWFuRlV/leyhX4WeJxFE2UFqRJWeGWIgKBTA6gNT2OJtkGLXWAUpZO
nsxnn/JASZjmVsJD22WHUjQ58mvhG8GnkwnWd5DpgCdZqqfJJ8SbnYQ2wI8JyYJEoYDbRlp8aQSL
VU1xp8voYTJLAUSf7QMl2bUAHkS9vge4IdhN50PqtrhrEi8aOi9n3+hjoJQ/J/2z6MhQAqwzqG+K
dC8w5cd6sFLoUZP+7EekuilYz3C0zxoUTx2+lhUNG4s1eh2N1yYmJsBgqd2wDKcMaZQzXrZVSQK9
XpOF2qZ4u0pYFpEbh+Yq6UNGZ+9zNF5EBDpJfANp4SVAp2SYX1lsroMq2aNkShjFmX7p+umhqBLN
Hkr9GmZssPVDzIxSTJSXulGPLcoYOVE/9GbaqBXJDaIF9ParlSjTQoSk+X4YP9tkRsQH00xIX9ja
AOGYsocxEvcFy5cQW6fM9ECNNVdkdiDr2dYyG1dBf1dEDN6rlhxS/xRGS7ffEi+L/CEpMO4X+jEg
41SblxkIi4sQDQJVo7Ho1CL5PpQRdogYNKx5G6JOFIH6y9xFlap5gVpuB4rfbl7m3vFKNyOyBNRj
I3c33wLsEXtWZjllOayHWDlX9V2fjiuV+liyonUkEFWBX7e+WhESKeXRnL4TqmoAfBuVgLFEfheU
ixQJaxbsZQxrKrKwgYdb7BAwlGRP6DPelyEbfVwYtbUJG734T/ZWLXNFSTJMZnSsRpdb5L+dTB7i
7j0vfu4C/8tv8OOeswAcLjAAVr2/50H/6AcNg0gZkAb8HnNLmr5/9oMqtixD1IGR0g3S9P3oB/W/
LWQB1YLOQ1aObpp/5aKj8/xzPyjB91OYgcrEWS9N6c/9YD6wRDFjJGXQXgI++mSNlONRnktUkvgc
HtWC7HptOnV5usk7wU1SkP8ZodKwmc2xc2ZkUWzb8pS+iqq5S1lApYzx2fVa0TXAjNji6RclAbft
J4Q1K7mZgfrG+qHi01dpez0td4TTbxR8x2oSrXLUH1pNynBnPIyEhmQT4SlNVd0YQBKIIrndPIFg
00l5bhT+XgZ2+JY5f85Nbt1ZIju1WsCmHlG3Si25ATiyF3qz2sYf9QiYfmq0W0sSU9bo923l34yc
6lJs3BS1sS9r267QT2qBKTN+EMrpvqlCL7XMdQbwpSPjTSil9dzPOyOS7mDkIWDig1xXuFcGBFr1
2SrDSzr5TKeGcpcDOem5U1qRCyYhwzEJldvMMltCzGeEMJUt+Y0f606KTTfm59J1PvOhuwmawegr
h0gHasytaqCf1cT4pcvAhpMHGflQ+SvjM2O5LpsfU0PuojW7FSfA0mjkxl0N1HmufbemX7L8y9Ci
bUb5BeE3NMpNqyao9cttlWAAZnFaSdUpiIWnZgbnMIq7tn9XMeH0HP1p/tu143Bkm+VaHT0hS+he
0ve50TckIaekJKZzz+q6kbEoITZNBqJB2vDWIEaTRv++Dqnx8wgdASHfixh8QpWsodsKVcdSOnD9
CJARZg6LPcvKRa+DG1biRLfQG7ZofFoDBQ/BftyC9/GSQaaso1hxLU5cE6P4UJbrhkF5PyS3xNLX
hZmuFT2+/ruq/P+B46zfDiQKYepXSxN1RdOoov91Ae8W7/UXAP1fMWP/5Tf5caqZqozRU4eIAhhl
YYf9ONU4TcCGUcGLqmRZHF3/ONUYZcH3BwLL/On3Gv3HqYa5RtY1bDWaaYDO1//SlEteIrt+5f9z
0P7h2f98qjEVraIsZj0rUlXCpwJ7HJEc5PvFQ8BHKfDnuyQXrzAR7jqoJtJsekZDlPrsO6UuAeab
vsJA1ZAqoyOfx0NRXgQWwm2yJAtCDJzfY0Mh44hM7QFtbP1QEOCMESUrlp0J4hPjoaq/la5iXbkL
ZIHoyo3O0WgN1d6gym7Fi1RuuwHmBVBK9Dg2OKRvPT2FSeGl4Umk+QUh5vndRwpxb1afQ4V5HALP
HmhyD5dvYkOM3GJcdbhpIsW65rgrmFO40UL0Y6QTSJiphYXbUG999arHjzUUwFF7yGAC5qYIQQph
4PA1j7JrFSwBgqsMR7Az4/WA8mVGBKEma4uvkebPHPmvAoMwKibNyUYZ5wF8wi5sT1n3MqsHzTzW
SuiWNQF7JfCV4jtlxtF1ABmyB3lCcIMipwP8WENDLHAE9aSJjMn7UKB+TPaRsh3DD0Wb1yp/rqAq
tiDDqGyFQH6hYI2P2m/0xZUKizGEycgiHf8k7ohJOQ6Y49MY9aVY3iZupWB8LhsCYfnZw5JojMZm
8EqA79OsxIe6LLfpsthG+2GV5n7M1LshulSohX0zOI7lUxI8hKie5fk5C66BxLTBBIFQouPQViZW
V1hdlZ7uouYjGpEai6w+8mXGvvWx5uhShmKfwWp+r0USeod102BEGp4FFEOh8CZ2OJV46sLADNFA
W1ncNL1EzheSqoXJXd5a9aEGCjA0wGai4NxN1n1m7VTCVHv1MPmWO2p3PWO7pOZAV87lIj8gxBn0
HqOi+n5sk6MEKNKftTs94tqbhJixCA+pA/RrRQSrAv0NWPfno/8KUnTVwWhXfEwEfrKxoIT6bUsm
sbJKpg/at6+51k+6zg0ZLB6ZoECUjlCW1ZqpspGqZEaFEnhz1UiPZYDfp+zrI+R7dxYZ4Y5SSnQ3
2dwG9giSCtR0q5LfVslEUjXq2tesO4hAvPWdxpdWGqXohGa/JJ9eUbpvaWw+ZYnwgoA8jDyN3tlV
LotEbjah9cdDFEwkdZ0od03rpakUN1RbXhUWvSVl/XD5zz7/ZQMRE97GJb5QNv7785+5zVcev/2v
/q0R2G/Hb/nXH8rbP3+3HxcBJkpKW3bkCn9IpYj9cREswyPJUil/0Rtav8xxYEECHUAL8NtKg+nK
P9YdLN4ZCrEMYTbEth/ewV9YvKt/2rv/+XH/fA8ovTgo40xsV2uNwFXB3BfRbsRWL5pIvOMFxyZA
6oe8Xx3USvR64i8Ev7DbqHK1ITvr8OrmdN8jYAfitsny14y2Xe0YeQvKqla0dYrUWeg5w+uz6Q/r
HvajQbZ2GLFjQPE0E3lWGYvI9yUrXwqWrT1+g8KczkKuOVr3+yjyFy/wz0oDVVwGU797hLef/+d/
/3ZliyIKTxUGgcac7A/7ndIU6DTwgjpDR6Re43XhZ7U4DFr9OEwgBluy6TsddDgrBEV0jW46BcYl
AfbbzyoKuJlP6OvyGENhulIBgOwc7oXYcikZXxhBb4NB2lSRYovltDey4KiTQC5JdNU65CHRgOBo
hupW76QN8/9NOBikPOBZ5IeaN9ehT04CUkcCAmy5IyRXxOHXsuAneDFGjk+j5ogQSEoBBshEMovf
ncMCN2r7LpkEufRor8hF7pCaF/KJkxSvlXqLJoDHCM+ULOKJ7VoinYduVSIqYziEVH0bLXZT5dMI
9gNoan1oGYEgrWuOKbqdhplb4FuO0ryX4rwfi+ooIDFXlWA14f5W25xu432ksNVYoQzgKi2FeHkS
IzRS7IZLmEA8xOWp4GWjyq2lr0GE/Uw2iiKSaEs6mPxlAdS0tqmqX3jH2/KAUbTCrsrQZohWGsqq
llybslyCnz9guMLrLI6Kjz0geKn4nobxMRJipBtLvMJJ90lzY/MU5mBeLMMtlt07MKtceZWzV4OU
FvXUk6ZS4FEIk3OdnWv9VU4pf5CNj/p9GRPkCcZhuASoKKw83gcxF6RcnvJI3Zjxu4EnTU+IsMZ9
5X8WlXDtxZ2IqM8koqYRFC7UFyUSDiUGZEV7FGKG7eC8cCKFu0Z/byccVKa1U8zEY5bLZijZmHST
wCIcPXrF32VQ3CsSs8fcuLaTtc5MXpU62QSj5dFKbyvefxV+BMjIi5cPBLLdDPy2BsJnmDcdF+9Q
ZJuJmL2xOTFEJuI3YbfUbGqBIJ9GuOngoBYdrJzl68H6VPTkqRDx6ygYX5n2MVfCMSuTAV2Z1laa
+mcpeepkTLj0LjrX1ySd20J7R3/m9r7vqAjPGOi6kR+4VVHcCZQxeRypDJ86FGRAtCPua76/lj5X
GHKyMGWMua+T+8x4DKdNn/k10XsEnadIWKYcS85HkvVXC/5mne/nMj3KaUzdCfQsw2Pb3s0Fw1bw
kqkw3uSetWdJq9koVBiql9MAj2O0GlR0wN18VUg2ZKLqVuKlsYDojIaLpgl10PQRTOixwUtDJE8z
gUEm8LEAUwPRbLmFAXdpmzJrK0IU95WZwJlPYSq+DEF7KER1jSJ5U9UB6M7m0rHaHSCJj+ifZal3
6lkhgQfYaSutwmlPyBCghmPfVl6U0vdVmRMuFQ0nUaaP24JOcizabZzhyDEGN9ARFhXlCpkHfooU
TQgoIWZbDWk76FEV3ho5Oj10lVMAdJ60VWQoMq9ZUtcUkOTdIKOMWdzJlOU6lbJCkGMjkIC++GGD
zLVI3QqU3GvRSxRQoxhj6BFeO1nfTfJwjTPY6JBBGvQyke+fYr3dy4uewnpTExR/qghesIRM/JaQ
7zIy40s6UpI4R4aMoT/tvURX6/cfQfpA+gWi257qCWp3dC1m5ag3kJYasVw1TQQThKgGxrAp8QbI
yKU5uuq8RBoQwMh/MZgGGNJhGXbKCUx3Y3iRBqye4QfJLzIhXqxPcdpm7MmpiafIFYkLaAY+YsJe
IowQTQ459eGhRl2UGmy1FXzOrNAm6HWS9J881vtNm0ErSknyr1vfI7vJKPlla/XT1/29yAGGhGiC
ntaUYINaP2k6tL8hZ6TI0fFQi4tS8Odul5YWuYcsUwXRiP9U5Gh/05b6xpIMCaEU7fNfKXKQj/z5
zkfMgbWE8R34JWmpCX7SdBDh1JVCCcRL6ZYgDwCRAudU0JBZ0Z/Ag45+ai8O7IjzNxXWAwwf9Eib
ISxt9FuOKNAJhk3zWg/dS1rMDyapHt2gPlvMvzWdVVXVYvocZj4YukGeOVxGOQSmyTGUCTKex5B8
tfkmZ9bGSP2dzHGEucYesTuMbCuctgveg6J9ZEy+Fvr0PEQaUyALu6OeaftJCXaWb3oh4QbjmC5M
ZtQaRGEIEEeHpU/rFCjI5niuYABUYus2+ECDmS6qFb1c0tYBcUi5qKCbx21lTDdfEfZ1UIDVbJQX
vYnfpe6UyVc9eNJJO1KFzosZBiga1pcSmwVpMVUI5oc0TyXGAc6YLk/h29BlK4RvBfjVjGZcKREW
GEE7DT5MBqaLAnEdEkRoWfzysY0U7bwKElyPfP6sMacK5G5FGB6LBH/AwmnGxyInmNIqt0YWe+wc
baFsFvSxW/WzQzaLk2bPKkDGhJitTujdIXwnGFqYjz6HhwU6SserF1iYThvacalQvVbaqhEsDtru
PN4Wce3VLZlr1GHFq9qE/Ip4M9Cf9Bgy2+wqixBkuxUNtx51JMWE7m9+lxbGuISBY87sMZO3GlT0
wD9nxinNY6pgpiM1CbAAAecU4eSZl5eS+RusODujox73bpZhLggFJ1oAAL25E6J4JcSqHYpwsLOb
IoDiyRCNo7LjKgzFQ5DdYkg+PlwsAdQikxr0kc+CYR6U/Blhj2PlhBFWhLyS+uljMrRGz6AcTFBX
pJQafjfY0hICgwShoPSUWjZfWuekEC/04dQi969EDPqEFwcVWhYdFgeqD18IvG4i2bVOIYdRXkzq
d4JVGBm+p9fdSYTnYcUfec1o26pGtEmqnVhMr2sQgKUw8APMr1KmHjMBRsC87lLtVRpO0QjhT0/c
voN328E91OS9oTzKuCuamo8GLkzrQ6f4nsnyJg5jzF8D/TlLTk0wrdXhCXWVXRCvMvADKtPcnjsS
UuddDN2aIcJKkfADVAaVbbJSF8F9s9JCFfbeaUgwVspfQd6SCA+WEP3pTLKuJO2ZzbnMzls6D8si
70vrvSh682M+8MHLxB473TbDYr696OolAiBVNvsWNoGWbVo2vlq/DwlfL6Y7P5+cAq3n3Ki7Sbzq
zTXteKOCNxg612Bha9XGSe0Q0orRZ9lm+0jVMNWIz+Sy7Tq/4LNokbE9n4u4ZbdHlR+WD8msHkud
B/g2a+1VGTSWxNTqpbyREjywcMpJQZbnYKWjzMrCEqQHyYkmmtXQ36v+V8WUDWhHXjD+P9TDHSpX
tVQ3PcYeM0YKXa/N8h2lFyFJuEP10DM6ExINjMwWYxYPumGIjP4JfhicAHzvotJdyv7NMKd1Wymr
BkgTp/e7FVpOrEbntjxpqYFxTSBWnpRPAYAF9t14o0SEfZrQKgCW+g2ZALQZSJciDkMBo4C4nHD4
ByQmg11MZDm3v9HAjAxeG4tYQh/fGInyRD4ame0bNx/Omp94s5bct4LgUlowauNBq6ANQtckabky
OZuy4kGM5JWpbHKYdVKW7vRIJRt08SKXnpFWq9GCRFy2bzD67ZBaDdmTLabjKQ6src+HU6xxOeX1
Omgtr2ruTQalhPoUunbRtO6OgNSzamn7VGdbLlkkRzfvUvI5aM1WxdxnC4XyUtJPGspwqXuerqWu
ZxrmAdiFla9zsFul3Oxmqzh1LYRd5F7Q06LEf4Sztzf9tSnNKwNTcYzPFRGt1yXNmWmuW2OsL7Lc
Ib/lDjS9E4ZHNK+0PN26CC8ippHWYIlqYubCMybVJ0Du3dLJTPQq6WejkBQfMc3NC0drv5XBeCVc
YMXfXcBDElTdFVvlqszxldFJwxtARtRs3YmwSAv5pVOLEUt2AYNWXTeYknwyj+MPBfibT6nri/NZ
w/wodQYrfN8W0X6o9EC+Whzj9qXsRFappwpQdsIeTZPV51SI1uYA0FgQGKey77MTdt152F9SPnqy
XFz7mpAcWegeezbryiis/l0Tq/+nLSSmjNLHQhUIjX2Rr/7r2s5Ovz7/MMdSEAf9+uU/5lhMqRSq
NRahJopb9qA/5EiLUha5LBvZ3ynv/9hn4N4laU4zWBv/rkj6eYyF00Revkz+DSn/1/YZCkuTP0x1
SG9RDP7RUEvx9H+t8HiDj3XHjecUPpdB/NGVAJAOE1VITdokSfLwB1UCa8nPlDGnNSKChdDEITg/
9QRl5Et+qdYeo9ZLhAFDa4N0gEE+iqMp3AX9m4DVH2svo+S7oO1PAHNlFqTLmN8QPDnrid82jux1
o1F+bDsGu1b9QSrQuR2hSY6Qh4kZ9d+a3Dgl5GEkAfbQTmaKFt5ZBaJB2Aq1Mp1Tg1Vif9bmCn38
sTHNTwkHH+ugdV/CU6GCC4IRMgtKSTA81txusTva2ZweQoYFSdzuBLHbxLAART9ah7rEYjY+d6EE
yeEshe0mDDl6KDX6Bk8hTPBEG51wNj5nwfzqJcBXBWUl65dOkz9CtbmWc3NKfHVVqz1wr4qWD1yC
mKx1NXNbPA8cTI4/VicC9R616pXqGz8Y5Oui82oVa4dm3vEsbjXxEIo57VnBAsj8qBP8H2xUROGt
yF8aJmKpv+/9nrsgJfNBAEABbRwh26MuM2fy3RaJlAXHsDcBXJENRt/g6IO/1QqWJPyeP/e3Su32
MfkRecX+3S+J6CgYheMynYjAAvxZg6WKo+GbOas9sceRmVAk4VtTiDsNZmWVPcrkFDbpQx3fC9rz
5N8L3ClhNq0QGuB3fvbpTmcIKar+NZjRelKEI/ZdB5U3ViXCLDBrqRB0asgbcg/al/TspuLRn0Mc
hz14KXGSXFU96C20iHEKn7o525VttCtneZ0guCokoplBK5kZpVXjN9sqMHAeV2SkQQNlNFVln9qQ
HIs24f5GNNeMzphMy/4HmcocHKW6I1648Hn9cn0VlcmHHsvnkW8wQuEPKNGTKlipgravAVaqsQIk
leW3GDpWioUSU1JEzHYk0I1rhkcKGsB4+EZpsG6MDqJ6AsDKsGu2TnEnk72jCp9d3jpSf2gNZe3X
xQbtz+u/64z+H7pVFhGL4B/gXGPGvMz0//Xxe3pL0j/JZP709T/OX0UxKar4h4U1//Xj/FX/Jmuo
YBYSMW98zKj/bLHRwsgaCw6Li4Dmd0nS+uceAY3MYgn8LbVD/GstNoyGP20SuDl+fuZLD/5Tjz1L
rSb2loLs2F+N77PPNs/J3o6IPeduDU7Oqq5yeyPj3U92ReW4dBvw0sa7qb0xuezdHnapO0DniiGQ
FTuIsTsVh8G+CTb4vRoSJ6/48KVDiKPZnp+qB6ZPdC+b9BKTbUBZ9xR8USnSUUXfWuXOnTd8Bcap
O6VA2S/+rrIDvICOst8/Y2S9rYO9fjwmJ4ojzqknKXog4g/iDcQvMCdOeBCv6nhbRln2t+/MMXUr
ysgtw+lCtLv9UN81GIsgkhNVcDW/rNJNFG8sN2HlsjneE/qwHu1irTsUMDyXbYgD8Fvl9jCIOLdD
PkkAgpzhVL4E5r4ghYEhtk9A1kqDO1OsX9Gq8FXTo0e4QHart7PLAnVN4ITRboEMbVNQEG/Jht22
UR/7/mnutkFzkK/oinIm3x8l3DnKdmpDh6gGIsOfKlbh2Nkl5Kp2w5Oz1bd4PE34CgJHcc1H/oX4
NFkFa2GtrdmZr9f2Or69rCJnBKjmb6I1NyLQvTs4eMalBTeYQ11ZsPy4ZeKP9LsLdvkGMVJ0gKN5
fbqU3+Eju1RnAmCTn1HOsO5vXpRjcqlX84kQEV4kKBDRl4bH/M0/4Ii4r89g5tRVa1/k58Y66p8Z
SdCeGoOgss1PUlRhaHSecuu0i1DsLKIpxrVYeF2/7fGjGSufpRGpja9Y30BnkUS4SaD1DaR9Iv5d
dYFrPCjaNcGKItnSfac7xKZI5RF6UhRvieoik8M0iQRFt4ySyY37XQ1DxyD4et1XawC//C9VOAQQ
RD6vwasVO+MuURF0OhCBxbNy0zL7VgU7Sv9VctDvtA38W0qMOj6r0r7epxJemlUYeb7kYWuTHJnB
fHIKwk3+Luu29K75LsOGoV/FT6zm5ZJINBuXPPCzDnMpA/0boR09RAwfZhTECFuGLJhuEGjNkqMU
m5F3mqcC5xmdCeko0lBwHYiyPXAepmqr8rpbI8eUzVWGnOBbzddSv5Zlr9/L8d4EDyQsYUyw+HYl
PKgHDO7zsO+JDJgvU77HS6rl5wG7joR08jDXm/5Z3AnGll/1m1spPz7zZxX1Bg/lObPoQDzuFwH/
XOoZ6g2G5ZDsFeuomiczv4Tyoa+fq8FFu509tvEBhpLa/P2vihFncpdCpm73PTfptB6ZpVWgrM+0
ZROLqeEYgvsfNrHbqxty7JGAdMm+StZV6enxugo3jEqKx+X2M+rnCbGFfABxmRPiJaxKAxLWQcrY
dXafAAZ6cjGfKsGtX9XDKeYOtxXM/KXNms42H1IGCu4cQEfw0PS5HBFVcAxfcEl1X8mBJd1RfeTd
uEjFSMHdmC4KdETDnGf1HXZcqojJDla3j3bemp+5Z+wJwaR6wOiDMOMd3MWecFlQUSuAjcWJv++S
XvStdguZxzn1xyPfo7gO35xggf2l4U5bM5xCTGB7xiZzvujDAbZssePzEPguA2wQp/rSX3z3Ptst
qTXRofGAEPT2vK43X0xZFijmh2pvky/jZjcP5WH0sid5Hx/07+GVHlndqp7h2O2GjYR1ykEh3HfP
TeqpyAXBPt/zzoQsAjvPnW9MBHmAybphbOBwUDsCOXXw6SgyULPZ9SZ355PlGXeU27LdfesO1Up7
EaL7fqdvAAba/hnR26zt5Xsk++QuFC6bk2eUOOOL7xRP5GUCYLkj6EI+wWbcweyLgFRFW8DUnfnY
FjvzLqJC0twZQBtAhX6jsnC4ibpHzrPRnLPoXKM/PlvAZ91EtWXYkBzdWBHqHYq41zY9CgAhOEDY
4gGZT5FEd07GODQ2r+p24oXkk8tkz7+2W+ZI7E9ZYKoVFSI9vcvBMN8bkztv9HxZIYrkdMCGl+yp
3szJBsEJVHYMcBWRi8V9R8W/hi+p7AbcY7zusxOewsohL+Ww+Yy/gPDxTLF3RxNkbY/J5bf5mhGO
0ULjfmKbZ4SOf4Ytey4fR8G+sqePne/piem2nHrU2BvyQjiNiMmQ0XN6L8lBW0sOQ6huK1H5BSsr
o+1f5RuZ2CvSOZjKzo6BMVh0TLd8L1uOC/nS2wMarh1b+1mzF/xm5/VEkCDVLs6RbPevBHuIs0em
PXYJFNIzNlxYtY7lvPOxfJ7RgTKYc4UEgeJRZEhTOSzWKxTfG9xZPL2ZG/CoJU5G/ocM2+6YvSrv
IMPbwVPDTaxuOvZWMsMCtxxhuZGTxKfS8hjSirwDq23kBNKBHRj+C+Wb4WvT70gzhx/K4xa71dgE
tn3htiLqx4EhgLrL8VGxqzb5A3Pp5oIr597wIpor88IUTR62ZXw2uOzjNxTtqrXuPsrJYbo7vFAH
u+QdlaYHx962GHjb1psveorv4JluHBVbMU7h3OAstMv6Sf6azdM4giu9CYETwIa2vlNyxZiEEmOD
SkcGBQuTY8UOdhEf1SCjXNEiHtgmxEZ58v0NdbpUnuK3JLrlq6Hfj4adkUcFaf1+xlxdPsod2Bu2
ZssvW9d+WHBzanI0iycghplNaDfEQiKXKxnOjS142MPLeTWqtvBCYyHCJSYdF5fZmrFL0e6JwQzJ
OMpoJD1M0EiutIm5kh0889oScxCZD3PtwVIVKUA+Ed7C1wXCOX7N4gZSCtHV9/NX7ewe8pWjHmQN
wt1K36us8GlAFmTe8D26pNeA0lz2/rD5t7jR4EcJO6JSANrmuiezUmSXzTgaU78JcxCNwFZBAWBD
/2GXu/wZoE2lO3BxvvPg0E0nXpp4ImQeeEkqKuo7DgcTuGRPh+RZlY1N8hru4fuwcg0uys63CZgp
7VPAYNvc5CvrJX9IuTNAYH/wQHgXY08UAAk4o+KhrcDTMKFlGR4qZLjWKuP1o5E7HwiMVtxpCZqp
POgTUutZxTq0Gz46G1aQVueqpL95GR+AVQ1UN/JGE9zzGiyYQUgSBlimXRo0lwtofp3Qmi+J1MmB
oviYIwHDgbDzq1XBf4AvqhAOrHlhwA0RWRkq+1rZy8w4ge+l+/q4kTeqACQLKZ3XaZvqzMgcE6y6
wTeqWh68R4akU3bUwZMHL/rJNK7xEUAk217/NGykeA3mIulOkfWivbCOlRtHxhPTPSb9o3BQtq16
yVWXN1WxT96pMbI34/+ydybJkVxZlt1KbkAp2n1tptb3BgMMnU9UDHBA+779uofcQ9VGalSxrzrK
YDidzgiKuEgOMrNyEkER0uGAwezrf/fde644iICY05LNqrxDyCX4kpBAov/ni3vlvNaifUOv/Js7
tTPDzboj6VpwN9Xv9XtgNmlzN4bvaXJMGz6OR7N7ipOXqlt2XDLNL/opBdC05Uk9rHgr0kwF5tNb
GN3WO9XqTIsW1tIzJvxpBQm4ofpt5cPGaC/wVUMgTP5ObU78BO4101Z1+aCx69K3E2qxOoz2mqKI
pLtYhMWMZ74L6nhasWYdFfH6UzC27s1tdmS9nK1jd9U/j/GpwFv/yLpDJscxIjU7m6ovADAiJc1s
wEz2kjR22/EWWFGIzictXDj5BtKuueFT6TW8FvMgWfPrwF+RsAaBSDGjJl2yR7vkZ47QxdTYy54R
sIUCuGclxRfUFYOuP2cljFNY79kDtvmmf6P7ViFuxN96Zfny33je/gdcgMzGv56yQZ6ji/8lpVDj
C3wbs7HiYcs2bc02YfEwwP9u1yNXKajuofBZs3QG4H/onOIXkpDkul3BFM4O/Ls0CptxZnZSKr+2
/UyJzJ+x61ngFn7QObVJTiXsJXRoiuKHKdvtayquFZP3khcHc8fXdwhA92RhynlqQzdB69GEsXfi
q+gKTt3ovtGje7upn50ULYdM6x0VM5Qw43ueAk+BhbeCNz54Ptwdixr7qvEUK290prwNVEgWMthI
2zi66XAe2B5gy63BvTcyZflnkM170gJ93k13QYb2zu5eQz7sVSvnGQucGkdQ3aR4uSh7dLW5BZiw
LK2j6dWMqZqNOUN1HxSc2EuyPIeyDm5UusM3sQ5l527y7CkI1BUaqgQ90u0kXFu1Wlk8jcHO5f1T
HPEXR3Z3XzWtSaMJiNFCnAtfgnph66vBaG6MBFVNAE8BOG2ZYJ174mg5a19hftZgfjULVx8cFZ9q
35gze5AdWySH68VD5KtrCYkgzsOZRNFwSET6ug7/rp2lZnuvkZZO0psvEQFSj2a8FAuQGGhhMhzo
L3U5SzluMdR5QUA1nTfXO2Wn0lUx64qWlH6pghr/qHIshcbNNzq8yJBNQrHLnXpjtRz1ISE3k7+5
U4Ino6nOApObMlKtVo1LGfjLXhiHjofkqEdfoqGmdkxhCrwrzPuUaR+ffTM9ArmDxdbVmYrU3yvt
ycr2PojyGBaB1R+zXtsWeP1cHk9+c+hl88VJ2uXIzxdypJVadBf5XIVDUveZA0A/7Rv2QDpThao8
1GkyoRjBCWu8tvSTV4s6aw6ykLc8NumcRGitM4KDyt7XjY1t07nHArFn79i2+kFvo03Rf2aZdVYk
ZXvWrDQdakrlwoWq6E/yqnavY1c2xh4u8KORcN9IlI3KLBuIrza7fhtlPI6nRgzeUvZZZ7elF+2b
zQpxKCBV09LsLTyvXJNtmNjKAZ+LyKC5IRwWUTaVX5gPEWPi2LubMNeXfjrdVrhZedE+l93KGrr7
vgXP4ULlS9yXOlK2ORNraSK6qzj6Y/IL0UrBFFBTxDDk+LRGb6uhFLUeW4MYe+RoKOlRt1RxCiXv
Tc8rLjQuwdRz8Aw8x4IVofqcpftEVRkxYPQxKUDAdrp+FvZfYwHGn9DAyKWmA2mIrjcvwHtGBS4v
qPpaWW5Uh52DMWzTyl87uChyPPSmhrMdvXBdZv3WguTW2Dl09zE+q7zzwhHZ1qO8R7XuSq0/97nH
RG6x1Mfjn6rJV4tV50KRdFTahFzHwTglwNpFx40TV1VE23OPBdLmOtsH93H/6fTuqki1Lz1/STPd
jEOOD+NSJFa7KnG72Ib16BvDJrZx3g0ladh6lUUXg9lRxOOiarzFgJOw9+90ZpS6G1Y4lwAy1hXT
pLtxdZB6Q7kPaCHUXjs3XtoOLH6M94qJ+yzwu7fYm97947VGnpgAUWpfMmUltCipOyfN9gYzeR9q
R2kYN5u1QBVqXwQ4O78NH/2y3I8UpoX6SBsB72JRXjCg4cKh5beD4FllDIW4ZT3QVHzhmTrBUCri
qF50DlXUmtB9yZrHqWOshg4luemHkEuSXF2FlMgLLBx6UPBLfKnqO1+NvqSmOI1OsRs7On9rf1mp
FvgUdRFg6S3pdHF83gHeW9qXK98p7tomWBrGaxn69AiMJE0oNRnBi9hxeMxKOWvd+KNhKrWjfOUo
461Bzcw42wg+cyFmhMf7G5Qw86Pi4pIGsfEADi3+QTe+iTy+WNSv05K1gU1HAQjCE4BVgzOTbOOe
z8nW0d8iXg/D4MM+usXNNrhyCfWpxRMiqRcVvfpi5/DEi1g7ZhYffCn7ZNnG4xPBvKNXFluvmp5J
gQsTphvio6mRubOYhQhB83viTo1bEtMN4xzUUxy+c9EbKw0UKvQ3KOkyuGBQuXND5h4eubwiZDvM
PN8YhMCbgrdbZyI2eBEqqMM7Plbf9dYIV/9RF6T/qkvj325RUzbgX9+iNtWtbrIw/n5d/N0f/OYD
nOx/ROqw7Kl/jzT8dnsSv7AJZi9rk7SY4mtY8P5xe7J+0RxKFzEBstJjG8GV6/clBUsF1bKJydm/
JiF+5vakT1COH29PBqVWFhlmliXYDvn33+0ohpbgcORQvObTLRFS3CRE8taow8HMQDYPNodick30
8sMt2eIBVUpmyUCvnJ19ELtcptpb2N4qZO++P7gcfkWMX724r+RziWU3oystd5Gy4o9euDh19bWZ
F+95E14H59NCqIlxUohxnsL0t3uV2WxAGwvuLPEsfT5FMmRUr0+jpm9UNnmdNRlpGTHlhxa1M40j
Xa2hArF7JSo3lyPB9CxaTd46DvR55ZerNq+2Q1fdDWO/tnL3OfGndsMCO07G9EG/X2POMWSsA+eL
mY049giTWbRABxokxP6QJWBx+Ey24ljj3vIRWiYYMWB8YASbcMTcHj4V+n1fem9kBjne4RPHUGqK
oFs7IKGL6HXQuq3Z2AvuOxug9JjF6NlCx7LMnVIDFHKMJQ1uqGDu5J3ht9C8RyX7S7uHTIxGmt3y
gu0ujTAp8nbQczvzWec0xP6Aq0pMdZ3RnCZgXw85MXLRTIvyIdUessjaqaRVlOjaaBwxEUNUuWwB
beXdzqOBNZDmndN96iNZg+5GmmVnw6HGL4nC8zRBrQPTX5lUWzVWsvcTKBSmfnYwFHkoI4pZL/XI
mtO3IKNokVFZmDOkZVW+LxUeVw5A5fDT9I6ObGg54ubVwKGmhrFw8YqmuJjj5cB41zUnr2HEQ2uk
AZEo6CwdbmrwRSMLYHr20bJhJ2XaxUqvXUT1QStZd7nui8itQwB2H/GzBjOSKR/DZDllxi9wziuZ
eynCcFE0/RdMpPOu79n1xrQ9kzjHxVqZPMqLesmfWYQ2vxA3vbYVsT46ICsM4ZoWQ8vrFiGAoxZC
bTdVJ1gv8PIWRAVth6Z2gFCFARJbfo2CZpdigquLEY5yhxeoO7MUnndpcx0sgYGq2RsAzc0qfKlU
3tcOQBEfeccV6wYre9e5TypJmfn/HMyaZZiq+5cH8+Ej+3rrbv/kXJ7+3G/nsvWLpRGccQ3BMcth
y9j427nMhljjoHSmJDS8Ifu7NDJ/iDmFw1Kz4eBBYPj+XDaBH9FxKwxVhzT0U+x9Q/CN/XAuqzZe
ewuskSpMws9/PJcdvxf2ELM4aTUrmGWJeh0dY1e63E5wZudVeVcMbHCRCFWKKGwaphUtujiIl+3k
gQC+3ljZTo9D2i00+65ux0PktojolQbI2WD/J/CzaUmVbYDHPKtNpVCAq90BC3nygpphr87QRpX0
GsegSN1MO6h+wC1iuMtZjg1WcoxTY0OochNJ5U1RchTGLP4cx8yiVoy1IaMSi8yCshlT31klvbFp
ZFF97tBToT8F6PUlZe5dqoHEp8Q8inZO0plsRo0XX00pV+mSW9Gar3GQqKu64COc195cljDIKmMK
kCXZQap4Zkb6IxlGoQR0evyu0gJr2/EyNElpoMJlE+rI09bCZ6HenrTsi9TtVSnpRC0ePbZ+TgQC
T5Hg1DKjGBYZu+kUml/f2JdAj8Zj3EcIS+5LmiYfWicpJyzDjzQ3X9sqeOa7nTdqtFVK+pwC8HhK
rV10BTbM0OEhlgBcz6GMuFpWs7S5ODVgKOr/eqHgQKQXBpM7maVUjqw9w31HBZC3CboQqzHKfH+2
ned6KI88BUXWnJJ0nGc0e7nW1a6MVRSeY8ahwrnGirkGhzobCh5N1ktI83mC57DD6x10+TLKiBVb
tLEIWIDYWzrjlsJD8CkdMhJnlbXlTk3UuW/r20ka6JGbtUQH70ugJR3fAXrPxzS6T53XEOEB8a2Z
I6MszZHekVwj3pYvWzEyBhir0ixOsS/YllJuYI9cXsmp9wR0tfRmmjGLVGOR+D6knWo/IDU3Kcs8
2skc8j9ha+5UkmJ9MswtUO4VvL+hRPhD0YWpOlPV9xQhMQAmn6h00OaEnxJ37fBgNzFFgphi9dAf
a1fQy94v9SpcxbF20yUFiSVbjbKrUTmjdTOB92P7qOfOnDzpQu2yA3zzeWw3l1SFqmgUc328cg7N
ipZvN8potgJpZ2B6ysxSrmqnehIjN5MQMq9tVx+l5NUj0lYqHs8in9fIacmEyeGSW9ql9AnwK1j2
lXzd8AM05DzjnNYAl5vBue7zM9/qNgq/xgTDrMDlM2qtMotpbQRz2OI/svvoIpQB4l1wDjUG8Qbz
7fBWqt5S+Lj13HM5lnM9p1SRhy6zA3txA/yKO2+7EcDAQN4vnGejoPgp4KmI9UQ+p1jGLf4TrRCg
jLUd6Q5BLLEbW7YYBqYG8hQeqKaWKceytiWPNs3AF4ioZVXpKeU15of3WLazcs16CoO7rYhg6Jc4
XJq939JwIz710F511X3v6JBQLjJWocyze83ES99SLhmOT1lXnmyPn9hT3jzeRkUk13JEItNgnQjj
JWGh4xE2tO2XPnntHNaoGI2L0kWcQUduq3ppYKdQlH7fB1CgOvz9sXvpq2KRk6WAOjUzLAZHmzYA
1UiW3oBLgFuOZ+KxgZ3VIV1NF4Ncy2jn0LoHtYnnrapl0FSyeeGIw/88lHkoG9CK/mpauiccF77/
+aH89z/3TWp2GEYA+zExUYDz3UPZ/IWH9KQbu4w/LqU4vw9L4hcHH5fG//D4RVTjX/1jWEKFNvjW
bB2WwUT/+6nQFISlPz2UmeVwmlk2X+3PhL/KJokz+mDM9PFiskj0M3ftdudOSU9FigDEbTxOta2V
snfuwlWkwcrOCU6FuILy4Cyjl6K6VhVLueTZdr/a7d7Hqjmge2lZeaeV7r4f3UMEId2xOtSiQp3n
VfhaBS2gaUNZSwr8UuUureoUn3lrUnbFKZosZPMeq5cibdhDl267V3guTAs/GgbTIR5OBBSArL8m
rAe9YwQCwW9hISgTFUFOfIQcUEIAMMGYyAmR5jx1cNlY/QhQTRzdPoAKljg6zIVBuygQGAQkBgtp
SExkBuSkHlKDbe9ay99AreB2XG96PLINauBoU1vFdZzWqQLvimvUO7dMjjW9tDHVgYJu8ey9JIhg
T8UWLtIHzLcob+ZAh5d29uwzDCi9sut9ZW2m9KI5nP2ueKrtcK2L8dxZDz63op5D1ajJYXTHhBC0
iuSEA4cKHKpFBUYZWEXiubUevYau2sjfq0P36HK9EkW0ddCuTHShyeHQ9Leq6bZ5Ux0dnDcaekrC
Gt33cUCpLJDtN5gt+JdRh+zwGubqBvTwzKYIs6KKklFlkXa4clGV1Jbqd9qFC/kiy2OiUFXqUszD
6hz6wsZ023k8sFbnFuayROssNm6299l1gF/sgSzUQJSFvC4NrCzofLqPdOwhUSx3gxG8txS+Cz1e
J7r5xSKb36Asp+ITRMGiRKktRDfXdB/7kbn2dUE16kQTtHkU4Quq0yUCGHmJglCX+aHjqyDO25N1
aSgAc5x2baAeIkKyOkAId9m2v0qwLGVz9YZq7fr5UrQoXmrMfn941Lx91dzXNQ4/j3bT9IsI1x7h
/zg/U8ibqTfs1sZTq7GLVTaV9xy0K5T4PH7M3LtRn9IYrzkOJKsXC1KJ62xMD5ZS4UTAT+YhKAqV
4E431eSsXLkquRjJMVxnrGeicepOUjd88qdH9bkqTZy32PWmSGMFy5YKSSMYd23B6pqZVkly6v/Y
TMTesMnJOIkWAE4vhi+qOwxrvPkEl4qsgNlA3UIXjqe8k1CKIxjpSRz2WP2KjZMDYSi17L4J8seq
uuUBqsVwrfB1Vwo5FZcQL/YG02XlrnV2Rho7vIvaaF6XtOkya6ICOuHBrtuHrNSf/39/tkx0CnVS
qNDBaOMA9cQk9K81ub/9r6ktPom+n/3+6Zf4ps45ADtpbwc4Yjg8Wr5NgTw6SE3QCsInX4M6iwT3
uzqH8gaFwMItDDPK+m63OQ2I05YUzW5yJIuf6gDRp3nyxymQxyDPL1aoJiHiKePxnTpXe0UzVAI7
kuzTZeOW86p6aYDpdEhmnoqfc3itXG8hGkRqBfeACJ48igmyjL3kxEbIl/aITSivvK1fEXr3sfeA
PAaz3NMkahQ9PZ1Ya50eZJJvgOWT4VaN87WKyVOANlANMaF6wF6oR1+3ToTiuA/uK+HurKk4KONi
ievLe29z/FoBGHGnXxaTY37W4/l6raNuI9GkJAn8NCznw9ScQIQLdcY/Zll6igtzMWa70WH6VD7D
Do6WRW2R9FjC6I9WADm6FnshaUBBektwe3hRvLLVcdnV2KxqRt++n5sBXex41ZTWOTUeSSuQpnRn
4LVwpbjT2+5VEdOWzN9EOjH8XBl2kmhLK7tH8lRMQU65Hpy2WFsO+zboro+ODcJ7tGnJkJ23Czrq
GHqD7h5XDR+IUrwnNg5cM94l9cgjvl8n7IBS0hAtQpZmkqoPd6IMV3n02I934EFYLetzX9zJrsQv
Ou7SMVqppAgs/t8fu4U6bZmUr15w6CHkZ/JAyGVsPmXEfMSgCGwwJMA4ba+04bFIh/tGltRkAhHP
XpTAfs6Smn9kN5kS7xx5pAm8tYLQMinOiASs7eJCAZSSSmpW2bVlPs7enaeysvSctQxeKp3oWhwu
zEw9gkHbRzJhHeU+EnNcpna36boXv7M3CTA/JAIuzwH/zEouYLlmhBsz1qhQqZZmVlFlZ50Hj3oL
+uYVn6IW5Wq3NkWi8cmW9SybukqqhmBFNsuFoODKOnTQ9lmrXfyoOf4KHKYvUKs6Wk54ntbOkjQu
tu1m48XeRTTDxoV42AOqKpJTY9LsSi8sgHuKftPDCApm0IN9bRODzauDBmYl9zmG06mrj6B6i00P
1XFk6u/pn9PhqZY4gEXtXvOa4J6B7Z4KLb8jRuTbG5uUXq4Dre2+phnctvjFY3uakY504uoC6SqP
fTahVjZP2/jdDuVe89k99Y42p1JuFpin/6gj/j9h+uO3dQhJir84s2fVx9/+T/j+8f2Z/d0f/HZS
2waqHKkOiyIo0+Co/LZHMaeKKJcbOec4CKPvT2rEM+vXZ8bvI8GEEYQlaDMa2Nznf2Z/gvL3pxN6
qnuiwRMSKnse84cT2jFSS/Y21ZN5E2EaIMA2GAszp7ctweLsiJlLe25ppzvVORSDNiMmhtBS0CFj
QFKx4I3C6k227shnp0TZi+C2WBxvwyjvBi8lhXGzW2ywab2oq2eQn7MGG7nFpWiIq62DvyO1L5x9
y9zC22qgxsGvTzFOR4zukPgXKRdINQuR+Us68+pTVyYfUA4VChq540P/gzWn0ZXm26xIToPQl6r6
paVVwu/redj3i96EA4NTMbqTEl5CEizr4l16b61G6FrBEp4fh1IuPEAzcbJPQzANgaSGOl/3uMDs
6DC4FJjXJd4+/K4GIdn4WlN1lPEhge7fFVfb3brGuE/1XYUv0rDXPKt3nqUcQnGSLjA9hVUNhhNK
POdm88LXOKVccBMjOnfOvZ/th3jEgu9RynN10bl0teRKRugY6T6wdlqQwJKhOY/fAIGEITibOdpg
Jlc8HLEEwF3Al6apysJ1aDQazCVvQDYzBsEGVA3jrij9dTPiGiTzXKms6GNeM0yhhstzAIeR3m5o
xdgTXz9EA1dAg3EiNuejQ/67C1ZEpcn1kfrGbJwHG4Uq+CHiYWZv45HIovcuqmusU5eczqrIpuCP
UwZST5y/6Dy7S/Mqg4/pYu8RiXRB5pjZvYVU0dp0oIfuLMnPFdsYjQGoil2OVuSVKUjuPLvE8DLc
+X1KMkbe3PHmMzvpSEJGTrF7dplIHkpQbgUrpNC8KhVshfBGHxWBmLNeYzEqNJ5hZOSzAhJgO7xE
MTGLNqDNpdRmjYoeScJCdveDmCDrM7uZipUf+yn/56NgYtHGd2wql9jhaxaPUSIoUpQLcJXDVPg9
7We4j0T9vjC92cBtw4Nr4cVbY4pKUzkr03s1f6OLZB/F0bKFpwOXfp77zArNsShemfsPHkvBqDuN
NMhn5bM/0MTFJCZyrt/mXIWZJZIcg+5XF1YIxuyOelj6RavkUTcebf3ZD6lqKgVAJbFphucI53jJ
Js7ACBPkCHjewjWRhbV4oWB2ynD9+uluNJplKV5bmtX0Z8bQxdilACi15SBhKllwLIapzRN1HoW+
lohk7WNAgyBx3HLa+0y6Wk55S0ADVr7uvJWusKU0FwqvhqY9DNVV0mGitcEqNDq8a8QHzJqc1Vtq
1xjTmWp1xrP0gGFgzhthGYlmgpoz7pDRgT6vNchkZrVSSFYJlcpqeapNGjaDhuvJ/YBqznAEIUjM
GrZ7aqHcEutVSQ+9cYzE14nforjNXq3EvY5EmKrtZztZYEX7mewbqhLrAQq5ox4sN93oYf1sBs70
4x5CIgYWo27Bq0dzz84rgiXcmGNACGm0rIMPS6+icyyB3mw3nDhfG5lt2hCRQw8ug6HtC3c8MAYs
2kBQukWsCjBX8tiTVykjSZitUzalQ/NdAJ45gokyoGlH5jyydGT/cm01EPmRR4e8vYLjfwOw8R7r
6rVI8Td1pK4qfRU5FufdxA3rxIuWjhxEEk5CM6xT6FAi9AlHOdtyxDnNDptn0tFJODjQw7msFCxb
cKraU6xFy9cViWY3zu6sgdueOQWamjX65MKKT7n0Fx625ta/ZFUw95vgri+gUATnADpT2VH/bp4G
h5i1Y0+ABJKrYHSGHXQX3FSfNdNs4apXyVmRo9S4drIu42GbqCmObq4fRAUE+2CTdmBdvuRRPXeD
FOUC5oCz8vkvZaSBYIsPRm2RCvo0NbYMCJ3CNpYW17qMQHGr8qu012bZX8sa+wkGGWLWnTxW+mtR
3Dwc1KBcMNy5855q4cAn7AogAsQt+Ll8ptJ43y2Exhu3Xwbta5fj3aNszAV9g9JvMIQXkMtK3GAx
bM+uwswLKIglFB/KqXzt5k0AtYmOW+4V21oVUll6vL5Cbb+weNkpmr1vJnF6qA5qYX9NW2/ttUWP
S7/fqla9ilWXQjeW0xa+aOpRC+t5UHleuQeVix7PwqlhiueQLOHYBbgHKpeLsM007mLtJ3TtNMuQ
9vqoH7aZZcAJa+YWv1vAs/skHBdF2+5dy98WU0kbs4NbQS0U6czx916c7IoAxJ5VrdscHIybraIs
XUccOeUw3EJEmXXtlKR2UuekmMqONyRGffdTGMhDJbYeKI27SOP1zfSvXmF+9F3/dSAoVLdk8VR6
73RO5hIneRLz+a7zbGLSPKqSbBlxcF2tToXOqdIN29Ev3oElLzw/I/l1iOxkSQ9WYJWfTJ3bJhZ3
jUW3rYnWXT3LCKcdZoXceNPIdqnGzONi3hhszk2dT515MpNo1avVOQYnB4NtlkxH/rR5o+9Ln17q
4sPHKgoul+e5056Not26TftQFsZ9GDqQzz4SIox9B1YxPpZTeqko6RHxNtPDU+pfgty6Bo79brTe
PHYbeD40M0wCkTNsTJQzPScfB+eH6o1zJpslVPxVSc/PQqvq61hvalI3PX14lIGkJk8d03N2ft2s
m4rrfyVpQnn1jbNovnhWc3AsoCFt+6DE7TYGBaCD7EwTbVHiZCl6OCJsAbtVrTHmsEVjlzW3arFU
igG2CuAmhWHEr3a9ReWl1R4H2Aau8jUM3jx2NIF+7hKxYh0TY6Gc1qAV952fv/Mfw/cqr/PP5sfa
1j94rP55/et/wsmAizo3dsZOrvJ4mUxAGX81I/y2Pfi37PZvd3mQV1H7/bTwT7/Yt7lhyntruM2t
X7FpbAe+zQ3c/nEAADcVfDNT/evvCg/OdQ17lRAWnXx/VHhMCoNUCAcY3BkufkrhYZ//4/zAq+DY
xNBdLpUQcfkmvld46LfiatoWwDNJ0bZAp2Qv96UZcj9I0ukI3CYaTVsmTOlgbPdNRrhWH1hc1Y8p
CI9+U+B1ihKKK0V+6DAYpXFyl8v65E3gM67olZkcXArEVFZrvd2c8xA5hz8jArE2uNjGjXrIB3/V
WeVW4ZkYpNMpKCdLK0ebJs6jXoxzirNOMqd8tr4THot02hJM7Oc220oWlCSgCtJEkMY42KRNJwKJ
qoiLRY5dx8ewPaD+pi4b/rZd+jZO+EQ7tU716rRkQnDPKyWrP3qQJCtHmldUcIelp6y0GGcYriOH
Z5tW+lstevFpupysX0aPTb+K7nz9aFL33kJk6hNrE2kYcbpD6eX0G2lbP+g2EatznifOZ+Ia15x7
Cvv1hQHpLa3Fgr5ycNtc1Uy5CfLkWA3LoE7uC+xOKSNZo5snNJhgXhFUKXTvXm/JvGNUD1sarSFa
efXz6HTEgumd7VmJOwhxHAFeG99X7kWT3iLkFsvqaqGELs2AQHwonseKx8ZUsB9tN0NcMP3Vy7h4
KfJxptTuoUQO70g2K2n2oA3kKzWajhQSf36ykSPr4oUOmMQyig2QtlNq5gvZWfOIH8tuzfdO88Ss
K0l8QuLfqA5JoMQ7W7Ja15Z3HFAq8L8BI8m0PafbKqH0G74V2/l0SzPpJTHUTRbl+58/wf4rnU2G
hhlS6BbuYrw+GuLvv9acD/nf/nccci41+R+8oJPu/Kcv89upZP5iGzArSKagXeiTW+gfpxKLTiIx
03nAuwJR4Q+LTgoSLFf9Ve4g7sJZ8ruqISiktulKsGxEip9DV/zTLoQff/7vTyWnV9I+aSjMi6vk
JC1WJrVD+mso2e2Z4cVVTJdweYxPQ+nlnTKaxrUgt9tmX+26O1sDOAex0bKz4vW7hCGzsDXukdZD
OFz7RgNxd2vZnvAOvnendUoLACjQXDwd06qlmJYuPduXbFrDFNNChsYsguHTkmZgW2NNa5sus752
TEt6t8z6R8nGqinoSP6sSV0npg19DkvNNUUySEL6pfaR+9pqBp2FXzrQ/oVpzrOyONZJtCh7da7l
JxnXrxUsiDH9SCEj2wrAGwINeKjjQvBCBIRncVgWAx+PO6wrXcIHWi22TXZNSDXjl8KhQgOVde8x
ZZUEqhFYHnINPA9V9YW64KqJfOgtbKp33UWV8h2Y7RPdMBvmYFKbmE7NFgxjxJ7pNeXgcuCB50up
n6Sxi4uWBoDHJKpXA71UhUPdYgVro94zeYLHjdBEzYXdEzGn8aHuDtL98P27rtqjLlXmixW+Ey6i
tXFdmWmAxkMCLw/wovdIV52tIPnr3q5RIdNlg9zlo3d2rfGlA5CM89S4jaZcFoLouP8hNGUV4D7v
1I3ffDbxe1sBfkiuWX71ovs6voh8GumuiGao+TaDSgCA9po1rzqWMoe/MEoWdQvH0LPIjPDa9hiC
Om+pcW9TR5LjyXESuFrj1lZwR6p+a2pnkQ3zqBUr2UCkCD+j7Ey5jsK4oHTPrULylixLwmAQsDf0
VMlBqm100sZ2AJgBDayJqKxzMTwRVaY4JjWfXEZpdHLC5ElwtQIdi4lbMJ7fatc8crE8qs4uRCKw
bxUcwZFz0vWnXWl2ZMnIMlFl8PHXGkVZTjKuCtfbVh4oF/4L6kDMJD32SGIVhKyysdatSbJUw2ps
NeAZKLaI5dwHadi8W/W+zIOthofLine9OBn9A03MS4XpxI3lIjfMVdo/RZDyFIScYjQgiJOpDkNI
2UAV4mbdeskptSLCZCYpuGwnVHWjKwJvs5jparqWBSZrwgupQaAFid0B3ZD5w7amTDQKeG2GCafF
6hi8w3/vc1/nWmfZJs5OTKbsG//q3F+E3e3//vvtx4von77CtyOfQx0Ikilok9Aotfl25Bu/oF3z
pFFNQcZS++HIR/YGys9N+de45PdHvkWeAK8ARc9/73/+iRil8auh9IcSAIFXBqCdyfdBC8MfL6KK
WhlRXxGjRD1dth0YRYgiXbWrKJ0Numju1QfDapbm0K/sEIC8Hq5S2n/xtRzYi6x4+yI7dw91xvAE
vcgcDZyoSEwCQlHO5w5T4ABfmhAS+xq9eEkDazs9MyC+A4KlbSBtYE3Eq4EFf4YyzQJu37vZUseZ
Z0dYJetHDD5EG+mmhbir6P1as9pHJ9D2geh3mpHvc/OS6nJZendB92CXmxoaKi5bYAIUTIlXGaKU
lKO/iINLSaRxGDlCIigNl8pbKdqnId/SeBtiTsnsgt0PfDBkliC++NUdtX5HYlZYEil4JHSlPPmB
xfcOQkRKIKm4KrO6hV8QoNOrcufI/iLaiQWB36/nMsymEZpyj1LCyyvKLSUcoI0OJYhX0/mUyWmK
9Gkc8nmycYwXPXvw0cJLWJRVYJPiY6pnqYWktMzbr/RanjyJVt1KLDIBgKZK95cAY3LzrHJrnzAe
JlQYwd9YbFOV46Z+VtPbgAnfysUmalqIoSi6gG3T9tRLhT4ii0fSe54/ifyjobPI1u+l4FY/sQeM
YAPTU4tMYlC8hIm5QOYkRvUcjepBgC9R4mQzQXXD6FHFRBNxb2eVx76yumg5UM5C3FQ2wWjBERhn
t5UHLzP3vpI/FtAnKp6VMsexxE/d9B8yfIsiUhjGbnKoklki7FQtKw8+EAnzuODNVbQvgx5//D/u
zixHdizLrlOpCVBgYySNPwLE3vre3dx/CG/Z09h3c9AcpInoSzUvLYsSMkORQAmpPxUygHyBcH/u
ZnZ577nn7L02rkagmketvMps6UJ4GlV4EhrN54nZI76AmJHnkK7zibQY4UcK7l1dg/kpfhrOYQW1
/2LgfG+L0plK3uHmtyoUcwp+8vyZFjDC/4C/I+Vej65HM1YjrD8DuSkOWl/AmyZhAh0kXj49WlWZ
vEH4mlXcGeJ50GFehBXAk+a3mzb1ki68ka76BQ5T7jya8hFJK0HE4Nr2kl9L+RomuNVOAapeyJ+E
5Ilt6cjIhLsq8GQykpeRclc4/Rfap1YHVp0Tx4qmuqfYV58lQFsmt+gBIkBLGNyoLfCNhuTxqsNR
IpOcLMX6mzEj2QlEwjvjq/LwDEl5FaYJ3yf6pt5AlQa5o26pEmCLxhVR5DTG6Lc42rT0aZ5WllEq
Lvnj4iOg81YPvlLNEFnGl2xJcjUMxPjJjLgYI+NdQ2hfqlIDYvjaZgtPTpRjRPuvGDGy0eBni1w1
gYCcXZ4243Jh6qm2aoNh2+WzuCmyycb5i4B7dqpMISd+2sYjYiThpNDswwzq6tmmg1ky1eplkLnA
MQ0ZVWgjMIPVGM5NRcHYLQ5KzvIhlSlIqpcwr/wqXLgxxmRR0rdLCS06ACOB6Ih0qNDzwjvKMhe2
whC+ZdOpEL5TxlRpLJuGABfryUUTGURROa3rmWh3kQDs4F6I0r4MunUoqQAJA1+VILyNFRGzXlfM
qwfa6kIHRjZYSToeo262mvGZVa/tkOX6i8odApFjhhvIs5ET/hC8nhGbVDR/bPhfj3Kq8Qe1f/nX
//z/1X3reeZwwGG54OyV/t1z99L/tPG/rDHjJP/y+PyXf/1vHMI92tL4LycxSUB/+Tv/90lMXtDS
UDnmljD2CfLidve3lhDx0To0AxnVkUzm3J9bQvhFUPyAkGUETcvq7yex9p9UcpMWtHHwhnBb/Kda
QjI/5689oX/8zf98+5qDWc7nMSkw4V/Yd2mKfgVEdiUr4ysiDZ6djhCK2eJ6huqmAF/lxvtsNd+b
3ycSJDPne7zHkr8FZLImmMvWrMI2XhtP2RSu6usbV3clsIHZMfSXa+ajaL0R6TvyLysTzBvZjDam
DITSFtuG2d2yQ7XrfpSN4pduY6Wb5sy+1YGA2U87SG7VadW2VvP4FtfIOO+zWyc32iNDhgvcY8qa
XRacmKcs2ibfWL2PSmlH33X5hPLlpYX2EujsLd7Hp+s9Poe0uMz4g3wxezk6qGMBCnCa1EhXHJLv
GIlc2tZJtpsKm/x0QUUJMT209K/JMUyIO+vBilbVS7mdt81e/GkbX3y/J6twE3pGY9a41miFYUkn
qMYc2aHN+Rw+rNwS9qDKwLwqpZdu2/UU+KXozaIpRM8vZgrCVP2cQRVKggMSmJpoYm/Ayg2g0Exa
MN07Q2Gvtrizof7Q6a97XWmh+ge3D/PMzTedlXiJJe/Zgzb0r/3lnsMLZ8LLQ7d3Reip1Q5p/8gn
jXuNj7feZjL02aeUxJKtXYNMxRy37aW8SGfuG0vVjQlAWNjKcWHwlzNHkgRuEWb8mpHu8Uq1wdUK
rf6btBHDJzPxvSDUzyZgSfxFQiCm/gMdj0dqQZquyuuEh5vfxVTvovik/o0CZByb3HGuU7Ml32Rh
vxiRMJkUdXK1BRVoKoubxHhvAXPQoxARKPrsMfJF2GDTVnlsMSaNY2mqINCWTknmFdEqyACQ5EOj
Q8zlQiBr/J46pxNvD17XU27FFbjnvt3HzDgRICzdJQkuRrcCZ9O0v0Z3jQbsdIcUok38ggaYINdN
O6wT/aUwzkFLXXaASR+TAWvZjNY06B1fc7ztRE/wDSLqRBTbVqXDertX9QYfwFi4WvPx6aI1hWq3
zov1ov4VcPg7ubgekHtlG56GnbY88u95sIXy+pG48br5GBzMI4TjER9othvSwVgvi8e520JF9I0D
otTGQAhhdZQWq+FdxwdIM4+BoKdVH8MZF7/BgXJVPwH3jcFb8zgb+BpvPUglT6EJ+6GhFf4SLlQw
/dIf9tGTh9mzjqKzVpkHIbsKhgttVv6ptVXzoa0bacVDoKzLYPVYoAdzhr3h2+q9AFekPWzDVq8L
DxGbj+RtMOma8rkItrCihJBM/SC+vAOzWtX3bCu5lWP44hpcWL4H+XEWvXiP3XcyCw9ypiPTevga
v8tvdOeJweTeJME7EnwM63ZVm7KXeFgm7WKL8FX6Pm1wuS/36WHp6F+7EwFBB/E6nJQvIPfz/X5S
MXW+aqeQsEu7+158SpObc2unbYspH3QCT5YEzQ+4z4MHb53cGoRVW/YYkhTxntwZ6ccXQXDgJikL
x15IjnHJDo899X4IAnH9cKtP/nJ2y+U7IEn2EZTdx2z3uKjHwGRGuK7dnnmTYX6C7qN/dGiA5DPt
/VBzjDY28piMhKnZrK9N5scbmF1QxwQn3utfzexIW9VX/e6jdbUTb0x+zj+edeiWzBOc+txIno6X
a3Ue78udYodOdpwxWVnCV0S2gouI+qCxGx5INOJdRyOfnha1E/Wu9Aky64Ysc/aqMzxTj9Kj2DxO
sCeks/RkCQ5v2M7e5dvy0n6Wtal+UnRHsqPspM3g8Wf6Skz8HqPXm0t6Ebwi9BzINBQwX9hwXbZj
jKnbntim0pIAuv2Kkc+vxrqEGhsFO0CZ2ryS65ew34LHDIA8+VBRCw6I6cYCx8ELYyQ9VOehceMz
weiTso+IaC8P5fUZrBYzB6WyRwTzmv+s0LqDHlPMEEQtDBA/uSSXuTU14gXYt2F5dMdJuQjajtmo
SoiCejCn8CK9j6T/utX7wPvRWDrBz4sVY4yYLE3QCCYGDBuEjbThjcn6PaBHymESTOBCwss9LA8k
ChSiD6yUZDEWDSoHfuSN+aYp3rvIptBNDoEj+otXHL27FAm/RfYyuQ36LSjfoPzFxSFciaHd3OuN
sl/aH0tX/0nzXbmuLWjkz9kM4oiXnKaZboc9RmHmHsCF2Mg5ARqz+7bEQ41x/BE6iXjK70q5Sl+m
tQcDRXDFlt39Boh1OugW/1fZbX1utGMLB8gbSkvVPTxv8yEMjplxwIelE9nKWtEJvTCrHSU4N8Rt
/qK77jtX5CDxHrgDditlw7uFNd94UjuLk0Ef1U22OfQdo3Y2JNad8EgJzjkFnNluKsk9w17lvQO0
Skoh0TW4Tc5PgDwzTUTF0WcCgtLngatsZCVZZzXOpk3On8uPovcYnDJUis80UmerXdWRByQzxoP4
hMBGn7XTK6vik24b9weI21Y42Q2xJhg3Tnnp9ZzJcC89cqh0U0PNy1a8RXMU2WdWLVTWusas5qCU
XRbuYyA1h8QMYMIS17jZXuCzUb3mZUZZDN+Y5C9sDkBLkGR4We0Fo5fs518ZrZSrf7K849xufqrT
gw16NPXd8hIIp9n7EoWTKH/jlJUell+U5/wSopVBQwZBQ8aVThRStQo0SxFNfpdqVx+bPSoQT2RZ
Aipb0/leLT+Wqdcu/JLE4NjPQ8LmvGHXE0xWmcTaqlaCzf0oQSx1dCtwnzIagCSxg++w0Owluoib
wnAIidaL8oH0Rt4u3QVTwasAoHOr4R/wFqvaN6zY8mp1s7gACFXX0m/QOuGXxOOJEyK4WAiFQRkW
eG4P+s/8UoWfXAFzfJudLUNbU01c7iK+GHqpKHHt0ekd6b0dD8bylSC/rDjy+fEbg0Ufz3gwygtc
0cfozrrFP2Huqs4zhXcTfuk/JMFMnVXDNUGT9hlCei7P0xV771Cvm1W0W977Ewvf5esH1zgq7c0s
fxsd6sMqM9Xcg78erpCyqOajWeXqGUcNF/jg2kGfXJrkFIK+QS6lFbc83ix0m8LTcLqFQ38zX/Fk
Lx6HbbNiJzUJI2w/STOCmZAm5wIZT+zQIZ0u3WG6yKZsKjcMjM1hEG0qlTQ7hVecSZ2+ivbJK4ov
HErmOrwwXrML6DVe6tLS/5IFgJ+xlx1A6eaJM30D8Afh6nSZRY97NDN0x5IL/3Vh1rqJTEQobEW4
z7qrwcs3R+RJ5sMJTjktHodzQ/kiaRmVpKhb0/lZsBNcfpg3NXFXJvo90SlWyfVxpiVWfClfKJti
Z9xMh/b3yWpE0uJ8sav6+S9f0K+Mhy9Dy+W6vmpff4KtYCFtC660CwhYWFoqmAvGIPaz2z8gSrHm
18CbVLPctmxSZ/UM/DZw2SvFQ3Un588U9o3HCc5Hfkxs5RWkvXiBtysR80B8EvMIlDIPeziKgZne
Ki95hSHZf6Jjv9+Q6m+XL5LdAwG/9780FfinIcGAH6zbtK7MZk9JrlrK55xDmuW09pbU96jhzPKF
p1k/O/F13ldn3SUz745pRyQo8bO6JxHT7UPDugTIGJsAdV6XB9oVg4lIn9DL0NS2i2OG48jUrvCm
KGf28lfgK6IHd3lfrrV7uEsmuL3Li+5UN8MbOeM/o98CXGxHSY+m8iraMikUJIcB5QXTsZ0xAV/z
6/Q9OvP5YS++mq/eLz6yF5KCvsLVkyKyRfEorNvJlCx1PcX4vc3gs23cTIcbbUVon56GDXP6ZN2v
H1/iU6u5QdKGOphcaBJiLfGibbqv/AqqE1qImez5PAauQ8gBxI2eEAJhMQh6Rl59TIXLPqS5ya/W
O8IPwPDNeJLv1XRMKotby/KeP1G6SGHyekU/aH7l8FqQ/+mgIrrSZuQ1o4US2UcFr0LaFjj8lS1l
lmDWjRUa5/xeja4WuOd8B8goyU69aMm4D0wkWjPeiK8iIm7M1D32Z65m1JOwSSCnvsxw1UizwnVt
4kDsHd35ij1Jt6GwwXxDyG9GH7GH7gp2i63zvk5uv847b/yB5mmrpSVup2+UbIRLCO9kjBzXEsh1
aS8YNic1NwOzkCwRXFZmBxt+I5sVSdzRS0zpivYguuDd2uEmYCDFp6l7wjqVjmyVWmzSPuIq8Cba
ozesPtB6jXgtDBeNGpgQVNv81uiRQogy4WaPArinjIjWc3con7BTUCTUl+Qnks5r/BovtWjxMTfb
LHQjf3QyjKBulbFLpConpsnT+cUIC6dj+ytRcuSETpjSbT86ukosu7kEp9fYJA7V78USs5vFQG9c
PndPZbi95cMFkC0I5AXDmZek3TbBrsb3WdtE7O6HbdisKjirx/bEy70tX/sb80TiiYv39ePS/tTQ
/PX18PDLpTN9Tp+lJ7ZmvYMHmx8EtHJ+DomfP0v44ziTD+37vOtPVn0OrT0t+GAjYY/+ZIVtIij9
dnZK1u2OvJANjzAeyQcrlsbDw5I++r2Perw7qA9XUV5pNmYyTfGVTv8eeH3hY7GfpQ0uVPfhx6/N
ExrjqM8j3Y6HLy5em8cr+VravqVhrEiwRG3J4cAj4KljIrXNTsLReKM2QwDbvOATf7Y0rVzlQsEk
eZjPE1S9zttupXUXOQ9S4HeoPaKfhmmebtIx5g/DBp7OMxlzwMltFgv0c/hLLB/bIqjdJa6hp2LR
jC8YQfimZWA18u0PtZ8toJg/n06qHTkxrXxz2DB4JGizPFVUelTQl+EArnDUnWaDh5WrC3hSBn78
nGw3vC7nc06UsX56MDeVHGCyxqqRrDB2CTfTQ9+Y1m1G+QKyF3AuEOyOCTfVKV/pAT6D3kUgAx55
Aq1g7vY7K3HK8HlsT699Qu8QfN+1xRjTHoQCIgfgaqRvGzHYwHetXp/DWrSJ5+VkV4Gl7eWzssIY
pO2SE2K2COjNkxcb8Yh2kGlNsuDqnRCttdfHpYbUBKXVk/3czd36pG1YCfC1EydZ8731rvae/3v+
Z9mvPTJFP2N38oWVcAyRw5k4SDfcJW2gC7x1os+Yh5vaGgzxa7kTjmntFd7kP78lPVC68zXap7wh
N8XJXV7uH4Dfwzia5MF6PQu8O2AHPlAZ3QpImY4aWzmkNO85judI5WIXuGVqD1hxfhYq0sH9g4hi
Tyw9LK/iuUicBgjHvnmFv7tnLW7HfqeO6wrkN6giwQdp2Pa+0vtzsmFVIFg3CImcz/pKKm9QjHin
q3LtZ1zYzzHK2uumV/6jz0aZWUooU+iAojL5v0Skdu0/DEb/4dv/ptDDuL9cMG4Fg0MDmMnj39qx
z+gtYrRErPuyIjMy/btCj2iXJ1hNfg5Mkej9H+1YQ2KCCSnqOXEl4eWfGIwiuvlrNxaFHg5Q2I6o
9Hjlf1HoxXKiR8IAkr7OD9xNAzeDnl8B9rs+pFNNzEXjhP1NaNaP8iVNfePCbf+RXZpwpxMPQVYc
LkHdN1hY8zFIL5l6bqsT3beRwzpCs+wPhRPkxLYQZPCQPaFdR0sfeEvnyWvZuKTDrU3f7yTDyOk6
Ln4FDj+xvwXTAb9MUV3h9ddcYSN7dmFchB5dn+lDl7lpuo+HI5CiRRjlEv6W2TY2VT3N3sV2ytag
JlXj2Vts2zVtGoqYepWnPq1X5j+PnV7uaN0KSy9VrlW5D5U3QK2atqEyU9WzlNwC+RqLKywG5YSD
0V9O/iPxH5Pfl2bzR9vIiSr/kxluRriH33GuhjThTEjyTbCJfn7p6M6X9OEHDny4GUKtjS8kkrb9
k/Zx1cazOB6y0BlziyvWjcHaPWUQbAY3BP/Jtn4DomBdIXW0LbND2JKO8sxDdBLJmhcrkdEdkkie
8cLMvlJfoaXmBngRE49ah7qCQCcFysdp4SQCvgEzfMdcKKzkt5yLSu8+bjhMAkjxsPnNWllx6Wy0
7UNYdZ1P9YPoWLDOpvFYL0YPYYeq+NJrPELFQcdCh9U2GpvcVCivLW0ffaPCBlojKmcutykPFMhc
ApPPkCQfamMBuJwzvIGjkxNsJG4Xrni3yGlpZWcsOdG3PQ3c9WKwGJ81ZHmC047W9E02BK1Ej3sW
HTtll4HCG9JXMrtpJ7cBwpXdo4a0+lKhSurMmVqoAWi2e3ef4YeWS5o8pRJtigVp1avFQJ1Oqsj+
BxEjrZj8t//KIoxoPh06wi9TBmrtUdf5Zsy4uxRAv2EjIA8b2LdrirRJ9wz8mNp2JPBBXmnV3aOx
lcfrbif+dJV5BinKxyj5SKSfdgUgordOuPTs/+KRtR0LlxlPzqZ45Wos5dDlwcqYXJcp7hlUk3e4
7P2gtSmFl0+zjBfWflVbzb48PN/XistDLVnxe+UBbFBdzL+rzKWq+wlegHEmTKYxas4e/VM6/lt0
lqhMo7dDdB88KHNpsm34KMqWCB+6UeMl2wSdH4IvqtbZl9pY9aU6dQ+3r0DdH8l8xIKlF+sE0hTY
I+U4KgcBDhLPU8cZNW5BKQ44PL64LSlAMop1ltETKX6r7KYSMRsStwaVLyjOj2SfZLtF/uGmo3NY
cp5PxoeOQWtpfDTpWRAPcXic8DPvg/Cj1O9Qi57DRBJXSUEBlLuX6NHH0ASU1fjKxkBHQyPXpOFy
zNL08QlV0Q+3OT7I9PFR1OByGHMMAr2sLylfpfE6a5263lXA9/3+cUziyMIQWJyl9pOZLNnnHI0X
niOCqFTtKiWWFxdnFvCzwVKuaSJCyFbwqgXOpk9dZenNd5atRAPlgd7oGREi9TEcbfKbv7rigBgD
IyDWpWV/wjb8h3dFDHaUcwuFBstzekW9fU/pRooYCZLbQ9zrbFFkRpF041ZHKmDGqBrg3qXVrJru
LpF3QpLp4vHusWDi4Jxpz2wqX4u3SNnaadUIbgW0OXoZpTVyf1n2y+C82OfCDs1fIr/JNRSovrIX
kS1ZwfQaTO4AEOV9QrRGB6+t38dxjVAh19YZfHvUJrcY9NBgKfhYdHdMHFIAOkD7AZJEa2Ke0J/4
HFvdUd9g8ssS0bAmRXLE1mgp7xEZUQphSeq+xO0CC8rq3Pir0F7jaJtRsPGIfxrPEKnJFE3/wkaf
3rTgoFebHl9guXg3+Eh6qiDxGkiwyL2nbDA9PvEqOaVfMlo0TaAvGlzMVvKM4SU5aiJuR0QZGyhZ
KMYT5nLWozPj+wjZ30bIA356XoAkh63CJdYlmeksC1ZxWnwCglv4wScOldrLUPkV5i+1V4OFAwWQ
Vb5zSSq8X3/4xEbic5+i7IYISYE9t1wheGLeF5uS6chPexN659noz5xLTjCgi5RjuVd0J1tuxWLV
M4rkasCWTIm5WD3DBpbOb/EDlLkDpmxj3SNmEVo7iiOHG6Qbfg+TC6D1qvyGwBxna3xZo2xuf4LX
5lW6iVtjRa8ts0vLrnewnHq69oWlvHHTLk/jy/43CZE5WPkl/sIE2nSmwas2kWT3+3yTb1ppayjn
qL73X2OIYx44zwovOtqPINnFCr+g1+ITlJwpfBvao5Kfm/BNUa2BR0OiTX6RWYVsmisk6orxEqi7
jnaTthvlTZse52FXE4mUOn73WJF00ZbbodsbxJaA1YuXp/xBuuzNUF6N+Euo3rNnZ/uStns9emnY
ajoI0VdB3pfFNpzoud/EmmbCrVlAbt8KnZ9+UvwT8iA2ewH3PgrYx+3JYI6oarkQHtLy8h9YbfBv
1nLMHf+etu+/JN+P/l//+//8r3Hxf9Sxf/rmv8n6JOC+higi4obRof1dTKCg8UYALoqUt/ITF/nn
6hXRHjLAvxW9f69enzQrxQD3IT+zFp7S7H+iel1I/5COIOsyMnPQIbpMEuIf1e2fCCLgdWeQNIxs
0tQgmJP9t6BPJL8NfeemcU+Si7JpyTPv69ETGBoajG4FrXqLC40jX7X1WNobIq03uqNEC3hCx1V0
XByjoHdGbQVUyOqRb6XY2oM/aE+jVzbCqqVpG8sfKGKYjrCC58VvIL7jhLlrjNEUHGdS/KaBw5lx
PIec2WQbm0pRkc8G9wjyHiTVgVDw9cjCTQO3Ky8GHQNcbf0i8YexwF/PDpO8KQUuN539Vmncioon
yzwYfmy4OOR+C/0lRSM0gLVbMFGS1ZEqFB0i0EaROfOCTkJace5I1KzVdwYxMgmAxCvQFJH9dGMK
QULZAIrl2rJRyD1CJOk0HXmL5UWQl4PV6ItXEeTVjvJ1lr0QVF0Pi7jARa+NFBFLcPtJ6eQ1d1KR
7hwx0YUEJHKI7SSX1hmeTqvXkpM8CKe8D/yK4yIEiSTWflAx5RgY5yKtSnPKVWhi1pIWfhjejepZ
hpKvVctenD8gz/tieVL0yNY1iazZGTemJkwMl5cFYW6PaDzkapOtk/m+AOqozKVTYU2ZAbgLHDZ9
pDuRqCJpAH2JgEFtnhyj3kuIZHUCgs0HTYw9TZqIZRRgF2blAciV10NP7rgttIJ8Vsv5E65wyHBv
XocGIv6idpIGeZxhmA0kP2sUGR4nXeBnQp4Q1ju+atCUzbFlEFlcg+WMSD5ziX+ndC28NiSfKy3f
lEnfhobmqgnEQRBOSlVjKESWSJZlm7rLahKwXXtEcShJ4TyqCrftxsjBNvatTGtHZ/vmykB6bEvX
kRd/RRdEaxaaPaxgqXlckGSujSHed4bg5Uy6dAK7Ce3EW88pXnVLbheVHcrxahkPR1XAWUs5u8iJ
0jKiwpof8nFJzqBIeNWsS8dySVEqq2je6e4nKlFWsR08G1Z4jTJYCEqar5aLaFXP6qcxFutWaDZ1
yCy+L3c9ixb75lcCK38gJU6u3qtQWYmUAo86ui5B7muFcJWfDqie+8Dg6I/mIgGXadMSg+R0KAvw
aT3H6/C70G9JsyjtbK6U76HjoE3DECKXoAsoUVORjnr78OAPUy7LYWbHKt04tUR40CuN0w09sVel
eO5bauUuSjeLgP7Ywk2CIrLrQUYdKTgRDoiYwJ2WK0Tg5fK31tF9Y+1HDKva8kWN3iq6yzLz5ygs
T31cbmN4sRIQIZ4UG+MUuHA4dV1ndUq5KTrFb3BJiVO6TolyRAR67IIAMQ3uJUorxO0iSNmeOu+Z
ih4L+WpOGX6W7XxHPu3HomhXWWFVFWC2mmE0fn3mBbU59tdcYzIYdLW5bF8EDGgtRuxIwHDCTpLl
fqGqVsa1Y1BSe0R7OJSXbvmwNbJDJv2agIOOlpUrjkxmudSV0a1XeksbXYBS+LkZD6IayQnTlIHG
zONx1jGa08xuJQxiCCTRH0kFZDV/SQEfqpGn6CxIwpK1ByumcurlXmb63i9U5te0xwY0BfI3aTGz
RMNAsxc5LX5uiXH0GY33LF4ylP9NAFdMoJYyhNRzwhxr+QPhUmAunqvfaafRl3zpAAdK3EIG7bNW
7QcJ9UtCtlL2PrlMPSn5hTKMWwbFE5DTQQVVIhkRDcpjBrN2iTzB0L4atTnND8UT6sX/QwPsP56t
FfEesSUc3ej2l4DD/r0y49+kjAg1P/71f/yjevEvf83f1IuSLJILgP0Uge6fkWXoGkWN/Qvbx0J7
dsX+XHDQvcJHQPeONHiAeH8vOEikX8g8H5rE9gd6U/lnCg76bLzAvzLLFjA3n0hOmma8E/z3P1Uc
YZQWaTbHtDN+0xzrgFV/t7JdX9EqdAVCuYP8k7VWGxM0iD0IteFC9Mv0FsPCMbx4dgbkZ62f+m75
Td+qwpnaWjR7PBTxuNAQam8X6ZHHtmw4MPyyXakdXQYCWOkT4Ra1QYwVCGwkW1/6EhBmN2zdZcFJ
bsrSbolGHLLlYfyO3rrfQfJaDslV/2004BAAmwB93NYqqulzADegcdTa51nx9MF6RkRBo9B8ESPU
1Vh1G/TUK8P26+E0UKw/UY4ulwp7iXZpxe0rY5gVKNae1gpDpPwakLuKVJyI35PxPnwtSA6Y6Shw
1UPQtSOkclE6EMUYcTIYQogITJczCKPSAR3d4ONUwI2ASucljRzudfG4edD/MotT/0FEH1GgE1Sh
yOx5JZAc7fqBaKCF6b2aBRM7Efon7hFh7lAv1Cg1GhfYI7VICk7tp1D2xfJlU96b5pgcO18ULYR7
GcBdhDWmjpaBpiO0589mvdgtTsRVea2tHLTddNavhNnMl1l0javOyUMSizlyOoZ2bcfNdiCcasYY
tROq1ZgxobFquyRt0i526WHojxmVSkxUkFUV+Di+6HIQmhmsF90H4VOghDsHx7BI40oZUBbgd6hO
T48bprENhRbRtikhlMRmxqamWRItuuNSOnG9PyBG5XJay7/aTa3ROxRvOxqI8KIlVy48siTYU2vd
V16v9HMkQr4k09hQawFLKzI8vkjZDI4nlykCOpvBXjTnMXlfzLsot9SvJdvhijReMl16907uDGxU
wQC/5tT353KzIbvojxN3RN7HlBIXPB6f9tLsvHkJ9mxP2OuZVgwGxoaBzCXAwGJBKWPQHtKIMdEa
hDcDuJlnkArTkoDDNHMT3uiOKURuKisgtDwd7dGo2PLNobIw2XF25sCiVafv8blYBIIpkxunfhLZ
LIly3BgX4odDDas2xBNz+K0fb9j65MCJJS962gdQ1VXqmgBD/IyGM8OWmXAoRKb2FvSENm8ZYXeN
wwh7IusB5zRTlumWDW7EcJoTlHBod+KqaRIKSwOV8oDpPgy/dIkK88IgcQrpoHjGSS2d8PsRehHP
WXJboHVZ7DrA9KqFjoZpPAGXRG123hKjEQx5HCrmAzTbSfwdQ697QTYr8N/RPVHxZngSPdroOvA1
eOS01bbwYIjnSSt+no+4wdDWkwt15RKucxRX4yZyc8ZEKMcqa8Uba6FD8SS/IgEaU0J3oocpWEeT
N3GlgH0d7O5L1Ww1h/O2FSdviSn0iltJn1YdDbWUz5S3qLEeKvHDdId70jWceEfvyM5/CxKl1tM6
2FWPfaW6LO67kVmIeRFaCwfhoEsmyVlw8zV/em1A8JmTNTbkPBqSfe/ojqy0wKHqyfgAW48e28Ow
R64wPJKof0OfoN7sQquuQe5nHUDyUstxj6lqsOrPSG7pM5+cqLZpND98441WtjVZ+oWmHF4tflji
0dobHhaxUFs+LtXSrZJJozU571iZ8owuqIMc1ah28mDnH8+AehcGzBaH0lNgGGEUaqimbHG61tmV
XxKoiYUDiEguM1ZccYF+XNlM6T65pCONsbU6bVnkUXMZEVeryGpRH/pdygZGw8SlFx3huSrMlUHG
8dLBIIQc/P3xcy3xM0VmcKxS71lkIbmAMoSFaTa/isE+y3TBUVLGBK1YAsUVlVROL9hV3nVbJFWc
66ndsZk5Ue7wJeLliStDkGEmv+ou8F+3/KIZZekNyIcSvCqoI6Y99xPxICEYR+1cuUAW5O/QK1k+
K+KOqZhkCMWOuBreOsEjy6Bh+WpbhgNKvZHWc3tUEZM/botvGEGJ4lfsW/FeKEH1m4q8IsbODp7a
KVPyakc5dbbq1JsEasNd3T2MHTdRbdyT+6YBgCL5q7czc7RISjj0TB/a3PGiZrsgB2beVeXuiGQU
/y/Vs/EzNYfFKoFFhYNIMM8KA/gV6ygxf1IasYxqHfktU/wnKYgdaI/IbDWfGW98iSvSQO+TmzN0
QawxASli1gRt/0D2bHCZf0WTJDPObCJL0ZF84/ZhgCB4yh/51POphcGc+Djg5JdW3NECJzt6mzNq
d4JV/qM8kCI58qqy8Ycvrw82utfk0L7OG1r4Oa1yhuuPZ2A5XWNjslN6X9zy9K0GOuqxjooVHFEc
W3xuyX6hvFaLIwkARAQ/3bSt3UofizeA7YAZkYmWstO/5p7Zb9rX9Ec4Mw0KjvPmukrX3cIM1x2u
cYWMQUYOhNNMgykeU52i219VLe4sM94pez6vvvCRfBAGCe+ofm2sHoHtJjS2YenWqMG89pVXlLwi
uoFXL38zCAm22WY4KjsA4Zevcd19RS/p9nVxQIaLzIh3r/4Vv6KPdEWrwAC2jVyYuoCS5B1NEW9N
uM1oQ+4aF7UpsBx/cSWk7cyVR2SywAUFBcjbYgXT6UwPVrXqV0ZJ4S380ejp81nEG5YGA5aDfEBw
MtYIzdyyB5+1zqb/Rd555UiOZdl2RExQi1+jMC3czPUPEeGCWmuOpifz5vUWI7OiIyKrE8hGfVR3
A1UokXBlZrz3iL3XduPHelqG7OYNnVP8KJ+b5x79T3n/sbQwHjscEFMq2ZWoB2JXS45iv503hW5r
zC6TJQ669QFr7RpeIlSlxD9rx1xc8xGt992LfuB75MQXcfWReY2F/0V9j2w6U7fe1JsA3WL5x3/i
cb5qJ/9Qb8qNf0A95vDPj/5B3ZIZuwY9uDZc3WGCzn/Tqw22DAzsz8k9NK5MdgzKsNAWXtXzZCEl
ZGpq3vSbXrHdRD3rysgRXit8jbakraAB8UJzYUW9HXkK4jwBOuOuJtIDjli+VV5Sm7f3QomlCZt4
2JojrzGZCCt8pdN0zTBQnBAt7AnHQtpAxDKgoGkFDQTxTUMAIdhWrHDhGrUlUxiD+G0d8YMY20ri
xigqV80eMhRysw1rAOJA0FRuUyBILgo6cR+vK2+65SOd3YqJOR0W4txFqfhgokTD6v/4bUUAwTzR
rjV0pzfrC+EHKop7xH34AbhLQ+rHa3KxONgdYd3c24g6rrLHjD6XSbVyinu0zJuiv9DQbsCk6Ffk
NPS7DTpDYSOvs9WzdTFeZOIg7V7azzHh7TalppWzkLB1hD0wWkC5oDEeV/wlptfs2SATxdKDIFjh
pxhIiiSGcQvLl0KIvHlEkWuz2MVr0jwkBgD85dsdVwuKm6+oRIedcHigYEVcQWkp8solq/AOz6mC
7QLGDKV04lTsZRmb2DhcFoaUzU/uY3bKq/kDWRaqKBZpSI9Qo+prxXRJBg2gLLjhAwHPtMHv4Plj
RpXE4PFQGtyGjoyyWHS7zbstfVCnGrhj2lUBDAtanqNRr10Iiw6JQtWc7FyPtvoUaoAcYUMQFcjm
XzkZ/d3k73sSl9VNTFxj4g4Uczn6o+0tMXfMTDD3Sp84Mog3dqd2A+yblqAdTyon5Lc1RZo+9f4t
UUH7rqz14GijE1Z7LV/7N0Bk/D9YjOQbMLv4M2eVmu3l6IFP01Db6JeQkwkvfEKz2jNfe/hfd2hL
Z5qXnRja0tuc0qpQcBwJVmZ4ITrmPsSkSmAg3Xt3rdM1lErli0zzEi4PUngl0UTREfGx+jDyVR66
FMXC2X8lpEsBQHzBRMkULKfMgB2G6JVF+3gg9mdJpx4PTXyfdBfTrjb5YJ8AsakiPpxttFm0DPgf
StVdZKiDI7PgLR9DwtKP9RE1VvvB5qm6pBpnLO8Wv84KtFq/4JX3RrTHqkLXQZSREO8R5Cm6LTrD
tn0YEYlKwmaO3iGutcW1RwfFS05Bwd7/gT/bLncsjED5vS9ATHTCwgb/h2G4kewa6skSrtk39RQf
Z0gdI/lGH4uCqfb4GIZIxRjsChfhhqM0WCVfWQoyg8aFYsk2zCNrQxTniHwBfewmYCVauHtSYXAv
kSevaufMeWYtX/EpXYMn7vtl2ZW747rZyHf9G38ch4fg5HbgCftmZ3BCvitUCFheQjTbToeHja4k
fEBLBQ5Ke4EnQj5C8N+YuTBv4F+/csT+DSFhf2xbJBRBf4Hfibu2yD7qH+cnP3zh96kJsV2GaEFT
+B3q9V1kxNREWhKkmWRo7GNEfth/ioyW0EZdRPUkgYE3f56a6LpsGZJqETkNUfjvTE3+GX1BNNgT
8RsYxjeM8c9Dk1iatTmUW2bx2kdXvkL/BZzINFUZPCU75/NNbhFyWyy66Wr8/DJFFO+leEG1BEmK
DNVE8+bQ5KzW3LSfvoy6ADiAKYiR2CHtYMExVEpO0iJYj/LC1RHd1EnodWkBhfU5huRag8KZBwRI
ZGcMYkKJfYiyiewGNAj1OhSfQ+zUUlR/1YkMtmhUqsXSj9gp7E5hbjhVzmUPhLcgMjmgYQtnZBl6
hOky6PZp2R+E+ZpGLD+S+368GcPHrBLXXS6RKYiK03tLqAiM4LkydCY1skcaGD0OtICk3dRZTNSF
eKoiUGTW4LTGo8YNOXTvI0+ZOdPJmQGrrUdJpkzsSaPtUaujo2xwYmcHps88uWyHqTLDjmBDqpte
dhvgDHqWeqMQ3el6sQ8IZIWmsCoYTndzuZPJKhl1kkNI/dZ6i7uAEXmFoVtCxS5awTHrK8xw6ogM
NTDpRLEAss/IYAmr8FbzcdN26WXAPG80/nYYb+FwH7HPtpLTkGHahZeeDI/9+NBPz5muE09o3llZ
QDwhfjj+enURZE7vXdw6vn5KGAoFk+FmnbFrcXAw3ofLK81HoF+whbizVYYvIY6foDuSZEZ9wNy2
YyMT73ocCwF3xITgJsMPtdzbouwOCweR000YAztjRABoEYs98uNeP80NmwuO8dEQPZFfWqyfBwxJ
5aM5GV9lI7q0CrMk/gQhUTeTEnO9NAB0DFtVH7NhrwqVE435tkG+oWiOjFZcZ9afaR+B/JET4FjO
r5IaPIgN5oZorwwGqgECDkQzdHsRn5kU4QaRxr1Qoa8ap/UY0wBhq1MLDDX5tFMzqlR1R32rdXOA
8IKrNjpDD3FaCwq0YJst8vxIEt1A3Uc177T0rAeXgVXQoJEULjtjEmzyCalbTDUvvo4s89Mnv+Q9
lPrnOoFgb6mHItSuIY6maaJ7nJsrQZSsW3ityPtyBzhAsa7tulHdN7O1KuRhPzfDa2k9TvJl0F7B
KgDokzHcMIsTeTdBQBtU4FVlbjMrBTlZfwIc2cXowqaHkLInrdr1NHwAV70z+n5jZg0t1afSL2Zv
gXdTIAZBTI21FCBDA7YvpOOXOatucRXRCsDRrJWrqpR3pWYwT0t3SdQepURZNzkVQVlAbOI5qTpP
WzSwkKtXUoBOXZuT7VwyZhBVDGLdjOaqOKSmglwjIQVU6oixzBtXHPH/mDw4IgZAZNGkCzJXDFx/
IgaTjHkwrTmf0ezs+409p/Fda6jbXgodK33hLXFiSlhV/mLCANEJkyvWGtmGLSv4JCwfY7bliKeQ
f2RXUzG2gl8xESu9rlXcqUq+ROhCynJCLUUT1SG7nmi52n0jQo6t2F0TIS+Uh6R6MebYjixeKmTh
mkDQGhnKhorxWtK3BQaXcVhHPOU6gO9MaLZjIHuliJqCQrAVFftfJY34idu5/ihOX7KP5n/ApWwA
HUKWu5CHuC7RZYnyX13Pa2CdHz/ezf/067+LKUQQEIRoSiL8hW9rij+kwMpv/ChJsZZbGELDj3c0
6wvxd27SQurkH/0DikeQp2pAy4PfJ/Hf/p6U4ncC0k+EJNlgvWLCixCB732DQ/242PCnIBdVMVnI
7fhqe4QQ0EVfBH06aV3s1gg4M+zkZZ2eF7asCXNriI7NKDtdmuxajGxqeSmays1Hchb7T4XPvipj
ClDeZ1poo6Edkkggqsbw1JvReqg+88VNQqpIoz0blOoWmVA+JpnZvzfyl4rqe3qQFNkts8cWPWai
g3vuv0iUlmPF+H05LYzps6LT6PICtUPvdCwUqpTHwkeUUCHdq7Hjqt3el8erhOs1Xdqgwd+GtJdQ
WHdG1W5NK2Bgg0EPTiRuoglRRZ7gqE4w5VXLCIP5SOLv23SyC+ml6b4K7EmahJarfG8UNMmDuO+H
+LWrp4fStB71qbzEAXhiQ1vp1Wtpdjj3h32L/muIu20kCraaYm/IYi+PrxY/xUc+V4EsMP1LK7M3
IkZUbYBXBymX+75koWEM5VGO8regqNZl0J+FKnq1IuaGMoWIHyqQdNLDPMxIG5CutuFpzhl95Tin
GrSEUyxv5TED/pJEh9Iq99GEwM4IKfaLhni0hH+3qnYpa5bNAPjnUL9T8n3Xk+Eeimt9qM+pWn4M
BPMo3FB6UDMlCEmHq48chneG2u9q4qQtsqWY9re3MJwwLuqHuJHgQ+NL1/N7AaW2VGu7bAjBuEkr
QdKezZLppZ+J9C5DTSmV3oTJelNamUxHefpMkrZ4S4uQSENLsG5x+lapzML5BnOiEKlJUh2Cav2t
10kc1rL50Lc1/rhQPLR00FUqHJrypgnEDrQ63mttbN7kxvpfDv6UDXoBDZ+DxoKVNuKvjrb9F/x+
vxxtf/76P4421GDshFGCIcHhAFVZi34/2jTZkjVorBI9AKfUD/0HNBldQVZG0ctmlt/mH2eb9hvW
BpOuBdzckmPyt0wO0OZ+Xdr++ff+8WxjZ2xaYSgH2HtJ+zNqjVWZWj2Z+RJlo2rrLMp2fgLxLMsu
2tTcCnKFZVQOM7r38FmcC/oF9KgBJEh0JvukfMwVAIWCVYReYtHfW9NbHAmuWI21rbe1HSsa6xn0
c6tZpnwXlyz4tIs+tZCcWlVcN7PkTRbrWxIrJv8Ss4hJoJJYRrZWC3VdZFCyfAbicL8KQWfH6BWM
RLCFa352oguycz/12vQl6Oqzr85MCbycbzvVgj01LCAKq7sG83gopW4fspBUTZmJGMPT+FOI4seE
P26lo9pUewcoKHItZWicFolHkRZA1xeoHanwcrsRZCjliSE/+POQAS3DFSYJu8DXcqc2QpDMipcU
7S1VxYOcwb5q2CCa99KyGMNLmOgFKl3M9H2wU6iDp2ZeWhL4vaYrgpEK6M9oGZ3cYI3VZmeVsPUw
O5TQv9AC0NDgRREeiDBeCbRw+ijCdSMKfYg3gdXh8UANR9Oii8beH5nktByH5LOjzdN7e24+Z4Dq
BYkm5BxcYmYNOgtlpcCOz3RzjHyAmxxjfns/VZ5PaSShtNaGkO3ffJ1jfCF3AE56AVWdhKqH2MGB
7TiByCo7Mc3kxGKpYBAUNYIbRhAwFEyKU/Xc5f02KSoTX3DhNT7p1GgCZUlwJSV3Q3nYWbW5ndkj
o5NczYLq1HV0H8bMGyuph+xZhWyfop1cuTIa8rGAqmlwiOHlNNBrdW12DEF9IKciHZf1AbRo3ayv
naagfHkXUB0P15b3KuULE9rHBoByIWL+Zi4aVilsV+VujDDXNngBhbMVfqjwmyvNdDOheF0SN4yg
vSQaWyS665ZtQ09mRdKAePOXxWPnjayBWkG8k5PKMa0ZJ6bEH/9CDDWBYSi0+8luSFbwg2KX59ML
6WinScCjIPFLoNEWfX1HfMrGAFJdIlUrOxl1UrzVy2NdzmSNtQ9Q57xuWYmD/RlVdsCjsJaSZl/m
lwjFlqHfR5q2SZDZ6zoZ9gSUKCzDiEjZqEp3qGcwFLm2z3iCegM2SIdtO2ZeRvCwzy1GAJg3S48K
M/WuCva8PdgJC/ZJym1iBj/I4yUqn0WduxjcKdYJxsSiDUCSdyp8l+pTG4mXMbW+iMj1xCiGU9U7
/DLXJr3vBJ5RIEQhTI+pZk5usoVj6eJnd2lkHQXG+clc7kHqHUJ5ZKQYXfPFb6Iq6zh5HAvCFyPV
E+KCpgqHeNXzJhNwYCkOCSWeWrBLNHdz/aonT2b8kfUPSYytADuNrCIvSZ84wZivAZPRg+xOGiji
SDTqkNz1zYT9N/8yVQxiw+iSA3acAcfbkzrvpaLb6mp6969qDv5dh3EKaLS/uhIf6zCPkj9Lpn//
uu9VPjW0xIWnGBDaJIPv+MdVqP4Gkl9fqnzRFE3GKD/eheiXaA1AzquGqUk/GP6QTHM7QmeDqP23
63ygc7/ehXQfC6ZV0zWFHmSB//94F8q+r1EyCaEd6TwK5kVDllfp5NvgGQIvyBG43BfIiCQkpoIu
ubUiuSnLkTr4Iigsn3NUvWn/qIeKN0W+lwjQ0gA5WyyQpb5z1OgpEEuvbc2NlSHyJdZpqojBte46
BNF5cLCQ/eYBEkL5VJNDGjLeQyXd+Dh/2sE2Un0fY2IdkJwgCka4qj+axLXXJk6ymRzsbBuj5Gjb
eQ2u7jQ0DM/F8Jhpt9k/qnGWELsVbsJc3ug8vB2Z8IrMZlYESJTeZzKC5PnU6RwvBVuRJb3+PGr8
PnEJumoiXV28iJPEkgZ5bfgh04Q3vBRT7B/CWjhTpF5Moe48Sdv4jMZ966AYOHD8ZyyDpZwRWmDi
01NjnIAFw/82YO6e+ZPtWxi7TZxBUdxcfCOETd/bYgkTBtyBGJxDlAeciWTFLDrucN8G+Vavi0tX
tTdfLz5TxUpxOEaeOj3V7DBDhp8hwQW12F4z/a0EKy1VJhMYAYWCyoA+sz47ZDhZsW3a5zplIRue
SmABbYwGlnen3ysFabSBBTbF3xIhBc0/2nd48hJoU5ASBtaLE9ysyBoOpBA5bZc4vjo+FTA5hGI/
pdcAFULHNlHTQOur43s/ZXu1Ze0GCMC3pptqnWrhhWQZqG/6Oupre0gtLu7yEMBfoL4gZ0g6jFxP
UR+v/KjcqmPyVVFAwCiRI031ihxiJoRsktiBJ7AUZB0bUPUZ6uaOCKG7NhCOfhU7oQlZZxgQmRH4
KVPmMV1DZNRr5UkzWGLF+IEYzYgAa1vUoiKWSbKb5oj1x6go63QoVmNVuKbJEq2SDnU24lphP1Mg
/s3JX8IvYKX1V5MpZ58KbmPJUA7yr32XwoMDFtY9VwLYaz5bSaG4A1ApadyaffeSR9LejAsRg/3s
NQO/AnugWEhRPc3rsbcYs1WETE7BIStotFhphyodDPhDtV7VEvce72sOKXFAkl7UG4I2iGleIjN5
IjN5BbkeLR3IKC10JwsllGRgu4f8EJaEhrJfhFsBq8+CgJSI2zy7JJl23y5Txl5Affa19+dDOqGi
HvlVNOtg8Pi2XfOeagl+cEAxMq8/a3mtfemJ22nppcoUI+DgiVO2y1j5Taq1jQ0+h5OnUznJCT9K
fZwU8Cv82VYEWMVf3A7GcTIrIN3hSgwOBWshsZtfGpNyGmiHoLKq65Jzak2nGXyHBW4hTmpb4YFM
82YT1n2Cn4hBPsNGW07HW7zsB4y52Aot5Avqbw39SK+TXqXCMpixLZNmw+B1PGXkM2m8PJkBWq1o
9XNhjiS36VcNtyDPHwRFI4iJroiQF7AkVNOcPS2j1VnkUxOa0IGZtf2r7sX/qUOz3xdSoviXpiOm
P20R/zPD0bcv/M/bU9bR+DLx0WREwNyR329PkSwbjEY6raFlqbSL/9hkcUUalki8DL2krsjmT50k
Xae6BOSIivx3DUcgt/98eyIwlvDrk3Ah057+fHvWvSGGU5iCf4IryikA1aYJobCoNytc692lx3eR
dniG8WBrTiOkz4JBvUY+LJBpZCH+VK1y4UNWnkNVXlE+rDThS5e+Nfh9VP2YqHf1kLzOTXfIkNVa
5HD32SZjK7agiMcCU4eGi1C4KPFLKEo4OUEedeVTvaxA5snYFULX275geEaYweGp86uyTHmAH1v2
LEikXQxu1ccSJEFoOTOCjvwS8639XiYirnQa9Il5xIKofxQqce/3LNCCHio3ocY4DIfxrY9F1ypa
t2TQnNZn5nuCAILJzMh1ML8l5I4w3KQy1x5aBdVdW1V3oUHOVNUaO4xm5srIAkSUpgGMu7GyQzvh
75hyujZFfrGYd8sGSZ1hfWfNb0OKDqGTbgpy6Co2NmFvMK43j1mI70ZBSAMjpQTRFcrVDsN1yP8M
5NYzOryspsWw8bEMruyrti2dUDkKm9BEYXIdsmlTI1YRZGHTI7TsfeXY+JXHlPNcS5DXwLL2i2um
0jczBCxscFsxJ4cYmnpSvXJVcg+FkFew8UjIRoTUJcfuIaL0AKFjMhtU1jIa1SmkOMdYBZbBmZRr
nypoMA1afeLzFiIYIg21JXZY+SiKzyhJXPPbUJ/LiejQqHiJtK2SLUk5TjD060yVTm2l3RTiMTEi
nQTSgKa0/BAKpAfytC2sAZzctc90b1ZgOvqZN5AsnXMhNnn7NGn3uS6shtFH9VAiBmS3WZAHRIWC
WqLljtXgh5QmoXFn2VeR5vAAELq3zCNk8ZsDKYdT0qM8MMsHudpaDW1mxC4q4xZsmzeTvzwTKKuE
4cS6BNqpxOcV1YdPdSX0JPaIqjPgxgoQsimIiaeJFOqJEYAw28n8nKGsJ0RuPPeSmGIi10gpG9hY
XlQfZGYgwQ3owiW7JF0i2/rEbUx4i0I4IXkrdAaNqUYjd/ZlYwvUUAPQ4PfTaVTUTdTo9/OssX9u
nU5oX1l/ORKc9KyruJOfa+EjhaEemNsQonrfnxsVHlfD31YAqkFEaH41KIrF6kMq8euCZicQ7jkG
1W7h861At08g3DVQ7gJLyqHbRfGw8suvzfAhG9dxYb/n8FUqYPCBkj1YwOFHdSD/NYUsgLobJy0x
HGIBSj4u7wRuTcGa2TAxLOkfcgRDBoeACog+AkjfKY9LUm0Jpl5CLz0Cp9LEXQ3Evk35XkDtdfka
Eh/dqh+F8dBkbz7mmMAERNadxlnHnpfYEYj8SdI3Q4a/OvvSN08pBLSRuBdAS6KCqg0JLXDHEsR4
vq9boXaUNMYcXSCcnCtEeKCfhGvqo9iP9C0+TJT2OgMyVPEFHK3qvownxNjYt8MOHZ8wnP+v36HL
4giPirlcX5aFS/avETT/7z+S4i3+kv8yoP3zt/jjXtV+Az8jY5thTqtCjUHs8ce9qv3GvagpliVK
OHqVH428jGEZnjGe5SYWiYr76V5dMOGioeDS0dgvyn9HIcL1/k/uVXH56apmiCY98M/3qpaWVtBp
EZ9MZckTZe6jp+EuBCZFjCUrodltwx4RlQyk2EI4kmmvTTKeIqAdfs8GZ34i+xM3yWnQFNy+Z2lC
J2jMJPNMTumjBQ0nILBcxfO5BmTmx+/VoAOpRztiGhdT2afWV1o2T0HvSIYc08n0GunjNiJkI5k6
fDn12jCStxKWhJDixewC6HKCVwpOh/eGhQUWEPY41VslYLcVG+RhCKKk6qTJ1yQb1gkhCCNarxH5
lzynZ54pci3oslncB0q0lSp1PeegjEf5LkWPXA/jTqsR75vxpl48DGrGUCu1S2aYdTGc5ATxYX0l
ci0J/H1XYsoxPyY0JAjPS0S/SSzamYGkMBWfqkLZsJMC00JPN/pQfN8nnvHJwIhUTO7SUigDf0Vh
SUeFFJMeyFqRKre426vSZz2TEAHgIIg3giJzNXVuI1A8NLdMPElt58at/2yk75lyUxHA0NugUbaQ
6U7a4pMgxEHGyodLpOUdwoTnauLGml84l1cZria9eG3lezGGuod4WwmBZSxEVuFoIIS3WPJMIRLd
KNmSVniOQ+UzNdNNP8Poqvh+rM+dikaUXoFJIShyYogl3AuT1Hk+kLKScIMJC4KIDVI3LGbGMFFr
Jo/TsO50DqhxUxfyZg4GmBvIaLpTg8TTio7+1BMgojulsA/ir0N0P3JvdmG0XqKPpxlAMJ3GRAo1
svaOdp+oIkAazLH1vLrMlbTPiGWZ+tkNIBOqBuhzzCtWgIo5kUWn0I+N+VzRLhnWUR7fuvjWCo9S
d2xjZPrcslz3voUWNS3XaYQOQoBZNxtrFShv8CyOXHvqvlb2UU9ixHvHxFXTL718J6TXgUpnNg7W
CLACYdPQE51HxYZFw9qLTAdC5Mr6doD5MMFQR3OpM/wpWTpq1WsIsc1vT2PzYor+dYjvs4EbXPgw
0pMY1EcfCo/kZzcsvJh8cvfboHGB1gokEpfWMW1F1oL7Wqb1y/uNXIGPbJSdUodeWpQbAaNShd66
WW4IWDUSzXRCJkgqVkfqVowJOeHHGTNbxauwIMyE0fbic5Mplyb30G3Rsg6IvnOswjlUM4VhrSrA
ryjqc8OsNZITRy78tTpydQvNRqiMG7GNz7oIfFEFs6nBJPpXXUP/hiPOb9IEWA3LASuLOlpBZoP/
tfLwUn+8v/dF/esNI/76Lb53bpqm0pjJ4AK4v5ZJ6vfObYlegtPAUFRVtKWn+0fnhohB52JZAA5L
s7ec+//YAeq/cRNqRFkwLF1ySqW/dcNwIf3JuGnqBKHSPWoqcolfQGcig44QkgSPFkys3lpyCGps
ebXTKtNrr5sIC7GaD2ujzNdlSKi9RljOyJ5iZJ08mMCSujdRxWZZDXbLo9iy7gpSqOVjvy06DDnR
Tmp4anvhWsUZKUwsS8p1wXgzZ56kvWn44XI+1Qa7fc6fmGw3M71oY8nkSHFHrT/HvXlsoH7rhUmR
iW9FKUGthesRHLCIBXsmElXq/XtCFBjnA9nmqZe7V46L/QSgTIqxK41DxcGrADkD2FVX9zRGZA1x
6LaID2RgkqVSnRRSBXEMigpmefYFaZe6jOfWBX7OTM3XWqbvoRCQxHfSq+i5Hyw4GQqYt+zdrDAT
FIpnNtWhrwEH8hjryxLVDB7mVnVbY5hcIX5QoP3qYuDWLJ5I0VGBws5OFj72jQEqBlZo5z8o2hdh
Ij9CStfEYTfBog7vrm3S3ItZe9CAxWVs2bpm8MbMeJ6CeE19w3wye+ri5qERmAVOAiVp+KSjv+hn
8DOivE9iE3qihcawjJsjbyRwVzK9jOmrAbpHicdlLAVbUjr7ClYxdTvi3BUbOvogjT5kMqerHJiW
FmyqNr+mUuJoEdoy5ktjhE9KItHaVHf1VLyNYnwwkvRIKho0HfUsK/K64fXIR+0yl/q1iZJLKymw
cBhlptl4KbOh3QWg3AnXO8S+TOBF/EiFIOQPEbnvsczRN+4UENLNwoOsNmlVelOg2FYXPHXyVe/4
igEQLL7VdPiaUKpo7fyeY4ycpuZYgMTy0yeIZSY3xqDLm0mixe3B6Az3TClWmZVgLSBACH5mHkKq
bXv90Okp7ouOGgP+Tz9AK7kOArQ65bE3zyTAZ5CDYv1UFV4fPOdYOGTG98N4Lc3nlkYlCLCwdvOm
jF8F8/F/+eEqLQU2TTHKBeObM/y/PlyX8v0zjaO3n5ZJ33qAX7/J9+NVlyjCOUFNym3dYEP0/Xhd
9AuKJSMTW6RgP5N4SJ9WOeo5ZRF6/7xW4mtA+xDLh5mdf/Q3SDySrnKI/2KM//nP57f4ca9U+iYB
U/MY2fvnOXxI8neh2jBm7isoIPaoAnE4d8NGAmcfYqDRHlsN4/yq3MqaR7BMKthMPLAbaeucvYqy
MjCgXbMjW5+CHnKRidrUQNha/cAO2NezZ/4yHmZy2pbU+8VtH1+wlbwDWsFMqkF2nO0j010xX+dQ
A1c4Zi3GSbeg8eoDax0+u8fAd+v0wTf2hvq1HL2MsA/BS9dBeJSemQMzpAoDR5TWceRhKNQMT1kw
VncZ/GrZzhS79vGRbMXM0dOnaFo3RBzgFK4oRFYyRGD8UNoaghwtQ/GQN8cGzzCDtwFYshM+860l
yTYmcoyQlgKfieDHsl2r16J+maYd7lYB1kjlVJiAlkPLU4WNHp+mVybrnbKGC/iqaMcYLqzOfP8s
YwbuLinbGSwdvn2O36jWlCfAN9Pg8rqRQnE/W97ERh1unuIhhKGM5G9M3wS4aBz/GMUZgIMoKNZE
glDKw9PM3yd9Vau2N8/e7OBDZxmGN8vY4O6diBzd4xdvtzOpCe/wJ7F0taDgkEM8CBrtzLnRncRn
Cb5KKg8qi7RiLKVtQHY+4Cq+ERJYE/GisthY4jn41eR5BwCuWUMU1dyw3SGQh28gMAfCpgwcP3Pm
dm/hjiVVkdkloyN4HsYuV1yyShvCWxY49jklcAD6uObwg4kP5C4YAY8z7qqPobXtQ4IBTtXJeuLH
CvpOhUs+2Oj7FvqkwEpj8QEaOJJII82AE91qYUcya9ggOLDRSsfCbsR22Lq4CJqr1m5gCRH3ViPc
5u4GQ0eFi+2fkxIDqWijHZqSfVR6AWOq/ohmAW1esVaHY3UylsRWllOrBNBo4CK+L0ktkNZ65oAu
Jcehgx/arWpeXmiC8U79bGSPR6hmfFW6vnoS/V3RkMvNper5/q4zwRY5AloC8q1Q+IheVt5P8P2J
aIw8cxuggGpXxobNqMidvGtstfFInNVNe3BHnhzpMsmEtHogpVIvPUerDtFDRGDS3fQsv8G6l4yr
yqd/rzUom53R2oCvrF9YIRvYL3KXuWZ0xDRB0iV0jJoFjeXp7NsI3IkxsWHbnnbAXtjhZu49/R04
lybYTsGtyda0jeLHwOvEXN3GzW+sPsbVR97sDcadkJ+LA70e1JjSu095L0BQE+AgKQQ32HnlmkCW
b0Ph9jT2wBw3pJqPij2tfd+tslWyH+xIXEme/gDfdoTz0BwIEKhoNDFIMC/Egi4fCOwlmwkdPyFE
5tZvVv1z+8KLb7yYaz93wvtmwtJAd3jgILvIV4RApRNQ/dwJ+9q70x9k/HhIUytAERAk+HYywka0
TKGtQq7d/250H62Vo16te0xz7WJiddmKKoFbfuD+GG88hSngdpN2dDkDcaXKiqO98QHGyHAD5Xoi
3AcWbnzBuq6v4SrkB0HwoOdC2dNWPoxbeT06pBreaUQ/YL1F75ptmCV+UWgSGYK70dt4pBxQ4GQz
Whw9bRXhOWkdmr8sey+rY5B/Kji7vuatqwNrAu45QhjbZsbdOHrRZ6Ieo0f9gfhjtwR78daRRXig
fyf7jJNlR1A7w1gOAkhA4bDW+Vrb1D3QRchi2byzQObPkws65J1B2phuPQn3QNAAmrORRcY1Itdh
g6fcPSvdun9WPMXz17W1kZxXQgfeOXpRKji4qxfHckuKFt4FXpKXqdvgRwBzSRLhuVjXmNhv0zun
dfgUEJqwhFwdOIOnCKHBqTJciJ05z/WJSXyZHHvSej7BOsGypQanau7epguHQcacuWfJYBelFw5e
RWpMhRLLAxobjbss2JXpUe63TAf8aG2KXjAimd3xcae2rGnAE1tm6q06eH9mjsIC2pZHUABFME9h
dcdBRaQzB1uboqQ7lFx+FRq4NWkEEXyxesN9glijp1ozGOk72Z1Fl9xvFnFTXN1ERiJe07/osRMk
jzysfOfmlnTnnl5gNZJEGmyIAcfPwWMASW1vMiuJvHETnrN1CR5+dy7fh9xRPzgYAJky9hcQNJGu
AeaU6C3kX3wESw2nvz2ujt3ghC8CMS1ANOLVAPzDlm9ouPhiRXQH+QnLDQuFqTsa5ys4hDn6UkuX
Wrybr9SeuMiRfJMyMjA4g/MB4P8lU11YfbLushYfiU17RJMXT3gxvFg4hNaT1jPSWtV8NI/qShtR
g2970lZX2gcOQsyW3W1mDJ9SFjAiswO2FrQG+3JXMOLAG2EHrUO49Qp/CL7vRVa5ZqHtQ/Pw8d56
bM0gkGjillVDtGW2YGmrp5cDD+Ln/+fuzHZbR89t+0QM2De3EklRvWTJkuwbwvay2fc93+3su7zX
GaodZFeDbCDAuTlJBalKVa1lWab+5ptzjomQ8EV3AYb0egbGa5f6loqdgZ0JryZ+TM0xko2fH9ua
rtB1ujgR0pYW6Y+0Ej5wW86ERSnoeFB5IRNAex1HHtWfQlgRHo/LiwxQZtmLSwgDcocAlNE9y6qH
1mRRqUashDqwwgG5EPLTlu/iqSNKSXDFiYev7CHlm0bcyt3ZD77EpysUOYzJ70Jk35YRLAy6SPKd
HBgL4UN4L2FcVKdAOOJBJLWDzS2fH3J8DcoNaU7N/4n7t7D4SPG7v1X1Zc5fuu4EpNOCScxFhI9H
uupZfYPvDip+emaCiUmnaR7FDkvOKav2DRH0ptlG6q7rNow/yYh2L1LwSIVLI52C5szVxhAOQ3Uc
5b0YHIbWk1MuTRtTXnClK1ZCdeB//dm1hAOiFMRGIH1YUutmsSmOwwnGrz1wjOQ2lqzgsABStEXV
Ez2kDa2zIdnKlsualk6PTl355aqVL6JxVbIPZBL1YIpLc9kTPCazQziOVjHzLVPWLN4jm9qXepCi
g3Sa1ZM5fQbtAYit+lpbu3I6Y3JKx/VUbajAKpWtpi/VrewBAIb5YtKUcVGTazzsIdXV8jbFVWld
W3lb0khBBpk6x5fhl8Zq0i7pj8QM4YVeYlw16UIi4Ze2lqH74PJXaF1fyLJHNNAnDVgfQmWvo/UF
x3R+VRyTd2uX3kt/ifFXpyddXGrkIWIHpOTJqFxDvKqjm3evfXQXI/qqlwL4AuUFysuqsc1Hd8vu
uF8Lj+4KnFebTI4Ok3nO/ZsQ34jmK8Iva8T5Ea8mGmxZj0ikG8c8AfR4EIF6x6tSp3NCExYIwHbq
iLaxgSBY8bRDnqR0RHeFfBUxuOUsiBoKHpd2p/RMCwTfOoJZQnQCVxSYp2HHj6o4za9ZQMI9fZlf
42TdXepVHG7GVx42/sVO8yjAq8A9V046LuJ62R/UO26r+NyfpVt9zi4+b2XFKeww9scw2kyLCd8z
xieiWKuR9bJakh3DgU23hJ+eZ3OnU1NvLoIvSpZfjDW4qQsJTx4sYyN6WNviM43yHFYKzNsO05UQ
nvfJ6ex8cWpvlrNS7HdhEf6ik/Ks74ZTSPMjsqzZXll4PhIORK/ivTcdszsQ1DcGJ3kEJwTtRrLL
20Tn8VL8/O31YFBJcjf10u+aVqwFeyFWb6IYm8ytrkTVmaMOqpMmXvmDuI+CyhtMHRUemWHFeYhY
o40xaPGqe/07lwzYzjXwkS+TEQETJ9nWNBdyNDXK+MF9yYYhHOLNIf1OvzPD3uv0xceCRQxJ+UM5
y0cm0vjlvrrdfMjW1YMnjBH8qRn4HNEsh8OI0/WK1o7mAs03qsHF2yEcY1gszX7gcqCQUtn5jr8M
LtWFd+9pAuB6g5mb2b5gS4y3v7v1/KGMtgTlErpBSLOdSzSdxhIDWATm4gQX2poJus8gas+f237d
v4+UJAtrUuXBbE8e97cLgvUSaPRdwGS+lZIdQdIJlBryhweznwpFoEm8uuv4VTnxuqHne9H9BBd5
T+YfM5jVblysvsVS22mTy79ffUDQeHAygxYE9gl4wjmJvQ51aZmuDc51P8+GEaDC8BU+wLXPCxvb
XlOuKFDLqPhgmV4EL+gAOfDuS/aDQxtwP3p/a/c2O/XSJhe5uFAvH+/1bLHZdNKiaUn3r+sX+nSs
yZlfrQEFaqFAJFzsQKXRKo5ych8o8lxApcDQzaCGOslDHBwzGP+cVkE+s4zkBxUDO7q0wry9WjgH
PIUX+KtwQ9p2R9NM+wEfI3YuH9EvSfQCf8UHSvRmgBH1RiZmcC2cGrL/osL7xd0FPv0SWsdmS2y6
Hxc0NxHVhDAxaKt+VX9MO5CnzlmA7kYBzRK0RUic1ThLkovGEaF6/8pZGfJNGH0V0VF94foEr4Uy
tN6BWUFjw4XxFoHMG8hQ2ljxkWQWZj7ACXb1MXKzKcLFIxQPYfBRK/dNvwI+v+A2ALGDdCzcBGHR
+ejWS2C5F/pa4D9Qo4ADn7cicZDdBMNpAWjnzGj5VC76xObh4mGcMhfaPACSYYN9/9kclA9vcreJ
95n1NsjXANA8dhn5Wo1vQredQ/ylGy16MUlLx+vf4A7Ycub9g5AYl79z4LLu2u2+4rOxjN+V7zk9
GCCGOlv/bJOVCkKld0PTAUYF9Rv2d9GCFqUMBvQ3ZPbVf/h8jFGThmQs8x+VSdX/Jj7cvuu//9d3
/Bft4c+/wz+GY2gFmMg0UaHARZOl5wjsH8Mx/W/SU7wWNQW12lL+mK3UkZw1SlZ4OTL/9Pfagwb+
QMFqBrbgN1ni3xiOGb9BIf+QrSQR9ftv/ekq+x00skr1iqn3hP+EBryNYi3IZzfAin5QuKgMYX0A
BTPDzKDU89Z/ZZiV71yoGgJ8dC6nthW8lNqLmVCXcYo+Is0F2Bv7nql4fAS0YPMMbWhYbDwQ1lHm
kHEPbqZ4naalyl2cT9sy3OUkEwomLujbJpQCFkI+tA1nCQk+U8ZBeBSOhe7+Yvi9KG4ilyCXZuQi
emNNVmn+Y29gjRtXSrSduz24FEMBorDF2TUNgI2flBsUb1yV2LGYAqo89KKt3qWBekOn4XbE1AaR
dB/mcEVeGCLP07J8zfpD+T0KVGU7nLpeDBCudJPRKatvk86FZMLvj/wJ5EgOlyV765bvSePji4Es
If2xeZ7hbvG4CFvnvWRbGD8wjjPJcofpUfuvlr9l7sKwBuKeObxG0j7h4lKzfCpeqm+Kq772kwNM
TEO9RcNVtajA+SEzZdHqNpylHdYdrb6OZCbI8GBvy9jmFtWho001x/lDSMp4sFrUYOO6Vboz/M1Q
3srxLk6cgg+03Gokpvp98kpQrNxlhs26SnPWNoQ5xfp1nLW9om9mfWOeiGDqaP7pnv+HT4tiXFKt
vfNdG2efN7zY+ArHi185qqx2MqOTBKunPWTcGelnMbBEsK/b6lsPmoKRHz+D4+xvIVnBTxgLG7ww
N4882XfRFsM2cK2Z21h1YeJlUpKA3yJe0agtv3VEtRgzfAcMKSkpX4nStgYL/Q1rDfGamhCutjgC
4/aQULd1mCcbSLWpgzWgWIduRP+Ud27hk8RZANrTDjM3TcY/8iXr14F2svpbTaXkkq8xxKv++XNU
EdHfs/p9YItQLnxzlrovPwXcTztB9vr2ZP6SJrtz009sdvouN97q5pSWBE2PbbYWATjgcVQg9HzX
8PpMlynqjMkQRY4bNXeqvZY9EniI9b3Eo0zWNISrCKmjdZ/BZD53TKgfjAB5+RP85skOrB9StIso
/OJbrLO1hj+9oFIy4kKVjat+WqfDu2BxvuQFAYseXIAVOoetQ+84+cI6y+MlUnYDDXXDWreuYCcF
GxQAVgi2pXvAGReWGI2lNCvYyD9Od+2OnL3ZNOUPbl1TsyTQtJasTZJBvubQ8No53Jgcg491uYaA
3b1pNtXgTJqkbJcqy9QD7oRWlWkeRy9yA4xpj1x7EQG1gwTifjMadMd+6XwXJJA4+lC4NB/kbLmg
NbrhwkVxDcfh1cxn7EkYDOrn8TO7thCgcYO2i4S5Srkyhk0NuIwmiGbJ1YAqaultfDBgKz47pDTJ
zdIHpxeq9cLFK0WkWMSJGNUqmhWf3eUsUy2yH+eHchqrd3FiPka7+ZK8AqYF8E6K5zdb1huDZ81Y
5N84TBbyC0tIjT0DQAg28xYnIFioWPsqaNGgLye3YUbKoyODngVRymkvdHSNyOSSsGHX4BagK3ZJ
kHIrvysnXhx2kozxGigjLo404EGdqjkEc4Xt1upDAtL/8NMl4WnkUE7WarPSWEEohwdQQgaUy4a4
FN/phElwAUOpW8AbLXcNLFPRzYWFT9D6nZmswzBdvqFOSKozwZnL7Al2ZU17C7bgZ33moOxE/3g3
Dyx1pYd1YStvEYat1Evkn1784NlWL+qRctvoQTQBpBMQMwFsSftaxR6GIwMHKsIGPF/GYpzVSTCC
VIJAW1w4g5TlC5FJKrgwSaSuQDcMM7XpeTNAl5XyLXw1nRIhMLEM+qmaMza4K7J1QO6BbinOUe89
1aR2ZBI/XObWIt7jeOVCJ2DUhf5FyaVh19Jq9hnJ2HG68Y/ZiSthpS6FdkeB5g2XFL1AAfcbnrUv
8pMFDHwLVN0iC1b0EjDooU1UZ7KCqRQzyWhT28u/bMPt55UBeo9k2yoOwsRx9I7fcMPqUtAbu4hg
GWOGPEWnYmLpdaLMpdemm/dD5qR4IkF7auKtW9XTSdRt/1WtX4iCH+XkEgR7EkHlw+QqxUDANriY
V6u2W0PACiU7Lvf8BXJD+4Dmq40HrfJK3ZO+k/Uwu3ge02BjPisg0ansmCG/wWWk84xfzZ38T7FE
2eKjknM+hRrKALiBzcazwnsKmz35wEXJw0l2fvgpubEQn2EUdQA/H53KjxntGlssqQQWvtlGrLbe
rF012f/pxXyKzKlO/M25gRvEwCHyr2XVZVQnXfqRf//54PiX3+OfB0fOjIQHMDFyIqX/7p8HR7yP
mmQ8kVlk1J8Oxz+YVkzZRHAVZZMgn/aHg6MiGjrqr4XkSrz93wquY0T/q2vlL6/89ydHMe0NwoJz
RjeHgNkb2WtZsfw9D0MQOUqOG0g37a7suOts4ToCh9I2GoZikNN4uze6ysxZbd91+Q1HBb5oh+yc
8JvoY/6860gd6qVhLkMomz/lzSVSGzut76yYfA2A1CwBbH1brUMn4AprtauUL5qyOx6MxQMP+2DP
jCoYyB0my8kH5CnmZvCJguV1ejfMxdxdYpiVDQv0BDS63gTQFxv/kGGazG2Oc89ulFGgdYKBdcn1
CZVwBnIHhziHQUo19bhbfPc0ae+kxGPm+zLtkisLMzNZbQJuzNT2ia8NXSp1+egwuN4q9uhNxY5X
s07MUyvYTLE4YAtLlM65uSAgVktLX/VHIgyBnVJ28FPveInTTVF2s2ynCi3tG8lu2D64eBf7CCFm
DWgHrTc3vUR8r9Wd3u1KG/iYj9lwb7IfB0+RdmJgrh0nZtXb+Vk39S4/yZEeLEdw06z+LI+L+C1z
hlXmNEs3o79YgeZO2xJ/iE4MuR1E6VpdMlpznnqp5mnba7NqFs//0yyaN2q+Uriqa/UIEZQil/ks
3MSLeFFhZDwRrNhbgYIStmZw231J7+aOiXfIgB5uB6f80gOJjEE0/kRgZgaNaZWoFOb8F6pcWvXB
UaBzSUzz2wijI91FXma1rPbzFoEeVbC13Aj+JizPCDD2YqQC9oC1yRp3Oeet92LF+hu9PGPWweIT
MYtvEbT3B5MRtsoexsIxkaA6L979jb+JeWKvhsv7bLndSuEbBXVf7Z80a4o/SBvCNS5eC754emz2
rrJNNpCG98EZWDI4suf30y7IL9+Tc3qRvGbV7etLcR723ap0Ka90iTrCHr2SUR2cCF5h7UW3FOb9
uR220U1eaUcN2i9Qao5ELlKfHOyn2r2UK6aJul05pWQrgjttuh9qWV0waDovy+e+9Py4TNNqpgR4
WlkcgNj2cG3xXRABaX5rBKS/0mnQgJfPTl472wfvELucY7UEqv08TfIX8OKBKVKeiaQoMVS1EdSI
/zM6/Nbm3ZWvle5A8vgleR5HCElTcBdcwfsXWifYmrfM65vVJ4fE2BWKdYDRLD3kxyJYZyMijuSJ
SGNM3WSnQwzf9qUdxq7LcE+qP8P4XsjfoHLFdhUBR/sxhN1U7rX8l5EfqtrjehaU107/7OqHZR6C
/M1ka62dGTbbYAu6reS/6mZXwHaf91zVADD7R7HaS+K+YchbVVdpgNh80Opnh84JKUXgqS/eetzG
WLppgm66lUi1ycE6z1SIXC3pXOFwqoN9C3edZ+Lh529R8q5TPncaHtrZSC5SfM+tA5EEoXmh52Qg
2oIEDga39e/hR2YQMXQ6edcw42w2uXlZlVCppFu/aax93uxGhkeM06/JuEy3fJtYO+AOznsVhoJE
2TCvLKBZpHZ9Y6Xt0x8LsRSKL1by6nPqtxYSlXGBJkzggjOyyRljdFvxrPZbxvCrNEYvgeH5SoJI
NRd5hfC7+K38F3CZ4nTMMJNjnO90x/wSXYAE8sPCdqYuLeaxJ/EA2cJ0YmfpbQ5MBDG3BrTDmFBw
04PFpT72lFX4AfwcNsBeg+zbeQpFc/t+efcxbGGIRg4+AzVorM3QbZnSju/G5OXcdDboKDRdxdWB
o3+LYl+tuNYumflzhqP7KaAYYmN+tVwjWBjHDedvriF5eUB2s2eB74y0NopUvGUEiC2YJoTeUWoH
3j4Gu768kqfC9Nt8mtuamydQgicOVFJoGHAGbNOLhIoZxsjqiqMQyNzEDR3t13DkG6dVDpCtNpwD
89wPHiMEJnlwfDw5u2oJi+oK//x92BJNu6C+jJm30T4Uxpf8Mb30W2llXimLjOWNIW8k6mL2PFlp
6lVP7gLo9sOttPOBDQdQ5D7o3RSWbw6YcSV+ih4jueo0jnwE6KJlaI3lcZHOHpAGskJE3xvoU5s5
XSkyEa5n7yDT+T7HRn0FgM/UhPn+vJcgsbsSNVKTO7CKbKZTxaCHFj+iRO8yFrnelcpXs740LfIC
YWZO/lh1bItbPGI3oGbIbMXyEqBnEQ+mAzvb8x6liotwkm5AxNZMFI/5xqa+cpvx94Q14xftxIFR
wqiwa6BK8ibfpX7vReWmRraDFpx2ONIhsTi82XyHs/2mrRjX8jcunGdFu9PWbEeIHNJP7B+4/Uhc
4MFtLgwCB5zo5VXJ5LY+d403ki1ig4qvKZbWVx313ziJ04v4SUN4jMxzoXTKsm5pv85KJjz1vvd3
w3Do252MuxWwLH+TkkYaH4Id/hbFwYPSAiVcygvuesxuGIKj79lACNBvRY+bA9PttnlhcbHewxtj
MfZ6RtW1taRu0aC1CCMk0OnygyZN2dFY50vX42jtKscKiDVv6Oo1wmTpxNAcNZYHVwavgxmV8oHw
V1Sd+NrLTDw25mmQ1i0e28gxqF0VFz2+fzSR8lKXxOfwMxxFYy9op4oZlEQlF7YyPd5Q9GHQm72F
UvySsbVS5vbTRysfRfk2oOLRM/rTfDAS0jQAjKCqnWZfEZ3GXDVTw7kc5YWa2Gh5xt24M9x5lOvx
Cc7VWJmxsgAM2mBXGVB0WXJJUVyGu/Wmso2/Int4nMEc7vuIhoUHP2yJV2EBzWaZbbvCzu70g3wK
1xl7B21R7RMPjX7HBDo5SlCAt5C4pZNxrcijLkyHBi5q5Qq3zV0m+IkCocFVOaD9an7135SfXzDk
KxgY7tSCyochPkdsf//Bc+x/RJ2fKal/fQ2xi+zv//WR/uEW8rtf+D+OTmbPUH50bh/PBNY/7x7q
3zC861A6cL3TsST/wdEpiwaOThEL/3/3Gf3OMM+Am4IkQl6wQghm/TuOTu5YDKX/NLS2uG/phgwn
RMKd/6eh9axEQiiidcpPk5VyiZLvfAhpj+PSmh3mQVnGItVw4vtcnDN52Ch0foC8Oog6dghTguOp
qkC3DZ6rXxm4IwFlRurrW2z5uC4Y+BhsQaZY2jSj34DWhbjURkpoJb/wGlHAGkjosRltcoQyG5xU
WDtratyIQZPvJx9m+xFUyJDWLZFSO0yNrfycVwPwrwVh0RicDoWvgPgwo+Yp+GlhoheC6EbDJ03l
ccKy/hAhP5jVoSTrKBW3cPipKPMRQgyPAzUbur+nDQ1C8oLE8TIOlFMiP/Tkos8FQhSRsJY4N8b6
hNsTnxEuM5Q4dywzGaNQgMWturY4Z2cCQxEY2F18849xayxCHH06iqygfc/zSe7fDKa9cD14C+kH
9mKL/TlQUfy+tP7Tiho3hx+Vzxheja+2fMmtkVvwTinuLRJwG7xPU/Sd64GrydFqqhT6CWUnKiu8
6N0p1pNzBNBdwDhAatigIINkeeCFOLUs6i8iYSeZ3jx8DyMQJqraw1Z8NaYWLU07i1nBCfUxDG+t
epMmkliUCJZ4tCQJMkrhKBq4qHFJHgAvWfBF4HM7VwMmFCodCYZqz9FOwrSmwzgrzTh4o42cSIs4
t9DIovNUPt8cMs+UXRMEcVPzJvvE2IJrEKXbuGU1k5/QKdSSimVz44fquSFk8dutp14J9SrrzpKw
FSzrXFTCcTQmW+Uc1g63KYaLiPk9bN4GpMwGJobereu8OspQDecBdmXwqs7qq2GSk40lDi8U5g2R
Kwq115qD7WMPsvKTxY8qkWNOR5AwDKrZ5+617j4D/MhpsRes1s1bmjQrfn4jaBaqnCdrrSJ9hBBj
M4xeQ3Mu2CRrDj4pD32BGThql37bugMPbtOt4Y4MBZQc8MuV5VQaKmW26XvTToued2eda9xBfOOn
D81Pqy63afPR5ZuR7ViHwNLXXh4mdBWjtQ9QtozIy0qU5S53mfTzEyuG3TyKztzoawM0mwSKdiWh
IyeQ3MP6l6a/zeGXNuikos9RdDQSLLAjd69ghAvVEwzwmjH2xnnTcQTkB0xa/sSnTaXtC1DLL5nO
4oxLYKFQPDKdDIUGIXi7KUPAkUbjduicViNVNwMdKNLvmfYuvRCWKSxt/zlY4IEmwyfiKQABDCOL
vqvuPhbFKQmqbZbFO7E6xC0Qmii5NKFE6y+pMVFf+tUOup3TcktRIWO1nDvGRYJ7IhEFYhLysnuC
s2JOfvG3SXr+yV8piGak6ZcVX9IZxr3+3sjBVbWeHotjjXcBohjQOQNXnrVpkDRSeIBCr7qG8k2/
+e7f3/L+w7oB/7G/mQSL//XGePnu8z9lHn736/6xL2p/U2VouBYhB9mQLfV/9kXtb6IJsp5pIPO1
PyJA4NybFqGL5476FwSIJUNYAOgL9xJuh/rv7Iu6+Nd9kZi2qj9lZvUJ7eIb/v1ILmrKTqnHgCsu
kSWZWiaqxyvm0tHI6ZGAKAlbxLerEH0WGBEnw7Y4UmrNXuw443YHTURhIG7KL/EEH4i6fhiHVcMi
qpuYLwJ61SwsfRXE5xErc4UFaOTiMxNoLZPODiICrvw9A0ESAiEKB7UkFdJSRyQ2IRobEZFVicqq
RGb1jIJiIrQ6VuucbC9jF5mAbcqEekZfphRNK97lCNsjJ88wemcvUMmKjQa8SwK7NdOkkBvtTJB3
fCZ6/d+yvQImfuVipr96I3iTCQDL/kFqLmIteX0wOD4hYZ+wcK2/VkSH1RQZqtvm/JIOC4ZMvji3
JPq2CByPwK7B7zkzSWQdzl/WfM/kk0NyykKVeSW55YD8ckqOObGw0rOdlrzLkXBQzO+WzHPC+j8E
7qi8QAGH4jUdWh/GI/pNpaRORW56HCNPJUcNcGuToFTI5KsnctZipa4EZHSR/LVFDrsipaIG84vC
FS0BDt+VT1p587AiBNLn8FBvVilzjYHp4whBySQw6yfrRCl3MkP6us/dmS7yPnizNDwjKoYRQwW8
iH1oNna1jv0JwcSopT3pNnsUZrcj7S7T3mEEdOORHx5lnMdgiJRniHqyXCmWfyV1ZKdokdBT7gG0
cCpbDxkWPakxiQn7thJEP34yvWlkwOsxXPvytEkDrKeNiZvtkZSrWJltX9BXclF5hRR6NX6DqGZk
hZdroNJGC/ujFsZOixLUoM+K6YdV5Lu8fwyW9JYUbwjMGNSb3lypYepK41dbMw7MqJhDABy7nno1
Sqqsx2gAQdRRZqrKmRqLAmFlWyVfWebbVfPVQvPXOYXUhoQziN0OmdUcacENPiszciu8RP2AtTOa
TuEYHaLRo+tgk2gZNuBmzQmU+yAGBgEGgM6nYpyVdWe1JBrju5++ZRGwTLSpiDJhPfPfKbrDIbBs
c9LWwo+F4DrG4SoxxH0tTVQ+JYsAK6XZt+SYg+DaibFd1oGr8O+XVBdUKdg3IVtUkbDuIh0dVJbe
hsYbBE61cuyZAl48qQYMQFliEsK4rq5y4r9JATP5mROgOWAAtarzFPfUUbtqRY5E5SQb1BtzoG+n
h/6W6DeVUGKi3Cc1PgEP2Bjt/Ja1t055EUGLKCidfV0u4hl3/xS+NAJ9FhifW/wVJt7/pukcU9yP
NTbM/Krp1yLbqNmHMfxEXKnjkfQCCQlzOIm15vWEVkXKofoA4TzZtglWeXGVp1RXiAVfKn+nn4Oc
yXAyuuw459k6KZN1NW17NTy3rb8z4H3Xis58rd5nZrGrZH3bxc/5Zs4SFd+MPn9UZgNjwXq0UFCW
mcSKyHo1wv/SmDto86ccviiofOBIPKC/VzkbvUD2Tz7ulbkvSaZOJGy4peOeSnJtZ83jF6QE6Egh
80DAJ52/TgZusCVeXuMwTaSXODARH03b7N0QxBdFKb0oeWu7DI6Jv5Cj+L2ulFWExyBM1mFYbJMI
EHVZyTzfmWtN9b5Su9csBqltRCuBWPtg9rcnTg6mObYiJ5YeoMGoIsD5Js8EMQkHcThrtNiFbLAS
eAiUJnMKH501IB9aMcdVNpV6UcbupmE7geprV9wHAvDh7aHHWmmGAe6W5mqq47ZS00ufEXLIqGoP
KMAW0qVU6q7I5MfXhJMlPUuWZDfi1dWY2cWo5n4iXXoZ2WEUV3GHvdw06rduIE/QcyaX5U8N66OV
6PtAydejhvpOS32pRgxG6HOoJZFEm8SQR7zLSvhZzeMj7tN9iejth+cYMniFSSkTo4NY4h1iiCWx
JkkF3xFzes2TOM/pxexpzY177UJpqwtbLgEd2gHpmJVGxhAWBc/NZ1Ai+5e/OoMAUzB6ad/sJD93
LOGny9U3fgh3nXW16NLbZL2lWW8Xiu5mwgZcAcnUz7JjY+l+0oZSSJ/avQ6eAdVV0qmVuCBJt0AE
pOSP69KgURN0lkhnaE+33tRG6FbJN9ugj62lRhTxSXn3AJOLJt2iTdAm45QYmGtlJymHcVTs+Hlt
yfn5ajsBB7BVfEg57h18CwL3rqwkRoguPCDb+gCEmsLO/YPJqymjczy8SnW205p5Z5W0wUhoXaHX
kDPRumEDdu4eohhH2rjJI7Z14I7LeH6aJxQb3ghza/GoYvYMQnOj4chpKiZgKvRiVOfIdAIjP6LI
MUX+6WgJsYRvAUynmFY3HVLnk1PXhjdxaA8TPvKwxJPaTWynaFfTI3k218rcvaL2Y8YV0mnwK8lZ
PH0bc7Ppc7am9hChBmSdhH5XM3v0ovpi4Km3km7Tm4LXYkoLNdkVNVI8zPw1y7BbOXUD7niN/v/M
z/j/Kxfvv4kLkHVkRGImBcr/3pf99/9DcfuflWt2wz/++n9OjyQTeDq8BQXPoyHiKfxnHpivJ6pM
j/inKvC73yvX4rPWwoBAq/xFuRZFRZWMJ3dd+3dOyDAa+Ap/Gh1JnNEp8rZgqqi/tVb8/ohsaAFp
5JBH3Uy88K06pL+i1OmFBaxkM4dTdoJVnhrrTNu08zYUt7P5k2Yv4260Z6YRgr+oue2an7W8K4m+
lsK7NB6mBDbJsLM6MDZPOzCbp6gdBqQWkrCdffwkHLhFANqVroD4Qu+tihdxKVHX+D4wPPZnQFt2
K92758SK4BPdTRNYh2H84L+YdMRNmtMZcBc6z6yX9Xio0Jx9pzAPIVlKo93PpCt1VralzkRlODfz
EdNhbovGXY2+sRD26ncy/BqfWJXqwm+hIIuqXLSTEvSI+GO1e4xTtDJanmk5JlaR4gSjnH4Z3NT5
YdiEqiOvho3/Oo+uyPzkgmCKUAkDXVqEz4iivFK6RTQ50c3c4zVcsFwcpkPpE8rtSDtnNyN6hTVL
cVG4N8S7pXqSvxY+Q9B+OjlUG08c3rtuFXmRV6JBu5KHr8edFyfc+MuhW9COy2yeXZAA2KPmyLWt
yVJ3SwZQGhlqfyWu5oAuN9KuZMB4sbynE1GoBTlshujCREZ4+sB8ZSwJYTdOa2NQqiaHguoThODA
llVXw/6dG2sTkFP7oofLSjpDvxGZ/FtcOwqmVCKKB6YtdTk/KMLkxAcqR5u3lrgz9A+98yC1LV6k
asWGSSFy1x6j9xrhHQtianNJiU13ZUwvCMMFF7M90TGRweJZ4JrwMiVuj6cUvWsxzIfI/EwllGAQ
TtUipsVUuYa44keBY8+eDp3Bh7+O7tX69tqivrzYydF2vE+I8iX7MWE7wjHHmQ7V4BLbwBpIqkkw
wPfWQehvPr9pT9qUw6Uc/oqzB4I1+1NV3cxVvuZZsnWEmUJcg02Uwy8ykU3BDrmVqk2MNB9itLRH
lHzUe0YxBb6H/qqexuFGdyrbVukUkos0OcQHQhzZ+/QdE7Neanu5tQdlsaD5ay43OvbbY/ZSbNoj
1k0wV8lS3LsqcUx5KXE24KgjE91yQ41q6BcSFBnJMYi6eJyWxaM0D8xKWj4BzQvhvKxdLe5wYDEf
/1jDl2Re8cOqwbEMdyU0qNFr0lMyvIV0i2HWe3YS8+L85KTnhDE39KHlISmVDT80Rf4okcaK+ItQ
vyygXK9osm5L2JQ8MBJOhkcH944Sbhpwx3Oh4tkEVmTnyZVS9Ig8GjoXyTGQsx/VuDy1lCVJLjPC
S33j2IJ8Oif3xj8i1kDTdSN+80FezXbgEaQV+q82PobTrqCfZKfC5JWPmm6n5qVgYYj719SAbEvr
VpjZ47KLXueVSp/zFVRzWIC95Yhmq9YyCO5Gv1Qdn4JI1LP6s4DtmfYfCPq4QwvHoLkYuwQaGuI2
oDEchfSHzdZBqgl8CdS/kKt2uGJHPo/cLlAOVnua0bpUu6nfI2bTar+eOhODLOARla5QTDK9eecG
UxYHPHS+Kx4rnpsl95ogfGn1h1Z8q8GKJKbMXWQRvaVbYu1Z4a7Le7TC1/Jkcis3ga17eU0RjMPv
yBuzZe9TBXywdJvqW39HSEY/pjeI/PELUaJcPWMhBJcl01iGt1qAhMDguNjitmwOiUIGcgtFoTpH
lYtnA9uyPpw7OjIxvQX2LNME7eesCA4PU+ZTW/9iIWQVp/xDJTtJYLKVMZ56DIF9bTfhlSzLRcqB
pnMKLn0l08Rn2m8xnXzy5hmnGNoqr2DXYi6yJk+STvGd7lTBsT6G6YO5rU8KlWxcyeNF26pjhOD0
zynQGMjli1LjKVsZnKhszu40srN1UAx4L17jFr8x2Jpol9TeRJ6O81D8lJGVFcal/8vdeeW4rmXZ
tiuvAyzQm196yoVsuB8iLI3ojUixD9WratgbuvXS1E0ggQTq41UhLc49oZAocu+91ppzTOGB4vFb
I8x/ZcjVtU/YWCWs431x88npFi7i1/KbFqHs15F2Z+ZrMx8WynVS+xyjFgTUM5NN2vXMIrzc2jFO
szfEGz9Vxipb9cDs7HZbM82cbZICTJtsaJMGzR8ggkV5MrO1sVt2jEJVP262lbSCikFqLJOQkLNr
QCASNCBCsmFIU6+Y/apHTjs4mARH+hc4Yl70UPzKj+DTStuJX4T98nt/JdaMshxP7AvRH4Xhasgi
N3zbyjUso+WAZmO6nTKHWD5rB5aDVVYKSzYuJoYnNjf04BZGYN5St/p61Lj7h2w+zNfTDdW5g3zW
bgnzCHLr9GU5QRPiidPuHu3naPyCJ15ypGeZSO8eRsbmA1KfjbmWIIz6e6lO2RDCqZEDpLEDyRBM
AjBUETeFZNPvOPPjZNARM7M398PqxmYeVS3PjhGIrhwOl6ubBsZbO+4RVk8vzvzcR1DTVqgr6XQs
rQNv0779IP06CfRS9sri4DK8v6DiFBARrehMMZdPMt/aV6RfHYTRo1cs8ws0nADOKEYEL/Sdrxqo
bh9aoXR+me9+w9qOBCv2VBHTz2t1RgFX7YdboOIDMB7pyDjjlCdMt4V8QirsxjPreDA1jnVmpD22
7MbY0plS8z0p3UrMoxHfhR6AU9CDgsBBVz6gFuq+pBNKBlS/tZ/PzuBQo1M3N8wFiIlQIvxfuuUX
XDUsj/pKUl19hNAXAakDV1qQUDO49P0QoNajr3SRiJ5Gp3jeard1yrZ9D27tepYiIw/E61niUidB
siBzQCHlPVTvLlXpzeaLCzCU1SIWMb4dkzafyzdfJvvRCmko2IoHdvCbJdlUNvBEaXC29Ct2iRk2
SA0mm0rJOeA3tfuwuBQrfV2LbvVOQ+g350ndtp+qBQDQ5shXJJFIcq4aFELYIX1E+Sw/cA35huiO
jYrOzgb4+oMHLyoMJLl3lAc72PWs4rb0UUc3RhC2sZrWpBckzvVT3iIeR+Pcw6bNvLbxtGiyf3WM
ynlA+X3CW7wtUALYxU9+kbc6Cho1ehhkvdo1w8wVXwguZqOotomfuYLLZ6mCxP1FaiN95Kurn69C
8aXGRg1ZvA6xN9L9rA6nymNXwUoLU+AWVSP1u+igP5icuiEsgTXHhaGKLdHVwW7hdNYilzTBBKWF
MyKrIcyFRrAQobmHHtGK9JndsTsRWA2yqs8frCaSY8TJL3bd4qhsLw9HKceYtyUDQcume9AMrwjS
C5koLuJn9OhQWquf6TPXbZYKhXrwrbgIAQ80MvhgirEFE77dAmGR7UuKngQoIE2v6BH3+3bp10ok
bAgtoaumkvx10dIVrkewUebkQ71yjGqVSH4Uj6HVBDExQ5U7MQGO2zXq6xsOd5q6wCdYGRs4zikH
sa+CYJf0KZO8KwL+6/VS68fu8Fh/4FgQq+KaC4IreC2OhvQmc6KeJ5MzMLJzXAo2RiP0H+VT4dHO
s0V/jGhI0AN6YqO13s3WDVCP55U3MfvZtRs+tvg1tYfpRj/pk49rsK1awVXZFCJWCOdqPfSUQADK
u5917nz3WJZ2D6vRWpYfF3HmM2ytjTk+K9bToGxQjC/WiupBDtbL00KoDN1728q86kutfuSPOwfk
jpZn2HxnKcGUpJe74/vT3XitH6nfDwrO0yvGgVzl7sNvX3KITGvBhiyiectGVVak7k3NT++NTIDJ
AsIVRRmh6w3yHNz3zVf2TF+9CqbucyvOTxymx/uTTCyu+JHn+25rzOFNdbN+Nw9vRra17iuKpBsW
MiCLrLCS13zITOpGGx2dlG+PN1RzyrZ3leCBuHS4bn1M2nt5Hjd0dO32hNMFiHF289thh6tDwcnW
PDKvcYl0SUSCOi4u7lmJ44WB2Tr1ugPaoy0PyCfP4yVx+5uf+d0PArxq+ytExDjhVrKHdzYSk+Tw
Hkb28733IBnoSojg5iB+7upvfAASJR0UBRI8nnFxxDyGJgKZCluqmykP0xPD+m7V7DglFCGTQEIM
sWAThPR+D4s0PJU+pBqIrp8qT4Z0Y7EmRUfiultvdPPTPMAVr6CTodGL36t5AlkZo1yMV9l9ZxjE
Rblt6jED3ZB0JQ6vMLvlz2YL99xh57CeblOU4a4IRVwidA3t6dDMO1pJBsdj8YMaidKH0yDrvSBu
2DjQSiJgDLG0NuzGFDf71UFh1yNucPO4ad9xusWQAZEcoY1bt9j5dJcjY1lvJfw+Lsnkb/p7IaBK
fGy2KCy/pmlV2OJpRQ5H+yTR9F8//qXGLM3Najox5IRlulIPr/eV3G8AtdwSjzl1egV7ZSMDLojh
CFB5w0JS4g9x2RbU8Xzpzwj7ruKhASHO5zJXs7oqbi5DpmuYWL6KPBGt6hVCzEVGj2tCyUG33sGN
R08m+fPNswj11Q0ovc+oB28WDt5zA+zzzpicixO2yydqMgpqBSDP1Dn/+gCWjjj//h+QSfqfI1IJ
M8E/Ga263cetTrqP779vIP3dT/51uCoxVDKZqhqYYYne+7u2EYYGkhLgdD4iSh9zzb9ROhl3Am3m
Z/6YreJS+BulE5e5RpMKLB0uV7Ca/4JTFq/EnztHuG5FkxxBhEwPVOejs/R3TtlFHbWy0q2rU3Ha
XlTKtR5CVHZqaEAm+UuHXVuWEr+eeCo5X46Nbcro47DsFEhNpvaj6jvwtyThDISLJpo/99s7yDhp
mNcw0p2YcUSlfS30LHr2w8xSgpGpX5ziEZCF15i1QaTRlIBZ4jBsYpno+jVxsaz/h6JkPIItspJw
pUn5z7gYx5bDWfqYDFw1Z6QhoTG2BYe70ikViDLyRrT14rjucjZzsLaZmruiMK7IHIG4KIC7kN08
Vxn19mU44lcYB44nnfg8q0ugzcXTLRaorSu06/WXgB1DSTqCXGh5T9fhUlbxBiEVnDZpe7vevSrN
DjfleCfzWsYX112FTZULtpbJ+8kQka7jHk4HtCoULA+E/Di8D7XxJJtUIOXe7EDelTTEcKheUUo1
GotRPuD0Z3yxQMLpqRTAaanq052YIiX7ktmNJQBrVs+clsnOLP2QcXdMR/EzzvpDPLeBUpbbNqEB
TnoCUEwWCvlwtQxfqga60A/1Z+oZ7HUCLO1OLNdLIYdzckewSmO8LfeLPgXVbVqn+fiIeQ0nq4Te
tByz4Uu6CfjStmDz5gzwVZkcBY2q7KosgFTGo6lngTa2H8C1M+A4D/XThJj3BghgvOI3qLWPQVZt
o09Tf2qkrY5GOc5AUzef4hXTA5S2GFd2hirtZpSrapa0QAGP1JamXTcW4TuTry2yo7FVjm03UnB+
3PL2KC0AKEgpIGn8I70/1ZkSxVL2MzEWLTVuzL7qqAP6JdQxGHczIXCtcbuY8XdqlA8VLTmOr1ON
IFMWAoN453hbNiuVyCRkwZNES5OMC1Fswrnu3pfue57eC0AzGsIqOU8OQ9/+zOX4bXBZiGNxWQlo
4IF1QyC9jLdAaYYj6RjnnKMtKHK/t9ZFPkeddWP9JXNBPFYo8qBTkL2Fly3KIFPdumTfmPO6EYeo
1ZmbkkqUci+2qKMGDKOxkATjFXAKNe7EXDzFctBTyPUxMiecQo2mMl5Bgdy3Nc7mR/oAHHbTvVNJ
CajdDPCBWnxMKc+Lqb+oFWUpd/U4Tyv9qnvx7XbKe8K90utXx1F0wrK84FsAF+801i/JhIE5zi7Z
mS9Vbu47Q7UVqriu3CWcmi0cOpmwL9Tan/UbNoXsdIs57N0foyLJ8pNpDKwZEa7Rvsk0wnJ2WAVR
h0x7o2LHulfX76TDMCUskardoxmvwJB+McvZtOW5Sutd1dbRf9fm9D95ECIREiA/OM7ASlHj/LO9
bEti/cf/2f/8x7///Wb2nwkJf3qRv21rigHUWWdYAnD3b7sakiHUq2TuMVKGMm2yh/5lVyM1iL8N
/4FQbk39I5PgL7sa/wgtrcIEE2Q1MwzjX9nVmHs8NEH/VUvLp2dIQ34RoiZ+7X/d1kykmkl+o36T
Tvp9u3B8xKeME3d5x76bmW4M7X3H0pQnQEReLEQf6XMlrlvDv6cRNAcS1rrNVSY2NJLEjUnRgnRQ
PWsS0/3nsTwNzVMlkEt/MlSPnjoKc1jWpSNXgTSsDX07PCXZKjnWmV9aZ/wCZdrYpEiWuSOq25Zl
sblkapgzOqHDbDyPiDMgnVwx4+PVeR7JYSOvpFXe1IEy51jyWvpJvR9Gy4vNdcrAJNtm6CUCFAc9
5MzLpBPU6dxwZWUA4yT3s9nrHxXEIEKSilUSxiYJtsEkHcr7E2qZfHvPEXZGMg2Dqy9b+x73QXum
ShpLyJ5eGj9VvoZo06+lCKVoGmRyxEKCrEnE6wj8iYKntX0LXTFYnLB/H0Rfu6+hIf4Ra7CBPDjp
/qPl7YIFTYGd4ssCuYyMlD4evaEJ2AKcvmu+U98A2GHI8mGw3vf0y6EGlinS3FW37G7UfNPFXKL8
AT17YBuF61qRfXWHLZx5w9aaXyUhuA0rtkckhe+38lgYl3G89Obpxss1B7Ja2/lprHZ4J81dFu+v
9FRG2vhIJhz1+irFx2HGy/OeZ+sBjtCyVzADYmCgwCMiKUjj6P2WBpCzG4K3B+CZjD585C0Q7y1h
i0nxdu72ROVKnJykkKs0BVITAStl9A/pW9wiL/KlI1tZ8bAVfpYipFE7xXA44a3g5OVX/vlM7kUu
ujRYhcY914d+W/jRpwjCND3l6oVG/xyfr+807u05rPa3KIWRhCfCLftdew8N6oxybWQe7a0tXSrT
dFN8ccxhKNO3lenHz8oDTlfVq0gUXophH8ffIH71t+yHHMerRZv5GN9XGj5UzROV8yiv0H8x6AJD
KezHX74IYvhwGWoUo/C1nNvmTtOfiv5sKc6rkoID1v9gYeoIdL0i4mkrhhVW/dG7giGJrmvuYwiy
TvokON26oPNCdoPkJ95iU5mfuN/4o9PMDeQyROGv3nF9eOr+MdZIfdjnHCjXaR0xKrsYO/kNZQr3
XrNOP/XvZHu0CG7l4GDL+/rrRtcbnYoLiYuoCv6/EXKGAqYxuGZjI9XmHJm7dOy/ZMyIp8KkKCJS
mh0wQC/ehJp3R+FBCqWtRoYTh5g+xy8Kcl/ZaUdz/wdcBFYIJpQfY5dcaJFzypO/byFYpxy0uzes
aR8YC6QPUOFUYWvLo53Hh2IJ8YAfYvf6GBonf8Ebpu7jt8xL3ke0O40LSxMP7o/5DVFkCJveOZ+R
nsCUcCV7OCE/OlGan4xPWsECfSzIX5wG7fsbL6Th8OXsJLKN2v2Bv7qOo+HFjLBOBcj9Iu3482CE
YFDBmmi8EE2xhMCMfZgDQULah18yfSs99lvjIu2uDpKydRtktMvLxOGz0TDvNNTWLleZSMwv5pUb
fbN/A61AzksbQL6MGaDA6CxAM/tWF5CIqd9fW32XNeiUHQ4ic1B1R6YeQk8AzFsfmEy3xABCpQAg
kFYpHI0CIc/1IEnOlVEwkcyITVwelOv7XfS7FxQl4m3DzZ8+zv9+1z4tm9b+pB5JEtt8aykxcPoD
kpNfUXfwJRqr5FvEGMfFwZPqVp8tNl8eDfi0oOof8xoT8oCn2kfNYFTBQDbdUakj3GTq6yYJMNLT
EpDb/BKb7gOOe0zqYxs/J4ceZ7cngBRTXtubM4lrcdgaFbQ+5IUOgiHFEX6FlSnQr6Jzz0As9Sx5
1WM/5MBMxg4Jkc36tjyVcSDpTA7833T1K37yFiCvnTUofGMTtiCT3W+YGKJ92dWbnmPvlXaljd0v
py0cR1AaJ5g+s30ikWpljg+7Vzk6vWscsADUO+T8VoC5bMZrKIZNESkPxnwIIS7r4dDY4p3YmQ1j
DlSrhJUxR6J3Ghqz1/tFv+m5YVbm/LI4mw3SOigcK1V65o6r9uXRgHjY1KvruM10NEoHQboI44/S
vszVntwqmlm2JK/G9gDVpqyPA1KXd1QvjOqSYLCANrp1fonzyzxsrIJwhmOf7fs5UPdDvcJbUL0w
7+3VXTuF12Jtju7yudiPO7i0rcvVr+yNXL/V4l5ZMZ0QX0ED3pN1Orsi5cfypFbbUrHFM4WB7lfH
vNsDlwt0mHToFiidgqJw0T915Kn3AQCzTHZ4cmbPmBkTu/RiOzGcf2nOti0Ii1W9yaltdbcWfPzl
8GEfTnDMr3A57jBjH0D+kItPxxUWeGKzKV7P1fJYydgwr/NKqkLu46H1znMdosPz/L25EeCIrKVj
s/5aynXKXkzvR4PttGKn4FHE3nOR3lUQ6nwZwjsBAvc9fKI6x9pP3/qFr0Ens5tY2cFmGgVYxk53
1U52O9tZNY5zuajr4oAtQ39R19xUtLBqH8DP9gv4C131EA8CYgevUAPNYLPw7pihP0xyFj/MMKHF
3gU0J03PeKNRHMQ0KPckMl1HWyTD22PelnGiUj18wcvz7eOFgxX3Hdo3AIfZpha+WHh5fS7Ia/fb
3W3aCCTEdu7QkP3nGuyh4UQaTuOaL/xODgzSMTuPHbmxNspTPL2iFi5z6DQlqcOB0m5qH5xhXu7v
PFL45y0mp69t7BtzxJ8LyypXEbbstXkrMPMZeUVrWU3phodF3GhzJE+7Nt0gy+1jX0b9NWOy8sxl
m5uXPn+5MXaunsBU99Jh4mOsr/N7pR6h3KTNJf8pggmGsl+iMtvgX0n2FnZhIxTN6AKvkUEJ5h6G
LfDFELHhhZIQq8GXTFZdaxvGeibhiun/Yvd7TgTIAh1GRbUaJqJLgxQYqNTuIXvCaW0e9uFbEcH2
5FFZdcwM1oSlc3JM6I/2T0bGPw20H+Mi2x42ZWX4bJo9xmQmGkMW4LVVgytBJTRqLkAfsxOzkjwA
IcvvwX4rwkhAqHv1dBP9x0YedwU7WYNffVt+Vvjk5wOVKv4RBVl67mE71rBEkuKISUeC/MR0Lr30
3Tq8N6c5/RK+RVyNsfmGBrsIjOFBrJ888jRBTj9XjAotieyShwfXknf3FGX5c4O82CSgYDelby4k
jDWzKB6U2nUQlqL9Q0+dQUzakeSC6huj5e2nZg8ViPZVQjXG+tN2NuZlqd6YMNl3VK5Z92LtzdsP
ryOrT4k/omFpb78a09E7/1epN4q6qzlGcF/c/MTPfzpkDz0NXt4eAzHs1yjyEE5r30vDRN2WJ46X
ndO4/1115v+f6UX0Bg0cHARaKLpGntA/KyGfx+Xnz1YT6q9/fIm/FpAy2jfRMiXZwnWi/j0IBjGb
xH8e1kodO+bfKkj933T+RH0I9IiKRTb3921RSSHNT9ZIBFEk+V9T1JHL8ecC8h/f+N/3RWOCvYc2
ffCsYT+o3ujd3MUvIjmP4Js2tIXmhqCvczeuku5L74/jNcTyBC0e2umw6WjQFAwLw84iNg1C/ofw
6IUu75n4RIFEC6/TQb2fNdFdkLsr/Xm+M64kAM3pfpcVIJH769I8G9JB70LEz9i1mEl3nvitb9Cf
JO1WH5zM8OZj7GuIzjfmmUENNL9jPl6K4lcrfiyn83CLRhD3Y1LvCKhFbwEVA0u8a2CvsCNYbYBZ
cJc2ytOsbpkXpi8INZbRn1H69PQivTIoA85iYeoSnjQ5kML9SPmsTpKNxt7Wn8GzcBkWnGV0qBZ/
5myjkOAAN3xdZ07xhJCL1mIL2U72cu3JvG0L5XKn8oM8M3pN5auJLyf+LY4QQbWmK25vL33l3Mcw
9hkQe5zOdAUNMmYyDxVyI0O9s9sE5V5U38KiWVUxbwCZNCNbrzkR/ZDdXJXYUkQHkI9Zl51Bcjid
pK+8N7Ikmm+CT1IyM17VX/VZhydyzile7GVDKRVrB5VkPUiJD9TP1S/lS1NwaIw9poY26FOO2k6R
+4YWNbmPAFwTiGi3wbm02IpOGITUj+Kb+eBwhhvS9Yhx7Otx8soPM/Yw1oqoj8i44GOdmUTR8b1R
jFBjgTWb3HJyezGYyVdpHESAFbwuwVM7Gwvf9JGzL/rojr7vJaJhB9t7mzostVCt0ENAaavuD5gK
r8raeP0dfHSKKnyFCBVf7Sqo0Zibk39Ipv2pBRHBfiN7FlS+zm2PNcyWc/1cfT0rBDEYXyjVulN1
lr5QcUuvvekqwEF4Ciiz6cZCKfklcyozHrQtxQA6GTCITjeIur84x5mRLrwwKeD9Q3cdCZYrGbd+
ZjJK50vev8wawQz0iE9Le7Kal4LxOt2LIx/kChSB80QJiuDB2csnhwlqfXcETAWjw/YMRVCFY3Zm
6FukbnyID+b+1p1oaLbw4hYyX631kFI6Mtfy2hkV6eOM0uOhAWi2hCh1kG8TM3NlkpeG9Ezz+TmW
1haO/PZyY4bP4Yj4AW1fGpt7tWnz3VBFN2GtJ2zzHmV5+z5VuwF6i7bO+5X0jZijknxlWiG2hEjx
veBXRTg1+rm6u/KjOdwgr2o2qA6vL9r8usbNX3Ajk/RXfwvLHueUvlXvYYrsx0HHfsfdZOfh9S2D
nyg5321/6u/Hct6Ut2cVWgkkYG4THz25Qt28IKsMSfCL4YqI9PbROjGt8ODeqawlPQkDFOgYrYAw
JID5FvvOeYSOB3iam71QHEKNG1Z56lU4N+iOccMdjdfEcF/1Xyr8VvBkT37GQFCd0YBEDAW5i6Ex
tBxN+XJr+GrpuYrIFHrNmQv7Rv1oB9QfOKUG2dVRpULV+67fH3pQ3DOYBaCr+PMZxNV3Q0B8Fejc
3TKsbGcA34epw76XtDPsxpd/rDWP2rLBB26tSRnUVFpsKCztHqkXRhtoJijbCj97Fk68ih400Xgs
vgnnqE0H11TKuLxYpbegGVedGRJLlGQOcR8AYN3JuaJ8Jt9FfrckWgSMyGnT2FYXSuf0TXld/Fjz
TcgVnVvCpsmw23CCi/Cskx8hsdQVVMSA/DgO8TipW87Pn2b21TGlnwhNdQuVrJA7Ki1HfuZ/+oPA
j1L75HAcpvTXoGSHQ9UB6nqsKN2pzyBN0hx0ZdA4ALV5wm82eKS8PQMd7bRtKxzn7qRRPckXYznK
6k41CAd44/Ghe/eqfzeMHRYsxqBSVpWIH9JvpJWMXuS9A1REZRIZsD6j/IF7XUtoks23wTgoxqG6
byb1VDeb3L9Ssj503ldAI4E0f3fz86CGpviq63urWbUo3iLpvkEVSjOPJyIxNzw7EyJZ5MA17uyQ
Sm0otlOyEufVNQn1bE0KuBpUFBcehzAZazIKtmhi4NWGqhGg+qu55p2Pzg+CwdieU+VsDYR2k5m6
XuRV0rxlwlZszwvUw84XiKcQNpjRScYxgzlH4GKzVV5XKjR2cKDcDVYkjZu3m+5ziEbN+oBroD2E
8U5/RfeqBYVmDNaJr9e+eQuuJtNhXGNYp3FAf4bo79IxXmyVH4L/ytTbNPJbn1/G+VTiZQ9QNLCh
001lqoPwzceDhPPcuoYzdzwaOytIhT3jnlglgno/ky204K+K2vmk1HtR3tTakSk9Nn8zIEC8o6bM
LgM8srunNoebeaqsF9SSueovfDc7eKsNkhwSShmXAfAm0YrC8oYcfocOmcq4+EzgD+sbbsGpxhOz
zupLej+2xM8pO3VEAXsYEDKmz4g7CS7BQa6Le4m0wVV6lJw3DcTC/CBV5tS5EhAID12aGCToZGGw
y6HKcs/KaDziSOBqseGiW6ItPq/ok+QntNUwtvB/5Sf6ThmMzS/OLwUcG823LlKAD3Op3UdPixIv
cxRqWTAyz9onoAkOHhOHEPSThXMl1evu6tSz6G1/pZy6AiP/qhDW4mtan7qPSaCfeU7j0+TC4Ok+
ZmV13xjPS3NU5pVJK4ACjZwAdMQLHX6HOdXCc1SyuzkF6hWA/+xMYKUGBzhU+S3s+SJp0mjb6nJf
0HbZBS+AS/ehPgT/+BJ7wvehlzyqpJRMq+VI4UHzqAUzz12ggWYm7ti/Dm79+tW6wg4DGhCjBtNt
Xv7cwDs0DltOXgUCJypskKGo8y1Fac6XylPPb8bI+VC5BXfMGZYL+BPeMj9mExr+IrjXkgDDY0JQ
AgEM6W9pHYRf4HvcqtMNgVGAEL5Y5bKv4WF0T6d7aO60/S9FHLn0EWyCbssbALzXbIYp1H2s0HkZ
tpVvmN6VLw42seSr9WqugSft2b/ZSrQrS2jp83xApaYLW2sPyvHSHRNzVSJYp1ZKk1+TsBJgrQOE
2wXBD0dYGmipddonAeD373EPm0DR8Uk7xfsduX9EvpPqDBCEKjJ9nBx6Ei11zmtBpbkqZFXw8j+j
SQocHb6gyV2L7CKL05uN/2pqMEV7yre8pZalwuyrCNObtpfDER5TjZxQi8Y1BF3e7SfmC5Rx02e1
Hcmpd7S3Az7rN4MOHzLxSDuLg535eGFlajyJWw97tI9e6jcdXQYBWb/OWbFs6bTNz3TzNswTLGbs
qatva2/wr/aaWOIJsyBhU5MzGZwqV1OFEpjpUXgHx3d/LZLvlNYnqi1jw5Vtb77BwUJaX2EvzA4i
r7voQqDqTRLl3bTZ3DM/ecEMnJzKJ16TG5GPLb4rp5hQnz9yEKj9Y/8GcUx5SDDNeQNYqAiEypEm
mwwZZJgzXb2XpfJRI1lUAlfu+BWNBCsJjdoHTVYhpeeOR423fLzN3s4cnSsFQe+mltuiFlt8kalG
6RMvYDYrviGVxyFmdu5IlpN/KEUIkNXOnko1rAxn+GknH8ykKntL810LW3IoJ21DE834SZx5V3nt
27hPIWR/pRxSdel3FvZGtSaLY/a0lZg8oGoB2PLplL3GyOfAkwTJk8FMfQ7m6oOf4Yk7QP3gpKq6
bbhugFgzIaAD7cMj5sYGw+KDW4eEiQ5Bd8iLuW2rlenrobnuHJVeETfIOG8UcU1iEKimbykS1vgC
3eVN3s1vSpQGaPK8kuK+eq29dj34N+VL7ZALLqwWM+mrL/G9BwXwWgBTbMU7EDW3Zdt/9AiMTZEz
MGd5TZ80c1uDcfoe0JmV68EIG0YdiuAoI4K4BJ0wo7+Gc1nK8dXgpofNwwg2mEJBYIb1M77cP7kF
WAeqH0SqseTBVm6LA/gRAHmAQfz2s9fe88A8iqJXIl9weeMXK0w+r+mDHPVQdmXBvB9jmB8O0tYc
MIJPi4g7fPkUW9+a9+3ayj8BafPIFwkwYOlj+rzjpTL/N9Ok/uhIiDoxBCix8N+JBt2Ff4LPqIv/
+PeP28efpuKy9eeX+H9NDfXfDNolj4E4vwE2FF2Fv3oEmXlLlmXyX0CeHu2Ov4zF9X9TNdodvDVN
AkD1AHr8ZSyu/xuvIamibvKCmqT9a5mh2j+IvXAu0h5RRUWmRaLIfxJ78d5v1WCgRlJxBcnC9XAt
WaDM0ARa2466GNZxbBzMcgnMHH5lIXtlPb/nesM4uuHkBULjCp7TfM+vSeZZSJ3auguUPvm6mflB
gvKIpg5dezMAvldt0WIMXs8UZ2XvTrTzxEV+uqoMneclZdvUXoe02IjWs9nPjq49JopwiGIy3CB4
UGniRH889i2SsCXqb/pIv4IZnKis9RokQ9ddyolCksdZvzY0UtggdM6cdyOqSL+Rrme9uoYasiGT
+M6CCWJuIEYtNUz0vPOyPI0SdTvhoMT/Buld+c27OpBuhtMC/5GNBfcfTAp19BJNfm3u96eCoIiu
KJnbxJHMdtkibK+SBmYlR6Zi8EoCGEVMlFKzX/JDq4/BOCA/N6cX+jeb5cHtspboNnC0ab5jETna
DQcTYNyMDLBrXf6IDRJkIttGOgtTZm7vprltWnTmMZGJcPeyHpfR3GKEu3P+Wiht42XXZuLx1sSu
id7VQu9dC9NLbrATNJDN+bMsQdTLoe2uIRBlqnrt07Aqa0+r94RnhxaCu6b6VIn4rLmETXLIwOnx
PpN+oLofIgE0dyvg5s4SxAR3HJE6kLw0klvmRP1FUwndwkmjJfBQFvE8FIsrleleq5rvufCkqza9
/u9uo/KsiawIkm7QRUWW8s9WnN3H8tHlP39acP7xFf664FiGrMv0S0XaoX/Auv+64JgIRXXUncQN
Y1pGQvq3BYflD842P2RhaX7Q7v624MiP18HhZkloVjXlX9LhKAov9WcdjkSsi8n9pcD9Fv+kw8kS
sS+nOc4pANw5MsjE2AEmyb9vOrXoIZHCpdjIiL3QKA+r2QxSyiSBo6enPkZcTTQxgOybwb4xrE+5
raeTpIdpAzp5W96OMT5iKxKBjxT4Oy31AhVaGFa1vRXrtdo+qwSQkMW330rWNl12tCVoL+gm+Oc2
jZpqO/3k7aooD9m0Bcts1r4IaGOKjk/kf5E9cl3PPM9T1Jsejr28Xy9VOEDq/pkJAEkYsMBTk3EL
nNT2V10R2YJ5YGX2xxw2H2NrTrHaOqGpQPmPocCIOH8zxpnLD6t578n0bE+zZF+r9QzveH5SCGVh
AuEmJjs8htwwzddX8lYQbjcVmXEZQnTsbSu4r/FA6214Q7ZatMB0VkgU7VGJZNSOV/NtqS8MV1Qw
HCdxBkAMdshGh4L1K7+txIpckK9MCFlBRQlvm513q1qgdcDIHdbL5GoDzZVtzIyJA83sk8sklczD
oABhQyzbr9wk/zC7tDjUCt/E1CUpXsW4/obzm9vQvsYvpArfxwsXvcbBIgi4Git77H8r68iJ1sDS
XbGIGPA9+9auGXSViI64XCgAk+ZnIspiErnuXELapdeLuc9JLaE7V5PCqGPs6Ek75QIbjFnhq5L/
8XUdvgW8qTO+wnvINW5gwqakjcwcvIN4QNJOysL0g2NngSxKHIHKZHszP7o+/A3bVLZEywLRFaiW
oJDHe10MBveRO2C4kkTOF+E3dJTcloq+hLazyaNKcUoYtCvmlXjIS07vtUclZ5RPz7wBq3t6hnOK
OAlL82AGo4rRx+A8mR6Lu8Wa/3kjrAMOK3mW8Vmy99gL1TNfSwICA42Yi8pGBV4Nmt1WwqVxkWCo
KDbKY9J8TcLmaqz9Qtw9INV0Ea3rZdDozGgERobpvDcm0gltFVIjvNEegVF3EoBI5ntSkTH1lhDi
bk6G+fHHPy/n6o1b9s3w5Q90Y6h/XS5p+RiXeoDyxsnrBEcLuyeEI8S90MmR3mMfGnNOuLA7vSXM
zhhyU11NgFrdh3P6p8E6tLhC7Cyf7eX/cndeObJcWZadSk7AEqbFr7uba60iwn8M7iFMa21z6EHU
XLrm1ctYLJLJrE6AQP90Ag9Eki9fvBDudu/ZZ++1gzlvhIf+g9QX7omQiT8RY1b7g4ZL6WE9xaEk
2ofmaE0e8+AILPYM1xLlPDi292qL/m5yGh2UT4AuEzT0e39nKt3vyNjNohmWIvxBx+ElLaMDisou
XEcH40VGaJXuiy0riTmiuPLpHSmt22jLdO19EofaAS6/wYOfiJy/fOMOPF1wInkHQuzxWgYhYI/e
q2ESzchanPMb3zitIV0FloB8F+nvTsfmfjTze8lw5OjvWQ2lnibcGcsQvkxu8ytss/7Dddd4hDDM
cV7H5wqHkLxylhamJ8wvC38Dmlx7QwzMFxH5XIMRD7uTP2k27lpbViugClNec1PnCzcLxG9S798I
XRjbJwJmN6nCVAx+ZXjP1KeRgnnyi6nUkVqlP2Oqj/YDvEbCt7P8xFfH9sYwJrzCEm3hrp0jexGL
byD/DYH6duYOxJpHDuxhRiSWYdXGimVBDwNo9TFvXpQEDNA0IfovyPa2zJyoL2Mc6AM1ahi7JD8l
ycYV1bzgSMJAV5aKbxcjX4Vi2yHc9uLBXSobqeUSY0MVHMj2jw/Wy/AGwi3/DBm5L1RCL4sNJsp9
Ti0eYzNva5QQ6PrJ3jaVsz77zJbKSzkFOApe9Xf6TbbNYzRlC9Yf3a240lgciV9g1BKytnSwoCt/
Uql9lxbRD/hxtgG4ErDjVz9DP1FOsK+TOSnsZAqG2mBMm+FdkefVnc7ahbUar3h28/SW7MT2BSk8
IL8IpVAV+7cIcEswA5YmM3qxQ18TLbKo5xvn/n5LhJnUT/juFdN8a15qZEpudvUC7g1aMUSqam3c
+Lb5AccCy5pJQRk6PrSjxWQM4/GS3M2PcBeSUiVz96bjNgqvMeHPVfQU37HzkRDml8quCiNoYwNI
wNXG/ygZOa8q3AaYrhmmT2LN5LVtaVF+kly6DnRcYgE4K091WfE+xpdNPQ/0jSkA0RSX4kl/Fcyv
5JAmgzpJZ+WX9QO9qR2R4sGJKsQGPADMi0nxndQzSpSWxUNrV0sqI+cOrJ5vukZ5d8yYa1vsBo3t
z2uOUpQuqp2yyaxOOARWwwF7RdGHU/cAHs95Sx7Nt45auDGXAT8iXkblSACvRisVbg5nE9hjhg3v
bDi5dQvjuzxOt2x0SBtQuprPKPB0JFYD0+in/FQPY0Q0uzHpPxoBGc4OyWHwlW7YjdwInJALlGyO
XCwLo5bAO15bVd+8hs1D/Tk2Ptx5hTjqFp+UIOwNlnquf9bZJQSE0wHwoxtzmKIHhkRWcHKJoLkG
KBK7hjR3zHO9f/jXQW+WZU9vVgOSjTDdMrZ2TnoTOTW8ScijjZUuWRTefgUpRcTfGARuTRRn7SMk
0LDjnbXIooh6U0xolsSIO0zl99Ei84mITJc2jDSPwP5TpbcdUx6yGbl9c/apnXkKblgK8L6RL9JP
/5lt6ndsjXxxw5krvHcI5uTHt8Y+ueQ76zHshe+WI4jdK30XuBPz92LjfP2XgRL3hb+gpJUfDi+m
RidILCDPEVyZaDvehqwaKncbzfxu1X7XO3xVW3bAwYenPAyY/gp/FttlxKuNLgmdVO0s+ome2ZOC
DF6VzIsz4HDqV79jJ5eZyQQoQPPlebu0eifHvSTyzI+38mN6pTfpmStKrG/Rb4FDjY/+RUHdPAd7
d073lfiKC4Bjcz61PjuwsD1Zi4pmqmWcL9qXdbNINU39DzLDXC90ij96jrDPTHrK4LhnnkBs9Tt4
+gaN3zTAXBXsVS8Q/KVyaMNTO9E+lPuH+8V2dpGzIcBpOffWBRV3k/plrOiEhapG5B9+E0ZiQlBr
9onBQsip2+WBSIK+WdlVcxvfytgQsXC9WQ9tx+Oo3tq3NRI3DPkp7bzyW3jhffUSZqD+/PmAK0+f
UmLLh/zubtk+2sNWLXnTCsSqtukHb+nkIQCrHOuVbKJV/hxi/fjrQwGghehJmNU6ah/WbZHPCNiC
AQ65BQMPHKkGs/PZrRfOBT11WYNq/SSOq3NSECXZhbNQWFvyFZgYu7ePxN7CguXZsBYP0Ztxli9Y
JeEldpQLetNjxPOLG8u+O7HGGZ7dnb3ogpr3H2NtTpC4p50xw4fpH8336IlwefO35sRYSJSgOVt5
ml1lKtomxlk/ovF5vMzao7VRXkWFNM3XgY1aPIhf3QmLkHJq1lK7G1taHWhu5iGqtjH4wnIScIMs
gnvZf8eIwARmXPTOyN29JeFax0XlA8Ar/HLtcC8v6cyKbdMaZhjMQPztPE078J7Nxoaf7tjKU511
KuFqtFDWBqwrgp3xoTbcn4RFvZH7nwB6DP7+iSVQhNzTJkAfbPmKiUiVL2oGNM6f4luRtYkWx/iy
fUqsWLewYCy52jciT9Vgr1sbzAr7IUG0B6q26Hm5IDUvgRm5L8rVlEmLos9dF3e6NuuVXVbvFNB1
/liA2x1NZRXOq2ZVUHxYA+rjE555N2sG1ZpQMGr0ycFI9W88hP9XLJNO0n81ep+fX1Hw/bf09bcx
2un/cQT/w5//zb5EWoUpmSSmaZKD+V3p0/4ujWIdUy+DOdRcfuf3wVvXDBhiRC3hheljFvT3wZvA
p8nHkyxKqYjV/JXBG9rZn+fu0b6kjmIjfDFCpEz/f7QvWVZaim072pd6hR6jkGt7HbEpYmFHnJNI
oXaIinjZCXAlADllPBSwpyZ9tyuEgE457NQV27CUG3D23kmVLeENFSNSG6027XMDPg628FS3C9LR
IimPnPtMhzEz54lbh2edyc3NpCVJFjsyGQIrkuzlW17i8a/B3zKCyNDOI929KPSd6yF+lpLNNlxw
u6qSTVUn57KDXRjvrJD7BVK52weLutBnKuTeaLRFKiY7V+Xas2HuYXK16XfVECtjnGv49PtoH8fd
Ta93tU5jH29khVOmLJ9qjF04LJRPPaBIHPZhT2NhaebTmNUkkuW9oslD0e5CVFKzlx10U7FL3j65
Mu+IIhaWALwJUqNTL7IqQp2nOtRpD5k+zBOKtt3SXCdBipezvyfcFR1FYz2fye9pgwec28JUE6AY
hhyvvXEVk1fgP2HGTkPv6g/jNhJjgW8S9wyVo6nF9tB1a5RmrnbCvpfllcENsCdjoeXqyveg5Jjh
tjW+ZL7B6YgOrzgUyMdKdfbRNjq1F6LHEADwvxp2ocmYWRvqrij5NJx0kxXqHpeebYh4xKGNGppv
p26vTZMu0icya/BAVZ9CYEh2UlqvxFXnjK8ZRVX+rnX0qYu8qRvYccd4FeWUeiSdNXCNIv4YNbmV
Prh3P2vtPgw3IEXtuMvnYN8PLQ1lfEFXjaPPtNBqBcbPCrgb9alWGu4bzzv5pQRGs0rAUIF59N4d
axdH4apX/LcY8ntiChuJGdWPq51fR3M5p8SaVEmIp82EKDBg60iHduGNNIBc3HkMp+ZAlF9bmVjF
SwcDOOdbwo1BY8ZBKe6MBFUjW/k+0X0Z318ltCsTF4+T0z6SqRuHtxUyQj73HWsBanljUT5WkjgK
Wu+YqzLVhfpKNYdDI8KsEvQl+PSZgGk8Enjdyyz6W3ikBozmhLoVA9ZThUUho05LzNZymq7avJ64
loeLhNO40+2OcTmGFyyk8UWUEljKNPy25Spq2K+2+kWBW6bCLHK9l5Mau0YTKSHQMSMUi741FoHA
zlyZl+2mqD95y7EHj3ifM9xBhzIFx+aLsxMNqosKP2bQMW3dBKO1o6aauSyaHOKXbq/uPa2ETYBH
T0oOrphsGn3v8onH7Alal5y1U/0/gwX8/5zHFKGiqoDRRRHNVWHL83/fO63r4j//w08+/+EQYkFE
4P9PH+PX4wgaO9shEO6GwX5HEnne/6oDU6uoqGO1yciFhNj+D4snWlDgEozu3tFP+w/HkapCtBTp
Dtdp5v5LblpL5Zj9kwr8j5/3eFr9ATIACruKkbGREfMvgtwk4RI6dxxUhMpYyOo6lw+Rv5C28p21
azFcMuEQ1y/SlUr0qN1TUVzVlNmtfhVs6ycyKpRpS/mNgwGfFIF2au6j0WS0yFgbZdijZi0+i/m7
kB585aOyMKzPe5w9kfbtkkjrKlxrOHjBywhvA9yuzgb7hOHNDWdiusD4lROmZgNfzjJ5Eq0w0dER
HtBAfQSFLVgT+Y6SatBWKhFgXBvGwkQlGpfK8R33phvPuGBK784HsffGO6c5dYclY+HF7yfqGaSk
ORXPEtDfpXDh2RZclUM2ms7CO0Y6DJDFNT47C/8ssq72pod7d0hwaHGiRvNo1kP8AkLjT41LvpZP
LnaumZXPvGMfvhHBW6NLZr/UnqbPyrN34pMzHDOmu3lhXJOsRS+PiUbg0tUKtTyxlnzFJaXkG4Yv
lymRHhWUeFzFpFhy5HSeTDhHTnhuQULBBLzn8mKndJvWtqJ5j9mDGzLuyGgnfnsSohb9ElUzh5ry
gQQIC13bCC+mZx2TCBo7Dyyss8S52LpFyc6iH0w7dHgiTJKKwK6pkpqZKnoTBVfG0rlDx+Kr4Xvr
pEctP7nDgacY5gd3SjDql2bYGTdq1QNZPIswBiHKvqobnWPDu4xDtpqF6RoQAHnGn3yT7eRH/CIN
iJrIBYKSLySbe0aBmmvXLkzNsXQdCQdZgm4o4nkP8eTcakbZEzwhdpSes4gZIXB27zGjVlvkPoUa
3LGrPDwzZ8kLGZzLNRpBylth6f/IT36+wMgsZRtDNasXUrFyYbK90UHeSDb1hqU+T+utiGpVrkeL
pbioH3yDJWHuPAxa5m6N+wzhAicrQAA0WxnnIZiuMPVmzXHFKqW9S549WAuR+uRFc3WXc/FerCCA
IkOekyuBzdGkiZ8FZyJAyCzYJp/yj+ACyr4g+wMjJB/23g1zM5q8vCn1eAwmrG7pq0Tkgu90tebh
QtpwoqUkQlY6Rr1Jzx1twjqH+OW82tSohw81HA3a0jJ15xC/Q/DTGZedBT3tIiA+zMa4bqLFgGCI
u3wazAPKzocNguSeSOrQn31pw8aH1TRyV0iJt7AUaNo6dhMykx9FQmgV2NZGS9cRFiE+uTlmbgFg
EgqeNOt4S5LAtuGXRxxLcEnRj2b+PbxnBIuwnnlT9TR8AvvmqidjFpJn5T1/pk8eH+qC7N3ZmhT9
xSehuuydCx52fcB2P8djzEXsARlEXHvBBclg4Vwxqgln7q6rIkOmmSF1yrTNrWBkwKrGColOLgYb
lWoiGv1YOwjLHmKINKVrnmJ6d9dsqGVbV2/avgIGFyCA4JKUMLbggZp76YEGs/S7g2IOUM+Z02IT
oWFjAFzyUgLGMRr5l686tZuDMmsO8q1dtIt+x6qjOKTrfkcQlHaZX9rmS1hyyGjRLn6Ut6bc9B/o
tw5lpKiNZ4oirlhXNwu6a0hzmoeYl8obdkz50m73OHqggj3zY4uHrcdaTFANWUbhgfYDlTS5qzjL
sBbPuNAAoiC/R/XNBGm1yKAWbbtfOs2VB57JekYNtWgsqD7Vt6q37BUYFFjkpuIRfGC8jbcysjM6
+8K/ej9kv9Cw5FV3Mg8h1Z53qA8zSnMhZTB3HA1bXrntBm0mvSKJj4HNhcSKZmpuK7il6R0HYBEv
CmHbDMtemHMeaOeqPgMlHQSSTCslwiH7sOILhHdkPFv0N9EbOUFwVdRjM5gL4o7EJMQR/4zQZ+0K
Xk3Zp86NEbVG5wXnrIgwNslR81cIBw7Gwd6/KfXT0V9hfqrSo2veBHBlGlnnWyxfOuE9Urma4dkD
rAj+aoQrksvG/WgeivQeV+uofzjJoSXk8MotVk3FAQRn+xE5F8fEbPgp4xLAVFSzSsrEJ+U9kPBJ
k1k5j1NehbiAnjJZVG+nC+uSFAAlnxCC15m0COV7hTTR7RT7BmkHtpO6FrVtzGgBds3cVOchWhE6
U3Bo5tsxJkccYC5Zdu9tRZJzIjbiQ6kQaUYcx6M9D7HutnsXh3HzoAIwA1Lbuu50oHdibJ5CjFRZ
RDnzXGZlCINw1pIq6Xlz2b0Eg3WivmFM6Nu5RqxYWDgAClK7jLYENzvlVAOrknaG3kBN3kE/7YxN
6m5gy+3ZEQ7VnEYRCO5BhvQCMWXR5rbOKsFRWMlgtWy6qz/DKk6c7UWporgzOMFPfk8qnNQsccKM
JMolWfsVrK2dz0uL/i/GuzcOEwRo2GfWqkPbKctNJ4AKmPQXle9qOa8vIvssTJAyUzS/xVERRdN0
k455OeOZNZw8mO2w0skb4QPyI1Mh6pnKQePi+psEO0xzAZVOF2sNm1Z31sJPk04x9JXGlRPHrfby
gyMacE2KYKOwdqTudSWe/B/DedT+yjCebB0jRK58mqyYpvjjE6gTcBBH4ZFUm+Wci2ZF7wBUv4hs
QPjecZht1H2EAEnfOoRbZdmk2zQ6kZljZwGZhwBiFR4zb4lXUKGiosONOm+6FfnOzF+n1Bbk5G+u
jYvrdZ9gbedZF52c4tK0V4QmCg4SgA6sqXD6Xv6NtaXxWi5JCuaO8aosYZr4l43pK/ePwtL/+Id/
83bAsDcgqWjUH0nYR36706t/ZwzAvGEYEnAT+sj/KDH94mozVX30fiBD/S4xwVjRKSkUdUMTcb9h
+/gL5DC+rn+61P/TV/3HSz2Qq7RzNMofVPyNfnmkZm5f6V+lAqKQTYve3j2ysmN1STC8UqSonOWW
LF/U4ao3J8t6BmE8V2N16jcFluJ82uodi/u3XkvG256IrqvzDJGim5QjVddAJ3iLVaaMT8nxp4Pc
L4Lmp1bWhVZMZZLVSaTeS+VN6h6ah+ysf7gB4gEG1Frr925ronC483gYwZ0MCARY6tixtS7YVQNG
LdObifigFXLSDUdZ2mDmja6dW9h6r3PzYhCguIb+4Zxobxu/EADnRpsukQbtVil2VdLOAONMqlo5
CL3/liSYwAEV6IT0MewK9NIaot1YK1mhxa6zBQVBuejeK+CNXgltS4qA1UPrrQQZlU2ct1I5DUNp
oxkCN3+BT1fvXzNLoCS22YaafLYaxqaUq3urczPw3W/fk/xFWmO78BNwmvce0nqEkW8QOfabkuwC
uUKF7G0eLiLtoy240tdchbx2qyflqUsZirRSyR6VjAoVVwj+QaHYuW67dDkbxU2u+kdnDnaoNEcP
r5zfXXPD3PoNNv8o2qlmsm1qf07XydFLYhwTDMLk3cARqFL58FL3oeCaFkY/89uQR4vQkmHuZt8a
/99S0CEOu3OpqOZ5gqwe0IiSlnMr4HZnVFxF3V5mYV2Zp74J1XlacQEZPDQ8JUUtNz7deLA15eyF
ARRRjy23O1ASNnCg1vBWRQMMNI8wjTCnX58w1U1EzClORxxTsDxIASVYEqDaKT+WTHkNLr5pQv7c
W4WOpuVCn1jeraE8LMnNxb/3407WsbAiZNCxoUogm/6VksEp+Cz8rz898/75I/z6zFP+bigaiChD
oYESC9pvjzzl72MUWaSjTh4bNca/9HdVXRHpaKU4zODRZpj81u+qumRCwRo/Xyy3Is+wv/DIg4j4
50eezPNa5NOQZUlhZTPqHH/QMUrFVAqng27oFf3Wp/dBbLJ+JmID0Pp8rtfOe8mjxSXwLirSVoN5
4Hf9Z+1oT0HW86k0uIumVShWQvJjaO6V8WI3yDBu2fY4xnD0wYEmvr5xzJeI4SlkHkp699NC46iz
fcNWJ+1m8qBi4xenJr3fMOuE6lTk5g4515YFEpGqjMMzuDXmK0HcRR3OKtyzrri1Guru2bqqcH9C
nGVD8JPyBuuwgprcfFMyObCWGkxlwikjKppAxJb9nSczsHreRgmpcs8d7KS4+FqqsCKufojrdAMM
+5TedB+PUxN+1BAZe4VYXX+T66+29YCAvLnZ0fCpREA7VhqB8WqXdJBgy5FRtHHBJ4of4c2Qn3Fd
8Zdxz3UQlJuVyHu/hmoXBelGMZxF7hN/qDTQ8RKLMqO69hazNg4AvyxVOzVCWrdAJYn4nuiftvOu
/sokaa+kQrZyQ+DDAwowpUiUMkgumnugsjsuUyDk1aY0i3mhOROX9LXov8fp0dMPKS4ZuJYjKQB/
rxcE85r5xIF2JWZ7U3OptxD73EbfT5ax0yiHyORfS1i6Qcncm5ePuOlMKlqhOnTZrk8YIXJJeWbO
pg/wsPmGNzK2mnOtVZsKCcfsoRE5bYa9TQu4hqbFznELiCuygkruXgW9O7o+d3SDsGQnkasqIG4a
OShhgf2sBYbBAzDEFqQNdKQUEybQh9NwEW2MeTDmYQuRqTDeDV59j9vA1jJ1KXiwRpTGO9Y0lVgO
ThjsphNF5GdhHRLHXEc6y+NCP/RmvdCRsgIqP0XLv1PeR5KJ5b7oECYXDoNFDYNKgXaMh4py30XX
WYsiEXdmW2/Q8V+G2YHbdHBduTrBztom0d+wNs2vvHaXXZKcqlbx54qjb3ySE5ULSjHBkZyxozLK
mzSmvkWclw3hllxa9MSiBTf8ybT6xzD1nUmZRFHGjNNPi48gFwuJF3vEJxSiRBTGJvdJrJIfcYpu
pukAKIHpl+Jc0d7dKFkNKq9eBB4PVS2UC6L62tzTLV5x0daiJWXgreB6iGJ+OPflszM2juj0w/Sg
eJhiSrnCKo5A6bIh/wgIuxSwKh36tzi4dIeFSrUWUDkCczgWmF11Obt44GKSNlgL1iXkYuGaxmSg
lDikmiUg7xp7FbpSVm3kNDPnjQRvNG6/VJLRQc46RSYS1mMyGiS85Mw3Ig1U1Ufd04jgOQL2ijIe
j0AaURKp4gaRwQAY8TuFPg/piNPRJ0q1mAlQcPjQIW/pqgrPARARJ8vXnk9dWJ8/Mx0bk8JqQybp
LpLYL4xrQJWFFF1k4WrKy4HKXb/L1rXYrGsVs2aJZ7DQTTjYJm4VhdW1INezOiQo5mAu7C+9Hk07
KZhVw0L0q01u4jELrXOA+yqSkUt6EyMubDv5GjHlB37/b37kjhOGZWnsDlTgif8a5nj/jqgG/9v2
+Z//8b//1/efTt5//kC/TRvsowESi7JEq6skMzj8ukFg2mARMLZiAVME6cjv/PfRy3KBFljZYE5R
x432P0wb/FeAHHykcdaQ5L909P5PQMc/fwf+ePS6Q9NzECB7u6k1jXVzk7cPrWwW/ri2rD48wT82
Hqzf/DOLE+KK5rTWP1KHjWvowJpQllZyzrFIeMIz1WhX0pk72Ckiq3gqZ68abRSJ/tbA3ViVZdfQ
zdW3tCr3kktcZMCtxc29RtoohSdb8Eak1gmsv8drXauu4Gf3BZWBY0efSJ+MR0yjcQVQ/96mVYdn
Ir1xgbHHvWIQWbYM3Er3kHCTYhUnn25ePEyJxs9spvnJziOzLvE3uQ51EfAdqbvy8LY1YNCbFDAG
iRw25DuRAQlFS5zlDa2KLuKsZkQ7WQ0fhYy+ZKm88YownyhVNO0lmt3D9m7oHK1ioe+D1P2O+s9O
Vm3eoSutwgqQxcDMo3XjNR9yLdlektmBl5yHgmp2/nNlvuVeua70YVoQqS3h0woUIEnDt859hLvO
Mk7fElM+lHhqGno44enSOBqtEjyGg+nDAPL31rB3wcbX3t2kArVGOFM9JLdbpKwFpyrWdUrNVYvf
MieIg8Osts4JMlyTw+MbawcLFVmKpFGZbhrKUQLVf1esaFkxpQgyP6hxOByYEjPQvoFXzDztqjFD
lphBHesgtXjFwzfXo79jhGlBPUhLZaoIIXLWU2tOynCV5Etv6tA3qRtu2peRbi2/2hrtPWEDxc2U
q99XUxh7H0cxOmbKMNAyFGTStWJEcHuR3D6dFcVUZIBIGSQCBgrBOUqMF67DnCGME4fE6FGRoum1
k85AEjKYSAwocsGgwsDijZOLy0WLRk+mGas4q0FvN+WnEbpIcGh/kUKlRpyAeeJmwqa7r+qphzc+
MnB6afzkvdHDjXDb7yIkq5iPoqHDJTgeG5cmNno29OtABrzkGFCcHrJjP2+R0lOqPvTko/cXekfs
koV0e7BGN50Zz/j8Jy77FXOfwQMX0Lo9jqouXityQjpaX1lUZDZ1wkR/KQiIwaEGGPFtAfVzDCzs
FS7G8kPjW2+UME2riZVsjB70aYUTi4t0hR++DpnxkNdGbriQ0NHqBKfSK+wk15e5Jm6z4pZLCLBN
NXfFS+ajCvBmc9ofwUKcS1PaAoxJzq2kReAtqP6siX2rtD9pQjPTTIyYYPy6gSBr+yXl+QyryzpN
vlI5+8hVb9vn8ckJuotBdytso4VoChM5a2lN0Sc6pA8zubvhU9Wa1b/3CEiyyOCxzhQE3V7612So
Wfoq0ibxwz8fRf/0MX49ikg9WqykRwDUL1x8BrpfjyJ+h5wToSVmQcVAAfv9KAINBeaX7bemyL8s
rf84BeqSjK8KyBTXSUavv3IUmSNl6s/bbJ3p1BgZVRQ4jnyqPx5FgeAkiS8H6bS3nRP2oR9xuhO5
Mh8DgTzzSa3Pu7DjATkVLsRT1K2abXDrt/MS588sm4cZ+cIJsUkqN8AJfVvSBCLr4D0b/VNynkN+
jdCtIvU7qd6HYa9HF/6Z+Oeu2xQMU3754FehP4YJ/wAJgvzevUQIJvzhoDgFV69cqeIO3EIlrAfl
LvL5GdU6V65BfxGnbbJQ13129I2RAFMCKwIHIW+1i3wCblJlN/42doUp4Ea7hRySQmDYZKFdV8Tg
FwSPRkW83kvO+t3aKvmJ/w8LeRHQE/kIrKoU0LEPnZVvD2Ni0Mgs7iLrJqf7XN+UxCS0M4i8iszX
Ns6OmMjGvXkdrMxTk5/qH7JUXsPYtMughdKNRUsTlCU2jp52dMXJJnwb5XzsA9FUuTSA5yDhSnBw
ZvIN3s6YD2mx2+TFZyuvtWTFl4HNUzSCEzXZ7JAU8lBKfWHZXmZrTSbEwFPuYHby3b37KPBaTV8U
pYv3qqKjrDzl7rmZSielPFqQW5Nyr2Nb4Pwx8b31M+AkQm/H1Ydan9goiMkHa4dw0oBkYJ/mHwV1
h88mab5y+VLG5748mO06F0A+sVVfSBR+eXOJ1480UXb9nnxX7lMUNwk3PLvdm3hoOPiwynlTCsbK
T8v2WDQCHJoeGdSxLNX5LAXjBT33LQC0zIbs5q6J+tj6By1nXz461sxftjTOOSdl49+seXKtDvkN
TC7mU2Mjj+7t+Ntc0SK/7Val7Z6AD0zNb4kuNaY3d0lfSHeKbxiBFOzxI65ZomF8Eu6cuXICzEuY
bEokJlzox9BmCKTPwLfNWbiFab2Zhyea4LTdcGZXTMxMIfSxchfdsh4ZMQRFIBmPDsB5vA5vJJsq
XB1v/bfEN8fAvUsBO9jccg6Mdwk02Gn5JsULjAPVaH2aprfirXoVS/1okVeiucuZZuJkLIZjCc0f
DjBC2bTXm2zz4UBAGyDBjwdLnCPmpdlVYkY05qq1HspzyoymEyOC+jntIfZSedbNMgwY7pzkSvQZ
GLxKdiUrzSVgLvOHiwBkcIhajDTUOMraPsvIR5Un+dZ/e1O66vjGAT/hu8OsFeBOTHfjlbOfDbi+
UDqLJVoxQQWmcY51OvqsdejfgfDWH+HDMiZ6dZDgFTP+Sva3+qXFqwamN9Eb+JvqMi4fQ3MfBKKF
G2WbfajdZE4o7i34HFYCkQJrpEtjpF7LNmYZfR0PHNoT2ow28mcoY37ZFgZ76g/QNO3MEhcG7FKo
MOw5MRVK6xLK87OSGUj3vMCJAJsIx+cmJMB3lejiymBuLIxyK1vrlh/eaM25wUYGkgysFTc4UaYp
/mRwDnZar+B+vLh3AONxsnHx+Yg//dom39EWZEO23ik/uF+wTcQ5MaJqoNCeC/5Zqr/JpQtbvllW
x60Cyvcqzt75Z5MeBza0wRZQXd4SdhCPpAhoIDVXTjCXlDl3oyEaPe4LLG5bfxvc1Xf+dlroYGvx
uImv/dbccMs8ounw74gm41oVVwvmjwk+zLTEmMJcOunu7SE6DztvecvO1YM8DM3bW66QMpkz4tkA
SKRpfgg2wYMVq6jZ9RaiLptSI1or3k61FsOoGcM6nWTY9fdPeZbYgTljC92XqyFal+YypfWZVae1
UOWZwy8i5EAvwdFwUXVXNWpTtsoLe7yFfeU+CRJewTO6nYZvHu2nuDwQ7fp0SoQAkqjcti8O0JVi
FUVrEvdm9x272zKYO8KngpPcMj5SRICBZb4k3qrvGnVE27s5bPkFiR7BxQITbrR+7c9ZbDbeUn6V
IMBewUkdO17a3ZBtmdONcF+Xb0246JfZvbG3FH3h4HeIItBcwjMMIMnKqA6KS0Z2Gaorb9yeTLR2
wpoIGySg0UJ9c+N3UT0MAI3FiaLOFAJ7wbEDjnGsVsmWTl32DVCcbzB++rFV/dglZ9M/qMFVg7ZF
nLix4+JSQyzRDqTpjSmDXkMupa+PinKpxZesUdZLa5NyoQjQlJ/ycPYL2mLhjRSPFDRgwnHBNc6f
Qbqh1sw5FNUWCgjin+/MJMRFILAZYN+xvo+zHsKra5zaK5VWCRYva3JLCJcCZ1bGOjIMSOKb+WoW
cGmb74TxiwceJkphGrozuvropWmmvcZGCe1wrQoH/gAMF/ZPDh8MPRT9hK6MdM33AtGlE1Y+d3n+
gqXAsnriYzsGjg+ScertWOZ4j2pHrx3efn7V7KvpwMEsnc+kQ75s+REB8qvnLnLsh3YcjgTUhosT
zWR+igUS0zR90vJTrbLtqFxOiC8Ep/BNfBjHip/VV39OX3yE4r2FxLVwxKmM/bWwzeQ4To8PSC1Q
56gWy5ehZBuwz0M7mcrk+E6s0RGedy1ERspIQfgE9r/xNfnX0ICKF/P/7vRcMFAFz7+RPXDT5PnH
G/If/vhv92KRhD3JfC7AoqlYv29HWO0SKiCwT7iAPYjGX/nfEs14L9YRYHRJGVUYLrO/L0c0/hAt
HqxGfrkX/5VrsaxyK//ztfgXsAjXckXjXvynyIHrUepjeMykCahTob6iUPNWimaDsm8aggEynQcF
jHDtZkHc1osYh1O8SjWi4GQnC+q2JW8/7kvFoJ7LGkoBppzcLOESVZMK87QhQ0O6Os3OU65K9xUi
e/MIwTPfgAlVxXUSn8r6rsobBSZp7LLDTb1FFg5HQjcXMWczQtB1IEDvXnolt03/y5CFcwQXM8+K
rQjjGQj9YPVn0PI6bwwQcrYvUr49VxDrdzmr6h6+Y+lfOOzKjZjLMyty1jsOlX5mpRn+UCCGnQw4
FaLi/+HuTHYjufNr/SqG9yHEPADXXmRGjpFzkswkNwGOMc9zvNtd3vfyF6WSulSy2xbQC/ftFroh
UWSRzMj/cH7nfIdYeazC1SLxLVvZoYmILnbhQywfYiXdRN6DTsGHy0qHYKRp3U0WiO0Uo3RKgnjt
F4DGmBRF4ko1AY0anEGqkvNQ33/ohbUzhfGljPOFQb7TLcQTAteXrxk7t1ePRUFIIk7j8jgo7krm
qGLQOOfDHG+eDUguaZcDNUF1FrSVNhylMmT1x0/S0igpob+L1X7omL6MxqMC9SwXxXmjBishDJ91
OEiiJFN0JG+SnlLTYDBWQSC/jiAOC5XKzPESw0MaLirJyEnoUMNLALSqNuiIFPqTqlgzqajXvopR
RcSJ18nUV4Xue6eTmB0H6GJEwZrGMaRqrVY4M8tiI0ncLCpCgqw8RmNsI0baBD+o7G1sly2OWB7O
ybGaplsiDRa4F5PIzlmc1R6nYEQ4JSK9KPtrV3+WdP/J63osBBRsYYC0qFofdaz66uA0LJAZdsRO
bU6Z4c+MhK6DVqGaSV1rSrOoKhE8zMQOYyJGDANBFRgWfxR2uwT1vY0dhkl225k86epWDqtL7Zts
Uf3S0pu72nPgMwKEkBb/q+bU1HT16aOLKh7XsAX64BgVxibgQmcOG81z+SxrKQROCo47Z3rWsQ03
fr0fSvEjIAqaqNWicL1VlHlEDbrjYNH6USTLin5VbPrAx/9Rq+8/sy2fdVFSUAeYD8nAm/7eYs0q
/fmfSeo/f4Xv67X2i6zo6jTMnobGNDH9rmNQkqSzIFvMkVnO4Tv9uF6LiB9I8RMJ6ifENYQohfIk
Ez7L9JG/MMuWVPPPpnxp4norTMYNWUJO+aOMkVjp0KUF3LfoSWKAF9vmlsmewdzFxhszcCKIvjp/
LlULWXNA38E/xRJ5sJAp21cGt3G5meLQnbNnkLctyacOq9j94nqP802SbI2Iz9RIsgy+ONcdx2fj
AYf6XPuI+h3J1AoUx8VTMZGiUvpYXWd0hmDPDU+YQjp9llBZgZcRAscxuZB1NIRlIW5Yp1bC1TtA
mpW5whEfZvugh5Rjl7e4cz1zF486Tre5R648whqz8cE87othkz/shXcmaqYxRwSkMOJVV+lniVbq
c3/T1tFre3dMlMl6Fe4o9mQuwFysX/rMYDGFNxsa5jAX8wdV9MpQQtHNzgakkLljEWM97sn94NXn
9vc1jBt4xTVD/dJWt4JPZ/KiW3jAtSrMLXaYHQXssvPEtOuTP6fdPrY2RXBS1VPDMpZ3H27w7nEm
69Rbjt7jgSRkQJa8jd2npzFm2BrKI1xrXV4We1k/FSp3czujeD2KDnF4jF0ix9TrHNRNHu1pnQlp
BLHbkqToTVYuQvwZ4VlNK1ZM89omK1P6FIdT194Sfc0SGohOKdyZRLPPnTyYd+ZDqm+F+tAIVPjO
vGglaPtGdtRuY1hLHFsyPc3kWolN+BBImV8/m83LKGIEmtAPSbj3UBesjYdOwQVIOJblA4mjgZtM
P+9lJPtFzYGXie5GCh/qiDPkc9Oe4/bDYNsn2tcLQCMw2Ltfox2fUKwu6qt3YaW2jtkTeg8kDbZZ
qMc0JO2aJ1uep6yn1AeNCz762n+MDxGkrum/9M8jKuCBCiADQQpfMOjhsycAhnAAVY6YcPgMVpsL
fNIFk6ZLvXFXNWoIeILT6KDfLbsveTVsrSOAgoO6cvf1c6fNSijcgFsBQRyprwJb8cB1hjsW5Vgo
Ou1z0xxzPpB3uzrkt2WuXIIgcnzQ5NnyheqNJdnmNjxraHrYAxCMMMOjmIhkfv3lBkCAmz+iOQyr
mtPV9GhQm1TABPKKlyYGucJOt6qs2eRL3nLsx9h8bokb1696dczpxJEcsgMKvAh80qpdlhSLr5Sc
SsHZdC4z5kVq6+nCqtYylG95llBOgXH3pTlDR1EoCu42YnginKlypWtO+NNdbmXZkq9oWDaaVgDY
xF/26koYbHVy/60sy0kCxyN+EeP6tpL1iEWPtwUFHss+2wYZiDRSO9w/90TkMhjq/jZYUA2majQG
bfOWpmSHXsaUuicqbYkzftG4AWYVgvvrYPFw8iyO9dsg8qsHap34FVxqzDTVTQxyBBRYdQqR7QXT
ZrQW4LsTDm2eIinS7cMuStvy1BANH21Lu0o8zHrcexbfBuO0WbHRwI0QH8EO2CJJQGLCGu/t/dtw
18474Lg1leCgW6UP3cW9sUODikunc9eZ6Pj6OcRyoKEsnarmgTaeflhntHIUthHb0LuPck0TEj9D
MvUOKS9JtNR3s/6i8wuYguS28sIog5ctfG/TTRPxcnPza7V1bL0k+VmjEDiB2/kM8QKjRvOohNs2
3JrwtVRK701OnE8wQMLoDGG9A+dDXScQgfp5w41Yw08EgTXfmkTP6dqUHcKWg3IonZIen3Y9NHsv
dBg+Vf6iIm6THZE9aMQx/DWHrqnwnDswjjiKgzCTcHoDsLsUd8MxH9YY7A1u/v2qukU2lQNdfjzA
K5av42Fy9fMX7eaXQJ3DCe7uBkSWmX4dv8KDsfKSiYgSRgvvSmVmoVKyuuR8FZUP2Ku3Jtkg8j60
fNLSsxTbpc6vQyUp+yjI84YGJqckGoMEo1IFs2TE008aygLSc1WveXVBb0z0Zvea93O3XWbTgWnp
R2tebCHY1MREhS0E5D7aKpYdqLYe2N0UKDngK4KQQWJ1WED1dZNjJSyh+ZKnDNw98tijrtwC7Nig
fTa8Xy+icNHUo168xNFWko8DdUBQbIIdMUqSmHrPxcRp1DllTxPFNsckM0+DLWM2dbDLR/FGX11w
CyKqZe3BP6BwTUdXa+WBIMd57x3ieINXJfa2g/QobFxlXlUbC0SSAhJl4+cOms9Bmb+iTx1YZ2Ra
TxiJIYkSYILA8axKDq2BPORA/m60ceaiHZ3JrMDrFpqlK2FpWUafuEYYT6Mv55hGeZMNTDKn9wCa
tgtT5cl/UqeE2YzfCEdQ/mKuVn5hM+lpK7D5gHmVvUnPUonmxVB7CPUy0Jxh9B+f+AewXFamCnUB
0cSelVB5/CflrJxzslTjxg83mjH33zCdIz7cd7cFD85EWgV9JdjBc3KKdqkJlKa+CwwvlUX8IlF/
Flw4SIzkLqbRSk554C24Sc/dFAtzNPNArVe/LU7ak1V85QxraTbrycgsGndpvuVzVA/IXVD6v1SR
P5RbaI4zbTYX+11f8TYtwEPPbY4Yz5L/0aDFzIQYZjve4XmNlC7v0b1KBeAcPeWbPCHEAOw28FfS
3n2DO+0JNm3EVnHQKzt94SImkooume4LG2Pj1fIMzWZm2NYGIaebw7wNrgMtaHaM8wuv0MIkuMjj
/umfySJLDFOr6N6lW4VZhOV+DOk6yxeUDihMGeqvNieGQ2OPpLy75m3g5Z6ahQ1ywpM2rK4c16Cr
OXrr0Ndz9ZBSHlUdVeOgEjasL3h9dgjHW2qWCE7F0xmoXTKIGa99v+ScNbDoJTPp6FFGvvCaR+rI
CdWZh5EWP2mXS1+hu6VQUrSAouW2uofICRWvXyo0WHG7XQTUqlHyQ3PjwmJYEz6kO+7kQLooql8h
AFxLzFbQ8Jz7VElhHSpt9uRkr7B2dqhpdluv+DZRz6cMRn96wuSx1ffelLx8gvTL+dJ4UE7aqVRt
9VKsE06xIn0Vrzp4eAp9Ek4LgU7eUozWnDSLJ2KbAmSZu/vIZ39wwhN21brKVzll6sOGW+wLdRrt
stuKZ9aUDHbfqdlC4cWPnU3NHbU90OWB3npKMbHdZboewQ08Fvts79vWW+SAPouRzwN8dDNqFlBf
W1wc5Iv2PD4QieAU38iHnQvMzdMh1qKZZJd8JQnlkrbU0ObIPgTD2lLsKNg083IpHgSHzsKDxsGW
r8z4/ZkpefnOv8wvG0wwygHPvb8a4USHjqscq+Ao1gfP7usjORB5IotMrHMNh6HxRObE7N4N82sk
ZpNc+uZsrWM44vxk4iISZ2eB1euOS7K4VTdhZ14yxzwID/6jcpIP7mv9nnzxmpqPfGvvwc1E6VlA
L+6cSXo9ccd3xpN46Z+TN/73VNziR+2BB5SyqEHbR679VDD1Dxdx8CI4Zj/La8ALc5+D2a5ajCDv
mPZ1lj0wcQrPBlbXh/4U3zl9p+/1UitsmkI4xuyov0AegIncMw1aEl6v1uLBatZ5fTTEiYoMm0cJ
F71qh3vx8OFYDx0kxpu/4geM9x6q8S19zD9BkEkL8aKz+oGLmRcOUgQMcNK/+lk7tt2Kns1wy663
bZcf5w8B7MLM5FvlO8zhyTr8uJ7N73Mh5ythKe/TjWdznX/l2iAS68wnrRhduFkLO5FGjbk5H0+8
lJds7d2m6hB93XFG4nN24co+rydg1SWB4Gyj+Grt2iyvHVaHvnputJnyIDiw0fNFYVypVs+STRSd
Q3h8LDQ75YM36fQGiN6a2XmkPegZ6cudn88xu471EEzYcBbVMqGIZcP6kFGQsqtgO/DL59CpL8ZT
t5bU2TQ00ObrGkI4Jxb+JlyIa0DxhPpuxJL29WxXLvxX69zPwVbtoo1yOTFeBOIQzckXzQfnK38k
zynMQ2omeINSrI14NK+ODUTB2BkjHlrRgf0+OMlteBv38h78CGfMcAZgjaWwYhoGXO4b9tziI188
EZi58IccrE0GNOeL77HIbEpbHKwv+Xu8T+fKg4dh68ol5awf1BfltA77eUijXbjzF5wk6pkxzLo7
NqHDcPtHSST/Cxu+BJwUiBMKgvHfUz1WZVY1OWicH9XpP3zud71jol8jJ1jIzSgbSAu/6x3qLxqJ
JD6CNGzo+h/lDrQHFG1ZlaVvXovf5Gk0bYQTKqEh7OiTdv1X9I5f5eefGqElzeTLqaIpylBx/yh3
RIFgBiGgZ9xU+lUDpWpgEMqFftEqBVARLv3VXaitWYUDXQ+oCErAAFQvQncfB3WuyOVF87hEuOfK
HAhD6nQB7KIuXvkdx0gZyn2XHFL6EQYvofTeXOeQ5XqO2Ti3qZfnvodtgEN6OLY7A3Wk0dyl2Bm3
sVYnAdLYlRiH08JYNZ2CZ71fRG5hm5K0rmV3nQQ0IQFay3EGBO0+8cl5pqzJMnPiBJ2ViasVgEY4
VfG1ggmHl24W4N4W4PrUPWY9rtsCu1ZASlrjpGxqvOGTdpH6e6m4VhZjoOHodeeEXTGDFySCJDT9
wwA5SlJf8I4BmExCTAO+vPa8u6ZuZPfigjkVAn+BkrqutZEfQCQqSgsmc6iM7GXVBW/lGBwmE2Sh
GguwEU6ksQ6Af+iT0Ha5U1gU4Iwjm/NbXq9dS9omSezkfIfpCM0vws0AMjgm3jQ2xcbM5bkaPrk4
UxJxk9T5SWwpZs4M973Iwl1UPvoypwl+VoMDltaLztByMVDypyFOnQQHgJakR9njfFkVp5TLQUOx
Stm9W6X6lKZsA+SYJBTygCHgwOFfoxgsTHitrGjpU5QoG4sKt3pNW0f/WZruuxHnG2GAAKzcvYC1
Lb7oeXXrXHPvcb00rPok+uLCUKqDGoqXoWjIUbrzIXoWSI03QwEO15xF41PHbRiMTeL61LnK3E45
nHS8bBEWjUxzCkJImcZTSteraMIHVAQnDMENZZ+Z6qLPwOXTQAHAKkwSLlJj421bvn+JpIbA6bXl
8RTxiLjMYS2dk0qyTjSsSfpFx02hATWqyzeFipjeuLnxRyhRQs2c2/CAmgfwQr/8sdoF4rXJy4XS
XwmHXYa+ODRmCKkmf845/go+I3guKkB/dCG8WZwuxVpfiwnjXWpUpFrG1QK1lOuI1LzV8d4ae1oS
JBi4LNUjvQrWaaz9Ow+OzbcIBIQnWMMlowXrsRUeLXd4K2VmyUA0e0qyeEPkESKisJTof6ylq9Z1
i1BaCgPhhPSzqs5G9aZJxaqLH+Tu3RvVRQ8rskWRlOFKxrSPylSgD30PIJferJZAIcGNxIPcagaH
1ixAPtcXkdBHMJEmxgZ/bj+Lue/rqJ1xlm/KWnjq8CC42irj/aaS+pGBa6jal0kJNHlORhHDUuAQ
YhpfCRnFQSCKmIEXnuhOlL+oZb6Qfbh5Am3Gw8rHulBzTFUiA987/6h+ymVsolhi3ckb63uOKz7K
GGaT9tHCPlv7TwK3iJ4gCtZagVNmgtXWwHLbM43Fusk8voQ+Lx97/2Yp45rV2RbHz7DhuoJ9t5hs
vNh5c2y9oe7exoZ4MuR+EchRqL9kKpJwUONOCAlfM5/QwVoOUstSMmrXHM/DUEf7ImweCE0tpSgm
uRhxD8IAjGbgaZtBu/YueKBmp5i0jFlbVxMe5MA7TnnsArdJ0uMdoN+lUqlT0vOD1maXOIaqQaMh
/Vxj09l194rhmV6SO7EOfj1LNcCjmj5A3rJ1L6PSGPktrzeWnq6s/OAjFATWW07n/Zg5BssLYy36
xx8RMARCsTNXPEnjXRIJQHqPXX6zTG+fYxhug9M/6iDwTz0rwc2viboGYMj4b3LOQA3HrA3e/zDT
/jXu/NPX+P308I03RGgZaB0pBDbo3wMInCU4PTDjNnX4+cy9/zbdFvkIhwvgeRoEJIbOP5wfNEtW
LUn63hf6V84Psvbn8bb08w//o+szlc2+ZAFF0I11gJ8yDpsEysSUGfDPKcuvhBBVSS8KIJU2a+lb
QcXTAo6wYmS3OM0kA528FGiAYm0NhZcJgC6ybIpNThwqGU9JCdNB+ZJyjSFFbAPkWoXZYw6XZ+yQ
Pr/lXafkq0sE1p+ysApx5AVuZWaqzBYEkxACwVmZAC0ZxWWUUI1DsBbO2GcEdYO8wKoSbq66Khm2
BoRxNUK5xZTOpToD/MCU2MXAPrnTraMbYtNy4xvTWkjhSHUuIdpuIBY4mEgWkuBvzGbi0nfFTrMe
wsbfxTlNUG346caVkyVvnmAtJIJBOa6a1H3X/eYtjAu7gQESmNFdb4aFkmJuVLmGEzkTmKhYWTZ9
C/lSV6ft6TOqGv4EKYY0zrxCIjOUVqyIpL8rTim+WLIYX3NPgCrjOWUI/poS64g+7sjPVqY7nmLa
dXysXTpXSbG/FnGFODxeveC9qDjGgPOQvzKqhvMaSnamUit0G8NdSQOetCsAa8RMhw0TYEzWIqRO
Qa9XKfI4ieDa0bQ10b43P8q/lA5oLhWOgaJv4S2CNEdl5lxTlyWN6iDFLZC6rmeDBrWTDOSOlBxT
mhwthZI1LV8Hrkvp2XtRRNchK9S1xXFh1qgItnUTPWJ3GDiFisyDrV1AAwuor6nF3cKOTwg96e9Z
+pJlD6KBw0JSYO2ux3AvNx16ghSiP3kAd433AfnUzaPNSEOgC7il2CfUxVJmbt6rfhdrlz7GAaeZ
/kfLRXLk6RXd3NH6+rUdy3Xp648uVAEiBMjtRDwVrGDk3ueqNNhNU2wzJolxeamQ74xKfNQLBcCq
Ip88pZ4r287pVQmDKAx5X3goOclJefNQdhxIWnVeTJ6nMnzmAFWHUynsyUDM15tDlHHBZtLVkFyP
MYRNVgezsgtEkbhQTwkyjEtKPc4/WPxdoV4V0NCztFpqsXeOpt+MUK9Nroiynu8NiJYZ2hGhek72
4DOUCC30+I9a9/8XXgC/W4xM8e9d//7f/32NP99/vPv98Gnf124m3ayYFn4Ei85m84feIybdNJQY
U6Gz9f0jf1u7FSbfijFlt4kRsN7/tnTrv0impGt8OQKq093vryzd7B9c7X66+rEPgLgzf219+smZ
xJm90UKrwAMiuGtdOVLHZcKi0pE6sKHKqY78ykAFlk9AEmyCtlHV6BvWg5c1tyy2fRBhwtSOF5BC
7UF24zyMsl0rLeXKX9aURhSJuO/bYpV03OqYkJdVuRuUepUMEpSUTQuJPujitTlAJeAelaVgLoGq
1tGHRnO7hU4v8Y4PDfFiCfhOoGXK0bCRYnWhI6z0Xk6wOthWRnvX9AAgZrYaBXpKq3HRyB4JGHev
qNla8dt5p1y0Dk6bQQmYFnB/cOkXy1R4ORB9RGUnuoJjIcEb7aH0S6f1PZt0GTnNnFLce9OrM4mC
ax1Uh5KnL0oYrvX4SalaukKbVdsDzwsvaVJwu7v5NWb1YR/Q9hvSvD4STxcG+VAhRcrSSx2DzEYl
LQTQYsnaR8WOTP0guIDRY3EjC5Cn4RaPsWcLOp+dmXsl8k5i+dbROZGkt5buzhEsrKQ+lQ31Tm63
N2IOikzl1JD7Kb+YaExol0+2llHNmprlTXFZKj40gu6KUG80MKCG+CR24sxAXB3id1E0lp2h3OIK
45V5Ly1/xUtn11RMZOQKB1JFqoA7WpU3AluqEZVQ9RkOSh2b5otKL5LQnQwN73LRHuLoLgLNFwRm
qlAEE2FqpT2kPA5iGq86VaKBGs9311CNAShQ4lLpxm/uoKxT7cVFoyf+siJ03nJTr/KvJGrmjYkU
TvZhZP4OsYJ2TP+9xlslpYotSHCORmJeZkhHjutkdGKLur8W5WsLbimm2Y9jAzcxbKMUu4piTpsO
J33rGooPphs5rXQumy8Na/OYdssWw4QgMhlH/LOyV4EJlTG487b4tPTqnEGtngJtZM5yqENmTbb3
qSrAsWD4r6aYGlPBvpVorsoXgv/ZE/EVx/coz5a970IcgUJefhYGri61X8QUH+RNeVdi4trBFUSJ
3TD0eJtsbm305qLsRSQqQ+GC7XHWUh2b0PqqXGMXA0YOZ48W9J6U3kjtZuC/G82LrNT3KnkX+nel
oJmeUmlOQYXybsDwTSzvqMFyg+DQYbNw3ySk47Z0rHQlo0uUSe6wwc4rgzFnKn+k7pjsOtfaFkMo
cfLSzlI32QOEbDMG9NK28aNAq6hi0hVGKqayYGVBNW6ZFbWKUxLiz6DoUXFDrM5dDelDRx1x4uRc
xFv/gaDhLFSsfdwos97ceUR+RL1GY/cPXZjZI2nIEbtI30FVcQdubk6hC8RdoClr3t1FCO0D4eI2
U546QIUQ6RgYw8+8DNZNQaxDlpnMUY4ZexjgHyqcK0mob2uS9X99X9vTYpxV2Vf9f/6wl32zIb1n
+VAGnl//+0OW8NfP/8ofPqP6928f9j4z+7V+/cPfLNI6qIdz81kOl8+qievfTE7Tv/k//eC/kI3i
qzwM+ee//evrRxKQdKnqMnivf9zGuGSQXZNFiTYs9if8WWwc/7VTd/5ZRmn2336B328zoqGYBhcQ
yEnKNw7T99uMgleXdBsmL3LT30jfP9xmILha6vSJYIPYE3/cErGQGRZ8E/0bINz4S1ui9ifz159/
8h9vM1YV9LHVNayugr71NAKwBHwioblrZkEdCeeqIOAont6EzmIyob+VBKYNymWyzpvHRXeWSNZ6
5r2oTkH3OMGUgmhr6pAHq5vG5mGlBE2NeEELd9gyeA8eg65C/cA0aTFb98EhiihMdbzTgAvkwTPY
BTNVaACUbcXvaLrD14JQXxO3xuoZ4RATQQeJtGP23ngOvWShgJYaM8olCgv3WYoYBCUxHAiLqZKy
T6thWyUEStiNdGSiWGv2RjXeRwwtUSbNsoaSLg0fjkRQTkeuyuq3SHqVhmIeNSOnUZOmX2tv4lsq
J04BwgLFhQuNbS1s4JMP4V1gOBxDuoqIB0iuMaeBaipWtLX2gAw6YLI3o0XBb6gs6YlFbkwNtBs5
vJkpXmjXEpeRCaYjsTZB2NpGR0LCyw+BTKga/8pUzTiiYcaWhFn1iiD6ng3Wm9yZdmnxixVOsAJs
Vcw2SSedu9J9tbDbjyGysElhgK/OXAx1cqPaOf2APXqRSANLX19zfaKvsr/HFIb7KRxvJjMugiHu
FLV1JkaI2hpPvRfOW5h+Yi1+Np14kmOcQVHrGAKvUsFCB+GjNb58I1hIEpvF5DPTLxnZopRwcz/G
r0bhuGjHRmg5hWy0c3/ydHcDmJbHhE08MStcGIxzkHp9WWLNpBcrJrzl5eY+ZHfHdQxgszl0Acmd
xkeoo+BJQJkXsZ1pBMVyiqKKoICqnZKEp/t5esRoVqlGrh6jcUV5l9Vka9LOY7Y8mo1IwiMG0VGu
uSs4HFpYk8lnZUZ9HapgJYonayq4N+EwlsQkMLojLCUbj/i96fHCq1RHRemqihjWYuyraW2Vi2DV
6sm2p1pedN/V8EUTo09Lo0PYELHkRMuSTZjQ6jrKp1wITRLcXlYaxbIWzbtiFa9Ct9+41ZWfaFkW
j4OH6xGrWoo7JBYZ0OFWwlg01FdFfXGBlCgh03pKWCBFQLNiltyh4L830pOBu1GD8tI23aGA6Bgg
ImaJ4nQSyv1wznFUGPK2zUPY5Q2xmOcCZwjM6HmEHVMsz5bwYZD9U0mLmT0xlyrDjsHMlNSh4nGK
HLV3PcUS0scCYSroOr5ixxEQAXNTZs997tmSKAJaLGE91gDTZfKBkl3K5ILolSlzimwUca3X94Zv
bMRomVfu0i+uEPA2PWfwnAC+KpLyBlhZm7ZJSqyVrxZTPuxTrk70tSzpM5dXnLRWlYoIoXQM1uGh
FUzp8T0W5VomzcSTaKIVK9RJybVxxCOZ4ADUwBHz/HLPThaF2Ds48pZ6PrVWd3bUSLO8eYq5sidj
u2GEwPlxG+Ezsjze4yEUUV5ueTAPSmMsA4lWUoPDBM9oHDqp1U3jIQxS9Oxl4FHgC+3/+ub7T7Ot
fr8dKn/XSe1k+KjRgn7cTn/4xN+vlWhuXN0UAzj5ZIj+QRKERKLrLHESpZKiyU7527VS+8WAScZd
T5ws1+IfJUEqMWihVDE+f2vo+CubqCb+J/dKaI84vGWN/xjStMn+gAPThxqEYTsGlDViPDJKZh2V
9J4I4kk0tKPal8tCbjaD1c8lbEIlg4rKkh+K1mDLGBwf35gUpWeXN4gKG73I9FVZyIsUKHKBw244
IwpiI41zWzR8nMUVrF2fGeSUauhkLM7EZwnRCVS0Df040RG3HXGygLSJJpTrTukO+eCvWkXhCNrH
T0RSYoIJTBTqeYK/qOxYS7HewY+fSUH4buQIkZ4s06HAxp8NhGZ1cV5X/rajzr4Fpp2Fe/IHtKML
u1RSnDSAeoovwvQHInbwUdM3r7kMWECj8AO2ma2wlgWaCGuhnFeStvDpMFB5Rxnst5LxJdXWMhfW
8tSal/YbodomuU549qS36XVoXvPgK6qpCJVxyHn7zpdonGrnuVetg8CbZaMwi5FwWlk5qZxeMq0j
030wsWGk0lHgHBAzvJRj5ammTc9jqBjHA1a4BsdSetTIHGk+dVkesycpeDcq9yho2DhaKrYYPGrd
LgMVCT5x7nX7gQh2yj0s4sIUlRTvcB/LELREKo6EAVcPyzI5Y4NIp8mFFiiNyuGmJx0nO/kYYrkh
6MkZxisoHdROVf4UaOdcTOxEvfRectCCfKUmCl5ghe+MiHIhc5gxcXCSCHqKS4Yp5aOpjNI6SaSL
W0hbSTG4eEVV7WhJr23qTNqgqJxS7hHMRfZhWN2nuWAfAfFls9BkMiFlT2bXTbdWjgA2YWFM5SR1
4XRSU20/YaQd7xoufikHhbDDMgaRppRUZWlVpRMMNWZAfgQCwgYF8aRQm3GtRdpajOPbCM0j8O5Z
95Xn/ZLjTFjcPZl+TU4TunT3sBSGPc4kg+ZBSu8Aa8rHHAlb42nzJfk15FxQw5jrD24fPsts8Grw
EeNWVoPMETJk61xakOpus2zmZ3cF/1eLhy8GZT2oyTHgyYtvevBOGW2Fyab59EVz2bBjil15KPEy
mxwmTQ5edl64l1h/aSmLAhAdD/DIqFXN92bjNMZb7I/LEPi5T7tWovuLssSLv1I4dAnACAp0fSt2
ei21I0ZzHjlvrZBeLLPFZRdsRPXVL/uNKEWOUgVzwXuWh1Pbw9evyif+f6Hp1cEDm++ruP7RFSr/
Xc68k8ChDBcNMeAy9E9ycRxyniNGi2IWr+KI16Uo5qUkb6JKWjX9sAjj5CbU3Vwje9ArcAyiWFz0
CNt1j3888O2hUY9aWj8bNF5VLol7N9+25VWOIdvgIYqUld4cFX+8qGyjRZ9gNpJmLj96+xwMLm9o
mYcjsQMiaQHDgp7wRxKwRJXBxcPmbCbdLMmxdo0mDGFtOeTZNUzFs6f1V4GInCsnFBtyjw0x/kVi
a+J+gABkxmLDZKAmfJGdB/ctJqaFz1uqInWXFGHioNiPic5hWl97khDYaRk8y0HOGVLHhk4TYzta
O7GwHDEtTjWgdU+s53rjmNZHpD4VZTG33OsY3tNKOMRBOu85ySu08XIoXDKMvUU4TKGWkc5lB48p
UWuPnmWsujC0pfGcFfINVelapP6OfhrRk+262EYN5m+fl6U1OGVasFjFzJtPTTCV4K5CyuX6sgRX
02196+Bp64Ljk161x0R9l6J6bfiV8qAJ3XBKBPrRE82tNyEgpfMoazPXDDcuA9GGzrM06onMWgep
+sxJj+sFjekBxQFMrE2phw0+JdJ0OmtocBVHJ6JShzcZIyQ3UfYt1ZpN0l4iYgTJSGuLfJpGr15L
V1Ay5ZoZDcjSUZoycYq4Md32YFoIRaNMhH16ItSBEYmonPwwuopK/ZpINWMAkteJjkEY57Cu7Cvd
OyO+PgwK1BBirdsB+npYQl+IXO8xGut1j1Pd7nLPac3y1FN42aqYVtQvLc+ZX/VvXnir2pcOI7iu
JdskdXejWTzGKjHpoAPyTY+el9b7mCEGYUBESQiU6dAOe782dkFKPahFHMcq1rWnYlAcn+sSWJef
ZBI7Dh48QWjfQ+KIg25w4u8XgdosY7WyXWGgdBGKT4J7IRnXf/109v+fNDIRfmRNZdBrgHGbeKv/
tTQC5DX4yR+GuPLnr/D9WKf/Qg0OYoai/HoS+xvYGr6PJpvo0PoEev3WqvbbsU7/xRCppAG8o6OP
THawH8YF5JdVcswmQbtvk4TfRKPTr2MA9Cam7shN3//+X9ImOQFBrqt/+9dvY+yfxgWi/h/snVmO
K/edpbdSG4hCzMMrGYwIkskxkzm9BHKMeZ5jD7WIXkjXU3tf/YVsX11LtgEBfmgXGoYMSVfJTDLJ
/3B+53xnOSMqaELLJJrBxM/HOiUr86wIGtpny+DIQSP7Cm0upmw4PTh7E29o8TLxaQ3lc6ZeWBNX
X9JMNN7qn6P9AE+/nhNIEu+kA/K68MggIHW7DbsVA0WPeicx34x+Rt6OPNMWuhLpJw1n75pFhs4J
OI/RNd+SArgUi//3SjpoLPC6riBrGZ31JHebyfoES7YhtpEtvWh2Eko7E1+vGNdA5OZyK34aIN0o
dRSq5F0lNICHhUW9ioNneu2wXhC7fUrEfWRuJeawTDYBtnKLv+ZfqBqQlfXnNFprO8uVPdiw3Iwr
8JF4Mlj+ul3QevhCVXJW1prSy+rBol8lO4YdhlnRSyc7f9R27YUUjfUoHPSP+Dt6KGycSFLP91pR
VSo9aU9ac0xxfP2SsyhJVCObc+HzKHFl5dgg9W+EeLs0HIheuXqxgERgm1mh4PKv+ZmMYs8GjVeI
FwLwRihtUZQsru/3VumMX4G09NcWdJO9xVzbQ9fikYRj4r9zjDZfdAX6jEMogirIYr+pb8tlnF5T
HXfLerTWHCwpxr1xGGS6QXXLvH7Jj5hmVNQPNueVKuzoiSi25AQwytavOc5cvrZao318SbcasAmJ
8IWvoW2ljnwVbfHb4TP57L9pLDXIJh0iw00+NKpxtI3FpbaxOdBE9IGtA8pDLR30JiLzVc32DC20
1lWlhwHYt+jocGyadcjxnBMnCkbLbZQuUVekMCVe41IvxJWMVsbGkWOMrbzmvcLg3AO0gAiBicmd
QbpBV1urXuGJbrVfPLR8scHWZo9f3RP0Bio041u6S5x0MYOtRIl6pV17GDwBez5HbDw+eLynq3TS
Qye+rIc9nRIHww43FboeF46Ndo5dEBZ4d+GhnI17cO0HzHXinoYETtWoeoED2/2ejrySflPiCFwM
vghv28IZBotn7ETP2KZfbFvCSt/jS0BrK2/NKb4SybnJe/9E2c6X7mT2spO9RSfthaC4I2xpSIU0
B6H2CdP/CjZFTxhl8YU/ZhJzZ74vjUbf9CmF1Klw1JVX4kV4wAde70SOQ/7ym5cO84npBOF3ujjF
jHyPW6A4URg87MbmVGfXUr7P+k8gkL56MCKufCj0nsCT58V6CZKD0l3S9oVqKhqpsLkbUNTJ+BHa
yJqj8mASnDxr9zXC9ZWDzOjV0pKI+Rw9kpFujl5jbDnOB5MrfDbM/9CwsHpyZs9mZxj8Fa8aJTcW
ZCjhnaxNwHOYoNQF27EjgsHbWG3O6JuPe9DcLOyLPP/r+vjn9fKHpP+bf/z3Ufj/qij80/k2v6vi
T//994QIvuzHjsUIm3G0gtSgW9IyKPhBpFsmB2wVDLmR7q2fhAj9PxeEnQldgyX1z81rvw64F+yG
bGgiBA6+6A/BUTEw/27AjSlKWqxRbNcWcsnf7lgcderYnAiH1iWLkF53Xw3mRiVuHtLxWyL1WChw
lhiOckpyx4hrbfTRs1BIJKxlcoc1Q/Es8L2Ky5ZK71NDEDqnBMFflAOaB0qqeAvakzJLW1UpLlYK
k8RwbZH/6zgUciv/HuejNSHHZt9d9phXByO39ibpT4XYy2jeR/5j31XgKl0lPc2K6VTgmFoJcMXX
3NOX5j8H9aGJOwR8MjhD4hWkhasMHhIXfl97an3gqhlLIlcJsThwKaIEsXFbEnt0QBokkJJ8M6jX
GsRWSoePTNYqBTqRE/EIGQ3mZYKOULoJeZ8EJ82IbzCPg00178VAc0udKrkSbAbIsoH2MMunwE0m
IZoTA6Z/vCbCIGnoNQXhkKR7M7p6yxD1XRIe05YlZ9hWXb+16n41UEiAa8gBt5cYO7kIz41fOpb2
FdaZ5xvWalazW5JQWJfTc1FJ2w4u6lqO2tShbVWhmzi+00YukHO+q00artOgv6nxCCUzTK/TAoAF
CAR0+hj2nMq450Xis66UbtY9jIqw8tWayevdCOEotrJ1nktuXkbEumccUE9tSkCIZseJaHZIIi8x
qTW2erIz+Cb7pRsrAYc625Mu8MpPb2akbSiw3Ipc8uKeCyzO6LQ8jwtA1DdPGjqOQaJTomgizu9j
8yjTYjR1OMU4vrflq1F+dUR0mawS5pCpBxGdXGi2VY7nZ6I3ehxcVQRxSCenKh9LOsPAU+8CobBD
5Q07hi1J56ifD7DQV37lmmBXKr3Y5HmMKc26i2V1q6vhm9IoDgU9hFG/Z6GkYr05h6SvOXBMBZim
VC6fxiF5awkHEssz2P1ntyBUq0BKEQJWeT9dz/AKsJLT6GRwUgkfhiI+N9yIhEnJueAoTKwhIdDz
IyqZjSC5EZEvJrKQAx+ePn5fsB00nfAdRbL5j2DCHSZ9NKtCdKxOnXQz2RssFLMQcwcZuQiUYm49
N9PgZcltmD66ucHNBG+0LsxtmJ86/9go9xW/RNQtXmaJGMwNU7UtqxN98w+pFlHI1UvsHNw4Z/mU
YL/Nc5G5wjkecy9WJnee+ati++Oc0CsiF0K9XuSutcJwndaPRobk4NtdHR8zQfnKFuLfaHLwDSni
o7zkTY5uTflmms8WE5t2OAcYIHMcMkolOyKR07w3tuWc7bSeOBwy7n2+lJwoVAj16TGJ3tPcAgwg
vWHsczphpKF1pmEO/IKe5y9F1GF+7rDl8zmP4QDG2p2AA3AYu+do6mm3oq61wAs/5VgZEq+d2jsL
qEyplnbOzKnsTJB626oKnaJ6tWbLG4kuGmcdRHsaggmieVtlduR/iO2uzBNkUmWnxtTK0psUirex
NWjebm2JkUA+kcZWn7o857MzQZDWpMWTsIlaHR76Qzkfmyl3xkVr7fYSalcd5DsU0wcs9G98bAip
XeP0WSsf5bJ3DP9O1Qdav8b3QhOPGebn3hK2E6rLWFWuYCpugcNtaEExtJacXZPIv2R+zsernXif
iHK/kyvlWJnKA50Fu6QEkmCgAq/MLvsugTxbMZw+X0MKkg91D0XQYCJKi1xRhdcYiI5C3iwkxxr0
9S0Tv5gL/n9DwF+OC+o/PS7s37LfoGx/+rIfw3+LepSle5tSb0NcvMQ/rMyaAhwLX5tmwpthYvDr
/VahQso0MNIBzzIs9vBfTwuSib/ZkmS+dnE5/5GxhWrw3X97v7UMk8HJQvA1xMVl8PP9tpMCLEYq
6R06jqiIv3QZCi+6qkJovoyEbdBZ60F1WlClNcHtOl4m5geVRtDceu+NWy6njtmB1DbJcZgAWkNy
jCEqoY5R3xTtPAkOEoAWjcucThIHi99tDG65EXtdnhLwa05at60tCR8czlT/2ZIq5rDIocOjQtze
0sD6sXFSt3wRhX3aUTqGk652xTpc19FO9HXUu6tG7DNOzz3XsJY4TewXdqZ32zGodxG3QgXPdObj
w00M/KpwX7EU+2AoqlZB8XwXtHBjTrCbiAYmFow7GjRGw9yM4YtQvvTNfZ0Hh5y5oeXXzEzBTCQH
qRGp4jY/C9r/tO85DM70Vttmoq+7YfLwwhtcPxvgXmNo+6TsZe3kyyWnrNSOcJrp5WOIvaHMerub
UI+B2AqwcQOuXmVU26VFIyapnTJJDhNEM7oPtJC1OEmc3Nq2wqcZLNAdgYQa6fjsEIE6jeIva6T+
wSKyOerOqEVAQsmxhjy8rnqh9RbSPBLRXm5R+Ff3S/GtEypfOkhfsilRTlb83qS0I+4UEu1s/G0E
Y7ac1mOke0UlcSRkcEGDfDacExiX4A56s0WJH+0aG3ZNdCXpBm/kZuoLTINwOZUcFMXZZzM2X4yZ
xJqmzVfNzDwthnjOnIWhCpn9mdRnBJ+/rzKPHc+NCv3QC7GjlI1X9TgiLf+rH9heg2E9iKgfJkFV
tTAeVL87CTiuNM4rRe6WJae8MONxCNhCNahNRr/8HsK8cbWgP4/N+BwLtO+Q9dsLCp4DWXLoKH8d
DRSCTN4uIotag7HR2+5eaVV3jjgpPCXSCAyoE9FIuUNOoOcYaqhfNKGHReqw39mZWDFjr70ew2ef
MqPSj2nxaOa1M/t7vQSYW1d0rnLXFwuC9p2XDToYnf5SA+jBssmgh8aOmEhUknZrPeGjUsocBigV
D0YlhIABTX5u8lM81d96m3NCTPhW3aRy4DS8ATwoJQO0m7bZuo79O3+OX0N8nEU834X9xC+tEJ/p
R4LfX8MTM1tH6qNTKJWXDot8ixhRj+9xhqknTaqbxkssCKkzF81JMKKnQKq+TdxpSRrcZQnViPrE
iT3mU9VE7XeB5R2/yWmGJDpCWEHpu2KVeK9EOLo644I0hBHDtVeMPK17LEKqMkOu70PthBLh6545
pfrZGpnTDaE3FD05pjYYVnWbHXVDuLdoA24l41Vt5ncNE6pFTinVhjchaJ0yHMOlgR6rPT70oZoN
fI0c4BvLAgLspRhnOiGiK5j2ykQbnoWpj4HiZ4c0Fz8h1tM2FEs82XzeGEHEc2puQ5I9EUnZYHpx
h8x49jOUhBiVp5BdJkh3oV8+qODcGtlwDaW58ydpK2tcA/wb5WcE9oxDGj5SkWHL1awSeQP8JzLD
pTK1Vh7SstGBaAEBVfVdIlqOmZBFBL2AfZOKB6QFS94ZnXoxjfHc6/CVwHMGPcTTNjy1FV5VNYJT
JQlXlUSi0F/VqdqjF6zCUHCzQrNFvXarBm0tJ8vN71ENWL6TT1Ppt1mi7oWRatzuY7J2uU6fkvnZ
hI9ZWp9VrhcD+ENl4iagQjiphHVZXmY6koNjkXcU8UKjwVwR+KeAT3umyGCLrpWwM5BDQy2yfYsK
eJqX5LayWSRxwmACGSuinCU2Lhgd2ZMOFDRRvxPpXWKIqnHj5JdP7w6VMA2vFLXyPuywjiYa2h3c
KFxuBsNqHHFrm6zgVWdHsrjrOTWF4RM8MwKsZEfjByN67oTXQofngKTDcAXVUnc068pIaI53LTbb
BnxZNrxGeXKn+Orr1D70RvbCpcpfiUGIx6OyNoKP2xuGC5fgbjsYwqPVAqAom7VZzLZAxLBS3X+V
gvJvnQwjcW2ZpLuXNphFgPjH04I//e/uT//9lb3jp/xZdVkmBigrf/soP4wgGH/x25kQTHERyj8f
qJZ/q1CKY4m00CzHpr+eqJYAOf85c4xFouGvX09UeERURaIK88cw4TcTgn82MeB49rsT1e9+8J9P
VHkux9McmhFoI1jXDHetgY7IJLzMU7lRy/KcYXfucU37wYsBHUossj004q0EykyKtiPWP3L6rwKi
XlKzysqF7af7CRZDAGanBuogLC6zjxTBmwH3ku1G8p+drvqwun0wH8ZsaZujK05wYqih+mvaBffG
Mu5ul8G34r8SITu2zMMD5uJlNH4BIWwwOZnTUz8OO2K2WJyGrTmb3EE1/6qNdKOQLMVW/aSlID7a
AXZ40n+r+ilkoqbnz2WvP+LuB6mMX2vJrOYhJdj1paT3a3EKPqVGdpi0DiBI/JFE0mWcx8OQSpvl
xQnE2J24ZQd9RtNad6pL0Z0nZR9K1vRqDDdxUuAJVlDkrjHSRV3lpzwJr1F+LYLanqLcE6V0Oxkx
r4e+yYiUL9N60tfblnbwJqpAjtauNdF5LADUKW8h8kEV+t/NxLavIvkw/Vrl9ESu9J7k6qze5SXr
VoSYbNIMEr/lqMaDFW7zaiTfD/6c/Tu5m8unipD8HD5InUGil2UP3JIYpPcZanyfs9OUsbbswThi
0/eK+908G3eFAZEPkTuovRmkNGUn/cqUz7X2WjaccRH9mdKvxgpnSasQhatPEluHRiYi7II9Hw3+
PnELa4RDOm1jSaQFubokoOAspsJRTLGq2Nwxjk2ElPat0XIyA8JXNazzSgPpne1008c48TRzJ5aJ
xY4Fo2llKXX35+qYmVelAkKiVw/EMsaE4uy2f1Kg8gcKVo9U2o+U7yUMw6uYHC2kPKbY2IcoMQ0o
nU7stMjwceZuXPUbtCRHqs1vpettupQYulTu3JUfXbD4G03ArAI+EBhgJMyqZHqOx2Kfph2dqI74
y/tQQVWkunwSQKHoASz18lZqzJF90K8hLzgGCN4qtiC0tkEM0M84SxQ03BEQsFBJlLlZy0Jyauv0
EtRPKiWBeogOaX2aonaM+/hFi2t3xrnX0dfWQtwr9WGjE5/oyEZG3Usg6ytqZneVzkHdEE+zANOc
cVITceD2h1PT4xgmDmFYAUHLyp2S4hTRmtwKmeOz+3bBiylY9+VEyrmlf48Zu1huWQVEqmhG/IwV
zMAIXDD4mjHYzWNpT8aX1BH0G1adhM6CkVCNQMrdBJwl1AtRE8ilZX7vFw/VAAux6YlEn6bxztKj
Acejqnkd9wBfA6TG4UuXYJ0sOGGMKsYy9jMFN6HWCXMVN4PKzD2VW5CM/0PrTmaPtMpUgh+qq+/V
ttjVOEYiv/JSTXofURgzHCUa1klJkO6xdG6GxXKS8n738aBEeFFafiVmJLp5Jm0bvCq0S25mvCsi
tQ2TbHmddKKc6ww2hI/kq9/eh3ry/K/aVf/fTB5QUkMEgGyADnfW/OeFboe3+E//q/w72+XvHuPH
dmmyIaEyaH/e4JAZ/qI/aP+Ja3LZpEF+yyKBvV+3S2bvOlEFka5py4LFwpDhVwFCptgaIUMmJ7EE
E/6IACEvTtDfCBCLKsJmz9Se/7N+45uULL2whBkGqhoLX0YBdK/n+KbLjZe1KP9wAPUK2ZrWtaGr
1wnxqNn48lsGayP2michBDrNpJPmlSR5FaZ3o888GT2sGzIYGRdphnZnTrak32npbaYnpcfHTf5s
uRP1kLwbnb0Aa6MiNKuYpB9F9ApSM9nhWb+ZPRMJiJeMEIdBxl1tcZU0D7PO8d7Y6KjdDUWZLSyH
RNLtpKYBdHFp0rxcU1qIF4hhgbgTNRtH5EFi6Kxi0/Tz9pyokDCl6GmaXkYVHWKUduXMeb5PRmp1
pnVIRC2ng2FKvpMBbZaMURGyGvvq2qfltMYe32QcL8qv0ops2RjsZiCNDQFiyrmBSxxkE2kV81wb
KzumDQ6lDpprVEjOKEiQJhqGx/HGt5ijiyPtqIytHJ//tA/FD9XQL3I8b4c5RWTQJtQaCmTkvL1P
AtTazIpFu9YxxVV+TBMrM95Y7b/9sb/KIQuakB+H5kUK2ItSYSPFqZMgwIcoFJnsdbp167Cemhxz
5CWbWPfaa6aUR9STi5aaHxY8V5NomfgtUVZCQzXhKw5HCVISJjS/92kdUVZD/q3VFQDPyTFY+kk+
rLuR0otsdts+eI7C+UQs/0JhpU1Yn3F/QLs4QjN2BIV10BLqrWBMa/xp3pQS6hTQFqZj3BXrVuIa
akn2UEm2kqtAudkXh+9ENY8S8EMFQo8sfwezToxQ3wqhdpphiUktNTgj+9ScbkaFDDXkXoqBaIG9
RWQnVAwNJTb2qsFVLiyDDo5x4yTbRfAh0T6d435qrWY9m8ehvJYtL123a1MvX7x3HAIDCxxIF9oD
lS/SgG6tZjhLWopGRIdlZT1k5HSkGIDu7AYt02BDoQ6VaAdJ6MIs9pZZfWQ5wjrdSzW9bLyH7BbR
K8BK3OrZwae5PUw4yVkM+1mYzTrbEy98FNnhGw6VA5YVlvb/4as09nNDpTdaEzEkLXVj//ha81i/
5U3y24AYdqTfPMKPNVrk/qFQ5sAFZTE0/Vij1SUgxqiZKwrOOtbin9dojE9koqGVq8YSm/55jSZ3
zV0IO/ofX6MlA837N2v03/zg0vLnP3nbFaOPJDFjlcVPfcEN+65jY4+MxPOn1roIJpSsSYY0gzui
14g343A+dNFXqym71gT1MqbnIM/wAGsbee4PMtM+i3OThV9GHLdht82ayA5nkA2S5CX5t6yRMBUg
YdEjjFE6wQwSDIRoxJReIswNYsHALV2NBuHk6ikOXXAAOC4FeNfGeygSSAbLNeDCSeqCUY0ALof8
EqM6uZNPcq6sJIuzfihXD3li8aNkRxMtNjR122/MaxUSNeutl5RuLgXKDLNPWxfqXSvMRGc50MgY
GwMddbZVgVBluEmkeVNzFBvj+h6Whtv01a5vctun10LBWpIUw2kxiuYD2q2l7RULZaQJ9jHt4dJM
ipS/NXDXszkYRkkDNy6wGnVmNsOrjkrRzsZG5nSdW8nXiG0GZBfJamuXIgIHxpfJHjeP2iFTx29f
HjcapQ6cSfcFFv44mPe5cBeV1yYq7zmskeVT1kHaM+8EAFiPl7qZiIl2XtpXRwWB0i9qmIca5bx7
A/mylB4VlEokzQ69cQpbT27qtQUdPED61LECFV/yIofq3oQ4im5KAZyBvQibkfgqI6Fqi5S6aKo5
4uqI43S5dbVm+hogvhoTwQjEWEWUq/WAPFtiouki4222jnWqgN66zmKzFkoosUWCaofdqLIGd2qJ
uA+6lzbJQ5nq3v/gpekvIyeZRoF/vCC9vgVFHX/9R/H+H/dvffSz1vLT1/+6HC3LBwc/JlCoMD8r
LGDmCNn8gvb7xavyQ2HR/1MWydogs/wdh4uoYpgBjkL/AafQP+RwwQT6d5YjxZSIv3JsJt/DE/95
OcJdH/h5Qziw9LsLAf6EDbgN5W1E8H5KmlerJzYZROiqQ3uDl4Z6e1HoBI41oqxyqx9UDnIbv6m+
45DUK5SF29To1yYAjF7etGFfKcpT1iSPPQDr1G9cX40OlYihpefMo34D4pkC5WDJzHbr/HEwCaMg
NFMK881wqouAzzc4ThgkS4u90JI3k0aEjTFInHSHljpsvUluZVrgHoQAbuJ8HO0WBT/2VW+gn4UB
2l5RDhSVku1fsTGvenTgSqV1b3bloN3knbIrZM0lS661eNZzphIlPpOe0F+D9xGpvvG/i+arSd/V
QaG/t8HbwCFxxF+nD05UiLsKhHprKHuLs7eP7W0KQfwWH8YMK0JGQp44JgbfVXQLscWV3VVCQiE1
SJ5tLI6mPm8rPA9Cgs+ooqMN2kz5PSvCphZIvAchcpTkFLl6CUJoYemmyF5EROpMGVlV5nXSP1hT
tpGN1mtUYSta+O+49i/9zZkR7unoLT1MTpi0QZJNVD5CiU+b/Ivc4SYkz2RB55CUaMewHdZ45how
jsxCkLetlO4HpAwGI58BOb3S73FwsD6mDU4Ma1XXYBclDpD1sCVRYwhEn3z6ljHVqnEHEa0hUtWj
mjzHyqWNpovUlMzvkCOQ66A77GW6CWU/tC7VEHvGsg+yH5qyf65YhXjTPKisSjOrU80qlS3LVca6
FefKRmQdq7prw6qWF6cgKt5VuAldykGb3GLOiM4SOZ7W57ofNpK+rYjpJqLu6GQg8/q1DiqvrN/H
+ovTH0aTQ51RyFgY1NPBB6I7XTEHO0Lt8YUAPh1xBBwCdW95SV0h4YDOazFyNfTDodcTed1wYWQI
dIvY+oqC86yUWWutET+F5DvNNBiJ7ZrQzSXSPnujQhWT8ZBGkA9TH5jgcBTw+BcjmdNBrHkhjFur
lkd4J/sumHaFBR89svtAR84A6k/IqAZD0IGyapkWkTBw2ugMAfKQpJeG8iZQ77gWOHzSHih23hSP
z13UeYFFxQfB7KJj2lC9q+xZLed2khbwoeY1hU8Qgn3bqPhxXko1vvfV8WhhzgL2hN2Z7p0p9rIg
tI0Mq7BEPBiqtiakyGeh0xheHH/lJYbZ+luApZ0ITN0ybxDLTQQh00LQxEO9hsmxLgwqFkZUPhFR
z88ZaPLLFF90rLF9E29ypUKItby5vBkZ4aL6jsmjQYBPp+xRpwKqJ5JM+ZftM9gTpGGV1aeqT540
xh4JElsWVRiIB1DaWnGc5XulvAYt71wrtQmluXkvkliGjYzTOlq0neRaSiExOnFH6HwddWCQFqmT
kmTy+ryU5qs6kfv6LoYvTQ73ugqEMFa2yHEUMHzglmOKJT3IpSdEifPTvnL+s4f+Z8880sLv12fF
wH2PA5LVGX7B367PAUlMo5t0ig/k6jjgq1lqoCmUtwXt0QgLZ6D8Lgzqc8PNVx1BiIPOMAcKJJZ5
oqQcigRX28zTFUFnMZGF3Q7Yj5IHKb1Gkx0kHA9R6ZaiJ5m1UcKzNixvhsH0Ysg4Xcn8Jp05Wkrb
hAKG3trosXXWwMckBm2G2NOUb70+Mo92paDaN7JwrhXJ6Uj8pRo9kS3NeoPqmrNiTzRRDzBL/eCz
U+RjlgjEKCXHmqyzwMezRALtqfnrwpkSh2qFj8fxB/+lpbNxEtq1ReTb1Lur1kSbnqOmlDL5b/ms
6VruipxBW4xbYDj5045uAy04BtLjpEe7spndtKdlMS1sqa8Xs9tNSbtzArWgBFuOG4kzanI2q3tB
8hSp28sFvSGz6FkQvyKB2vu0bT2cYB42PQ5jlTPN+cZM1X3T0R3V7RKzJBOHJ9qPvKwrmY+hh9Bx
06YfAxiTpSNS0gHWNd9VsTUNCHWfXY6HTi3vJ4MXO642VcSWUyhXrRQ4gadubSVeMjB0RWUXOSMr
7IS68VLKFHdIqTdjrKv0Q0yhySRdMvToysBGIg6YGKjbBUdbg5odBgbJBFsJ/f/LVMF/51kbbOUF
YayIAJJBIv70WV0gKX+BnxzfMuAnfHjj//Nfb/nfBK2XSdvvHuPHOZAsjUiwenlorEh80H9Ih6SB
ONRpmsygbcli/3XQhnKo8GcczQzYyhRp/XwrldHgUW84P8oSjVZ/RDmUfvn2v7mWcjo1SZnJ3A64
B/9mnRGVovTHdiQfASd2QYWsahDqCGfxyhmO7WcAtGu8C92BOpPEM/ChUuG3K1VMCaehcoRuR3I3
6+8gKazkNSaOKX4aANjF2+VUeNI+SHkCL9BVR+vW1WP1GG9bG7AzzhdiMZt0m26pnIfHW57nu4L7
zTmJ1ngTGpb8dNfJFwLYRbQ2ZgY0q0Da1hTKkOZl16WCd3LEt3qLLs9ubD2LX5kOfQluFJbcjSq5
1oPZPobxXZ6dhJDh/NMyYTIeQusx8feBug1MZ5gPgbQT6g1UCmq0mB5kqkvlai47LY5OPvHaif0C
X0l26q1DFtEP4hryXdPc1QV23bvRP3XioYBWRimKfCcEHFHcVv5ky9Sa3ejMpjvVd2kIFph0SvYV
8ZyHe+YnIFrpWKLXHE6K7vogsOWV8YnKSuEdkAiM4twfiX7ODDTwxe4xYYjvhg1ZQj+aAWsKJhOb
Oq4lwRdQSjwscSZSxhu1WeNJgtPYVRuYWBzI/GLXAeL3nwmzMtwzOBalpP5s/FIDj8hZuSaRTPj5
dZSZeV2ibNNGbuWf48KpUuiwrp6umHOFmMDqDT8WrD8tv8s7qk9/mTLlO7W3q2kjZm7A81vOwl4O
f3Mf+Gu6FpZykuOoEpe+R4Mzrzq3bw5sqgPIeOy2/PQKdYjGZjTulC3PI/UfC3M3Dl58IW2UUF1k
560tdB6Jm059bemq7i9Z/0iRLUgNQ33y56vYbEMv28+Z3WdXPz5MPFK9VtK3EhjFJ8+UXxoPrdTP
B96LtbEFwYgzPKSbfaHhXPk9kQ3yNQgCd7m+6ecnFe2jFXayfCj9LfwQbFV+4oWBW2V2Kzi8kG2z
lQfcOPA3LnN14TuYldNPTjwdh3mbQi0YN1wKtHvzVbiXdzj4gn3m5WdzN2zot6eX/W54TG3LUb9w
8sCcPlDHnW3w1XVu6QwHzSuOr6fXE7iyFbmUdbYZrlhmrkTo+gelX1FFwkeIHZP/PTMvXM924BUr
x6CT2GajtAW6uBIPpZQeNbyHZz6j5Wd3VNd8ZL3paOwNL6ejm0ffVGuuTk58wnb4cA2dh+CC/Xqp
Q0+o3nymohE7yIfixia56U34HhZ2wRAzetBzh0DwCt72EB/NaD9W9/q23lMBclBOAUU1/kmxKHi0
8aH437xBEl7KvllTvqX1FK5F9CeEG/TiJN81dFNAErSD3EbuL7sVlZts7ZG4AZ2g1S4IoZk6n6NG
PwKDvyUa9K5clWyrTZQ9O1qxw8jd8dZOttlRrLHWcGFcNY+HYt6pNzhLRAr8F0HZhvc1haG0/az6
fuerDBjXD8xmx3IXXCwygNOHxuqguNWH2D206UP9ks922e7l0jEpwORipyLSrMU7ZhrUvc01VS6A
kQgFroRk3V0GDkN35R7MQgKcmQq+JSKn8UxBmgfE0+4YPZjZS8ZHSt8X1VbejteV+kAiizucTnk0
8pWX8+m1J0qPPE10xxK+vHuObsbN2ND/3dhg0zecHlYj70xs7J8E/ryohxFNdceNeWNe7H0P86e2
YfAdUJBxZ7FmvdKBaqDvr/39YBNel00vWKMGcqfHOs4iZKI+EnM7SfwQEGvWsDXo6br/4IhJ+7ix
YaFG3l5LTw2Ycod0BwbuEXDChlpOTubdkzvUW/C2BtE0l1WnoUoZLukKdi0Y35QpKvMYh/RfceJk
L7E+XBSdrmoIfbaQk0F26vK+WMPoCLkvRatug/m14Yv4ddKnQWbtkm+zt94mR7am24gXUlvNz9rH
tKEw0e49ibe0uimYS69995TzGdC/fC4WycaVaX4LZy+BhASXA+U+cLkA9CPRHFQOEqYc/I7gC/h8
b/wt71A/Xm2xAigFnNpj+5SEO/wCEk9VPn9NH+Z995xZJwwe6uSELaXWSx0Td+SwcSF7UwKnEdXx
nXybcy16q94ky+0Yu2Njy90DxpYDdnwVvMS6rjfBraydcSLxsErfxQBrxIYVwe+9GuydfEZOnSMH
hnuYHaBoaBG3UeYb9rXNXeRBhtuxvxGB8x9iOuijpzh+4t2V9wCSsfTVdAtt8+auoGbGDUyvocF2
0wm7ehOT/VhRMfNCYpU35UQuTlqtqF8t4aZ4K3/p/ZocnMKrwZF2qw+IXRUUet4rjzhC9VX3sSiz
WEkv1nqL7VW/a1bWfmRCvqvM9XN6hweP/OXGRWkq3FT1AuaLNtPuQX7qJAf4kTa8cmIA97IWb+Ru
x9Ury8VeeuD0sGftez0oTnZsuNM5zxwnrBWJn/A82/JmWdhgv7vzdjoMr/Sj7429ti9PLMT73Pm/
3J1XkiNnmmW30hvwNtficeACWgQCIV/cQrrW2tcwa5qnmX3NcTaLzGROlw1facayKlZGIhAI4Bf3
u/fcbh07lMh5yY6bPXnfp9ATXOFkvgjXYk2x/Qb/y9l6YkqUOhfeeOAGMC2H6eoJHcg0Hpt1c7RC
i8qfWy6x9nFl4K3ff1XgnSybvVg/UEcmZfs8dUnAsP0dekZDTBuFDZ5HMrdRdGlpvsivvrAGfhJI
XhBzwMAesxFSt3pOZ84oKyx8WDzUg3g2XudsXU5ugxr0jluVN+jAyn6U+20yYJilPZfcvafQkkEh
53tkfosYtaMt7WnKOjrk+3yTRKfw6SPtHkPVXA0f3Njh9WtP83X4Klk7kzMLWNyfEnOjEOttipX4
ckWgF19IrPQv1rs+7iwqwYatZrwM0Tqv98o1OBrWJTqogcs9jF5ByYkh1furU7k3z0XIqJmRr0d8
g58EO7nJm3ah1dnNdwZiBwHgs1x3Tx3ukVV+4vKDZ0Xe01TEg4jX5jJtSIQO1Im9CNxVS5cStsVC
ugPFPH6HbnyyXhPb97QvHju+6ocWr6n91m11+qWKexrnovcw2KTb5Ht+7a1Teh3u+f7GOvzW9ww1
GeBOB6z48a6i6Ym6BpDXxaa5gTtpUAUfla/oRnGeC4slvkoP/htJVVamC5w2vCOqNz13N/1J2eaw
+6j3G9YEU4wdZ0UHa5n5URyie0NxqqUavn6APlmvwqN2w5bCMJBwMDrf2rrz9+meke95egah0b1/
90f9Si+Xb2PDZRV+rd4pOG7fqEx6Fr8pkIyc9lH8GEkPUQQlUIXsBOfCdyEAlg/yR3zl9k8vqxdc
Qpcng2XE+qi+ySjDAVHe6uv4mJwV1z/1a2xmWDkxv/H1I/wylqEj0Ot1dO69kZfeHA4ErIQTkWzG
QMIhjlb5g/kMWJv0evvVnHvcaC7+MLi3BLOaPcwRzFacTu2O1tqLea/SYRVcoot1pBzzbGBgutS5
231Q+7YIuyvpq79r32DnkSf4CvfTHri09TBQVWvrG9rebPzTbnxMX7uI1x3Wnn7uH/ujdWGuSzQ+
NfE7uz5W+fBQ6nbJJyVdR+/QrVPdlv0b1uD6awlU0yVNSWa8ik/0QYzrcO2/q+fiCYzrEu11pauE
l301f0ktTNfVcCfTRHlGQhp6pKdV8yRe08KbeJvyi6yepi12/qVEUcAqvyxEZQ3Kj/apKXzZdPtJ
31FmqdN3Tei78arJOxSHSv6auluCjMVb5WVO9hEGJko6ZX4uxZ229Wuv27Q2MMHC3vXKs8iE/WTd
eOf1mZsMO/jp4ppLlGc+Z+RG2GTYpVJCFO3VlDmTYsvdhOE2su66/LlRN8TqJZGzwVaQbjCP82lH
eVngMUfkdYCj89a2JmA6p9Ywk3t5DHDoupxPCYiXb/1RWHIfHlzEXHkhpK3HV5dc5gSJIfUaqETp
gb04sbWruk2f0j2S5uPMCab1IkIJW2beIgV2sjN+81Yh3i+/1+lJITbO1c2nuZBKKK42lUOlX124
Q+adwg1ncrbejM99fBA2fAQ5kJt2t9FPqLOY8HPeU/NqcaBxDMzWLQYC3clBNt/5d9wRUH/XwfsE
9MjuvfmM+/4+eZxC2zjPH8bqyGpmiyi50XLO91UP0rqH38wW13QGjO5muop7YQsRgd5h0SUzj9xY
9hurXDm8H+IlP9/amFoGfWelj+nJUDHuwWByopf5bf6i4+1d22I1hdDrfG+Ey56Ywerb9iEbuNMG
seg3WeGfmQv/LwFEI/1EuxQpbIxIv/20iEK/M2l/ElH20WcdLby6X4b7GLB+fpA/VBQTfUbB3SVj
QEYC+UFFQQpluG+aomJI6KU/yihQ7giKLzkwBl0mI7g/DVgKTmUy3tK//uhv+JUl9ddpmoyhS5QR
akmWqeLiZ/5huD+IOQyhtMS4qhSn3le3Rk4LZgPre8BZBC0ENKg+ilgti3sMY6sOK6PcekKDGxSU
JXfwEHckR4u+Ia2LYK1R24O/021AawuuDpk6H/FORdQUlARW3D4rnBZ/k0kUuUxfmlM0lRuR0gWD
O5dOArWw6MUIqVZUVE81sbkMUbHpiulYx56fNRsZ+UUdl3r7ZBeEXFo4KgYiVy4JCBStXbUu3vta
sQ0McasbVN4hfcvooUumfbofQiJMlfpeZMIGeMJatTpA31X06OtcSdqelh8r5XgmKdsMF5jQVCxW
2lLZk10DkyYmorYvESen6qtss8OcLCaByI5r9T0a2b0CQtSgIfziBhaUQFT22OZ1Q9PyCEASfN/c
uEbEfhhi85pp2MybU919VPwC+DkcHa1BmKu3IA6Phs/BPJk/07nZIEI3XtZFeCjRsc1ocOpSe8vn
mCSZZjL/IYhfFXu56tgzVCl1c7O/mHnwLYy0gCwerWpMyUvj2uIXjrBADVRl9W/US91ni70rweel
imR9IQMykDLvOpxgmVqcplH25sUiBr6Y2Qd7WqczWcVFFkWiJ8vSPlnsZf/wFUTk840WKgLlW2yM
/24F+R/lG+vHjxP4ZQn65QH+WD0oyuMPgViSpeCb/LB64BZdZFjMk4igS4ndnyIsg3s+yyoxCQt8
Ecron6vH0qWgiyxIiqapuvW3RFhl0Vh/rlP45Yn/uHrIk69OkQ6fcOivEmSvgotVM10zMg3ztZLQ
VCEl6sDwItOEAJPWiCTKNolUJEb8blP60qrodRyk66JzZtN6iMqaMWR31KT8roKBNFfIiXOyluh4
F7S1NkM/J2EkoMQJ7Us0bhCHCXMqW9RgOlI3XQYwUOlMnP5yRgYwb8PBCSIuKGpF1Ykvkceql/YG
2S+jlaBGxibV+aQWEfx+5slA6uQYDMDUMHY2F89hZ1In4qMvKyt9wOQML75rZk8XZ9eKEy9JYDoG
kd36KlIEhIzE73d61hzHYPKS6YIzoULSDCTwe3GJd1N3eqn36pgbFudcOPNdG0LNjbelP+0WhGiL
3tJRXAJ9Yj+M/l3RcCrp5f0YfzWNfyjk1O6lwDaljzDxwTrvwugiBxervzN86BiVHfjvrRg/yVpH
xcR2TgTm79WqbVPXn2D51K+xadpqSvOPDCOQYkBlkB5MNd7plPDoXcQCI7vRFGyE9gZXENweNTxC
4wYldeUwDFMumyGCRtaZNxKQuB8olAbnU3D/LH1eMRYEVRgvJWzvELbQP3xxYMKi6/DDRDgvnDH+
3eJwfKuTov/4yaDz2wnlrw/x5/JAyIohjEmwSTKkH0c0JkcORjAkqaCrafzJn8uDKjMv4nDBds8J
g2f05/Kg6MSueJrG7x2cf+NwYYq/Lg8//+x/cXero69Z00QONMM6olWbfT96gbYPg2umegnds8Ru
acNa4Cq3sF3r6j7X3lPB06dNqLpw1KRzF29AHqbkMAZQDByheZPN1rEHFL7NJxqQl9C2eGu9tNkZ
1Gzkp/ggRk+W9LWfi1sh7VD8s+CYptiAtnximmdFcsR8r3KL77k8qldjwJNyDkf49vfWffBWV3f6
XUU2QXpJ9OdE8zxykZRj6HawI4KYlQfEHu007ysuOSUHIJv/IW06bN5g0FFfULsZuJJ2NcxdKNz5
83qy3Lbc9P1Jlff6Z6UfZAjp3VGKHD3dd+FWKreptWMOXI7XeH4kIbKNpm0/nFB4zcQJ9e0QblNz
10iHANVdJDy2pQopsg7ZSODaU9VV31F3YqPm9Ozh0gqb8pey6c+cZLDOv8ItEej5Xr0Xd8NaO6A3
LiXQ9vTKh5/al7m11YfZ9/xHcR3z8os7YUOKJsEYnqA7fsnRN1ebwRWCw0iNyL5RHeEa8IKsS/eJ
/G7WrtH3plX4Pd41L/K9iYOZZWx1o+tma97X3+IHOAtiTYiW/r1/nz6Gb+HbSNHKql1pIvZzpxD3
vtfjUTTWDUPzLY+WSndoKZRZALvkuHIiyvwS0UFDbYcnrMzda6se/CCBP+umlyPrnjHtGYngG9e8
snHidjvDo3F0ed1UJ5NJjSNx8lyTZG9vOCCZ6mVvsIoCcTN9C+2uOvnfobSkQItdgQNzPijqxuT+
zxuNIipYpNzwRIC3G5LiJqugsfbbG//nTHC82yJWZugg3p7vSbLWNeaT4g2PAtWxsEhr3mmHUDsA
uUdHJx7IKZTnWKWbCQ76NyORGbgJyit80xcRsJvoBYSiNIBNHLgR67tobWBqCD4IbA2HLnwkbd0i
gCGcFgTUD8NFGF4NPmad/KmJN423D7WIiqscZdurMLa89FuUx8KtFWc4icjKTK2U11i/m4Zd/mQ1
q3XdPWrjlUdvAzT1Oz4j3aaEUrsWjUeQPLP41ryMV0E5Uhqa0BDBT/KR78tNEa3RxgumMtMG3pDC
p1j1kFvlELj/RU1RvxrNNb5z0zFIi5O0tnvUfbLAAO5UryeNaO6J6UOFr9ptQ003BXQQAKlhowVn
ZdJ9B0aQSQr8ZDuUb7L0pVMkNyJrTtW2addFvVGbHTMAaTyPEfwlWBOLxrzGc79UTlqOPz7L0Zsy
n8lsiMZGPZvtOijOfIs1rrBU3+fM7R64uzduad37Eb1vq9WTta4h+XLvJmk9c6lhPsiY0qm/k8TN
0QEf4MjP6yc8SxupvqbxJiYz5wLOMS8lUv/avyjGqt9zbtZMDwAQB4zBTnnW/VZpT5nN68a3JGu2
mh9rzFNb0be5JDGwBm+n5hsyaN0mjx6HldK7qPnEV5oXpUFAaw2vNFYH+vrqydXuZNTkp9RunojJ
bZun2QAZDjx7+Ui2k1MR6lzaOlbSNYpdK9tIJ37DyPVAqTzGQMxGefF1ot18shyCLjMjtdcORLBn
1ts03UntYeQjVdk582ns1ED8doq0LpIDRJ5xhll7yMVNaFCjsMromZ3c0j+1j/7q4DI6obD2In13
h1baV2SpsQrCKteOYr61xp1ReM10CPCFqNQSb6Zyl8o4+Ii2OIHl5cO2Gz/5JycW3p3KkUD4Qapf
x+GusF58HGk+AJ6PirYb485QL0xsVG1Xy3hUVpVyFpguiQ+luCeFGul3GfqzscKpLB/Hs6Q/FPSA
U0K0mZhrxvcibYq6o3YPI5/ezKUqqd5q52Enr5WV4AVOpzssjiz5SOIrOMM0vKNoU+Fu+gyG0TCN
bTLTA+ENDKwRtKv1CBfzCqd4lbsQzrCzKS5VCu64rnLvoXgpRbe7tBjT1+a0p8LZfhPD/ajuSuWo
uP21gKror4kixvWp6QgBujIqT80ZDX2Kh6RgoD0GqW0r4bYnDWubXurywn3A3YJ2qW7mY6c44T6i
+QF0G9gOJiLQhFbj43BQcx4LQxCb4sqmbZjwoa0VOHCAVy9qW0dSdMVcnaLhhQh2QZeKCnLGKxyk
6fOMvWCbR4e+PIp3SXNgAydUAmaVVzED0X3Hzsu8u3sAWE5zbJPhwXjUDdt5RD/A0nZH57yWOYZ6
GrJnZNvhcZgOg4Rr82CpTmfewV/sRnqWqATkaXfxTQmAfk3XwPHfxNQZo0NqusanfpWETVLudHRR
XIC33P9sW3ilRfhPP3JisyH9QTqeIBrBkX935Hytv/4f99FfHuCPAyf1qobCtZIMDKnCH66j3EEl
8nrAiSha+Ok2CuwC7UvlRsq9dGl8/+G4iTS2hPUV+tghIf2d2yiJmF9uo7887R9vo5GV5kI94phQ
QUiXcnco/IFiPm2Xip81cnZrQZfWGbpOXH8Yc0yt5LbwwCmG6yUcQdqMI0C0Ta0E89ema7nFqy2f
zWF0c1yolXkT5YvUi1x4NgG5tRmLZrlvysarpbMPE6wOjI+6wzhba2T/Syeaz7nKZZLjV5Scp/nY
W56MdVRt8PD1h4l1qe6/RgtzwsOS4Mtby6ksPrwiSBnVrVqDwVLulJiohwjeexO9j+VLVr1b0EKy
duQR9KsJ/EgSwM7zE+kz7icZ1TiPk3UdLvu+RSCcbLyp50e9TYjmc4TyD4Ev28FyWTelTeAzlEjr
48BoIyCTB2TDCeVTX+iugnQlSP1Fa3smYgnoUVwHI3Oz6aqwXgSMVvDs2qrYHauEAyNtBLgRPakI
9oHYE1AbMPpAiNKdWeBI1RHHLqvdNDCqln0cT+0urYuDZbG96cZWpT87GuhUDb7hPpxz4Hd42iHX
pRtdFxwjue+ZW8yDDjyPaS4v2BB9RQZW0kXDg/umQFYeO/0oj/FJ0ZPvTm3A5gQ+kBHoJGkENnCs
t4Rbidz38VMl8mvwOb8WKr9evVHPNazfWmf819KyRkv4NQdy4FetJyePtUaDXSPvTDLQuB0eZGqw
wmnaDHW2UHsw9AjnqMg/Jtxf0lIdQbJJlUMnNMR1omEks15FvXlNx/4UT+b7jI1YU8MPcYiO+Lb3
kT9BiFksGyLFCKVIRRX5UslYy8N40KmvmhneqNp0xmBnR4F4wkC6g5/nqmDypFC8jKQDpgjOErSA
snWUPDsKWr7hB73m/OJDjUKeXCUuI238QVz3+EgFNJNYgedIqUFgMu/BfyIq3ZoX2zce6iy6D4Lp
rk7LXZRFt4wZaBty2vFnR1xq6im5okjNHuYPuF4E9QXOor6r1SedY5CmzM6IbUcyUzdlYNs2u07c
ScDsuZbakwR7Io5eGkOh5URwZyl8i8VtHmDRiX1GIbW9IJGGoD6RGVoXfCILHw9dhLyg9q5VLqnz
Ygsi0jahYmmBeCzTCJgT7SK9fOhbw84RNzQei+Qa3b4hvJnoFC99WFNR836obIUDZJuoUDSJPUXa
thgImJX9CXKHo00hSd4YA5fqisIzjQbOAHVpUKx9wVVgiC0vjl25S7nhSUes3jhWcYaYCQN1DMG5
tg2jxzYR3ZkrmSaUgeu34qcS5S+a1Mb/dLlUQiuV6fOBlgvKBVXgv08uwfRM3v6qlv7y93/fndT/
hPoD/kVGLtWN33Lrf8D2RIYt8HotwLh0E/M9/yWHAIDRdGh7QHPB1P/W/Pev/YmIPKkmqPdAfeWl
hu9v7U/LD/YXtfSXJ/7j/lQJQ0W1hRngGjCJpZh2RIO91EOX1Ju7JTQ0iSIloagIYX1EUXtIM6Bo
s/KqcwobFeVtMOSjXANf0QlaB4Ci1HTL1zMtByvP4XuS5lvsC04Q9O++OnPPQkPJk2jdWYnbxq9B
8IJlfm/K7SUOhA1qJwglmr8SafK6mlNUfUEMtfNWcFQOs3JHaWZ8p1YNuMzqIPbWuyCPGyGwHnQD
E58a9GA2rmqU2mMie4POIHPQnjVcNQCG0+G7YACcclCNenLYNDHjA1katBJTtoVGO+kRCUUN2TTI
Y38jCMYzfl/G2oV/KqXhnIgmxFxtF879wfSlvdxn5zBkKcErzCY1YiDV18OAYUnNIyjYyAB1sG6z
eTuz5oRLDxcVm0mZ7SpmI5AY7S5ELzW/tExyU618iIfPvObgm70tdAqJG1ImipgY9zUMAgEwXRLy
w2BHlSCDY6Knan0imgM6ZFKE7Bi3HFMJCdko8EjQ/pYYgmfOcPvJbhR64hV1spOotIuiY14Rv8IQ
26bWM9Rmp+/w4YnjlUoLz2Q00yt8B8I0eO71ilu75W8oGrcn4vNjZm6q9L61KEr0248RXH1eFOc+
wolBekIPuebG3jh+Tck92t46iPWDUDF0h2hb6yPERJAmAb0kmfwUt8OukIxmY/gZ7ow5o4QlyRLm
XhiLOjhz3UMtcZkcJ1CyHWfy5pHQfH2p4ilBieA/Xc1VJ61hkLbBxN5cbihdL+/KwDhQAqw+DCXE
xp6rIq+bmWQ0jstOX3yO+EAIvptF68bh7I7jR0zPVckkvfKxrHW5a8jTvu8fl17XhV5bDYXDEmJH
81KucxbNEP4dz6pHMJ/YAfpEPCV8hGrNt9syvSpxRMFJw71Y6GjdnYxdPrBJdDH1Vdrw1MLJkeOX
TLyUUUJxjwTGH+gPoY0xSTd+fpUrLARNtwCnX8XmTtOPhC4c4hACfOMsaKl+w2owPBfCVyv3FR1y
1yTc5A2hYWMHYvvZqFWurM6Y7gxUJKO7hNTDWdK9UAcAUADI0fEKoX04R3jUCgBQvKYWhtD7mOuK
ykgDkDW4BYauER14xGFlASQLLjiDsqGAi7aaxt9h8ilEMHsaBqkCyMpaJ5HSfRaTwL093Mdq4TSh
wV0zdAXOqbJxTapnqoVlLKkdk5QRp4P5zVED3vA+wQ8JcmqJRcmIQiIYNuOhG5AcITXqHUB8CBq1
SHlmYdZO1nSebIBIqKfpjbcDhnHytyOUNOXSd4HH2kLO6xgElyC5U4Hqpbxoc4umBWaDt7A8ARj8
rnyvEu/kKPZa/wz6iCnGhQ+THeX8jaR+aZaVTGUAnJEN4X7e30fzJZUnVy7P2ULXBBo8d8eAgi9e
5r2odw8Gd+QppZSaghidUKGqrLTmQQh7V6KDoSdcp/fWvubKKy1LrxJ7YtE4S8uRaib2UsyTIrCW
cvnMMopYOnXQMDGISxYn7dn5Zw8v4NiLIlgWRgjUxC5Dxv9+q0btqb/yj//I3/7jUoTkjbu/7Nu/
Ptift0rSvCLfSVzSI8vF7o+kycJmkyziHSrQBeWnqIlmQsC1FuD+YpH4aYwBaF/llsow9rfL6N+Y
YjCL/eu2vTxvDcoCExWMEsvd9sdte9Y7ic7HiaBJg1omF2s9UfGSf2mV5bRZtBvlhGUK2KVGbRNG
+yYKb60pfEgGp+4mfjIaqlC4+jSqv6uBn0hauinDYkWiHbDaSQeVEqTavk+jXaCTc2vbysvN2o0I
lQwW1mQhOPpW4aWBsW/GRTCnTEUYXc4/R71B8q1K/6D35HzN9tjw37DIKMOkQSRotl1FaKUA+pUU
J2kevW4kuVDAazdjZgah2/WszyaQORxfI/pcKZpXuS2doa4dcyIXgHlbVmUykjLL5lYAzGiIEM/2
c6t4E4CSvh7fCjJ5KatJ1AhLrekLwe3VPD6q+rMu4cbXnBgMLp3RXiFq+zYbnuJxnVN7UxmyXasi
FgIfY/XwFSdTiHAueZOASQ7qpMWhpG/TE+e9FzWRTt2IlQKUjDrlLrzHfSMG96FOkEY1t50hvdQq
wj6x29JJxWETVgo98IqttS23tuCSC5NJANW615TBs0CttLFwyrlyycBqbauKLzpzUsDebl69R9rX
nF10AXpl/pTO1Lw1PJLFNUF0RAGVM6ebJbBWPfq8b2Caa4lVdMRIuokiHOTOQsDPrpKCTndTOrhQ
MeyG8es0MLjpgLOo0lHPai/Og70mbxtyQiG7fy1LO22kjLBmdtq1jl5oa5I8Kugfob+FmGnrYBtz
1S9qdyYPK6OQq9FDZu40TDcpZeFqFdgZDCJ9ql2DcExuHhSWfh9K+pAnNmfyVS0ABgbRnJZPMVPw
sps/Wq24mNF8B/FvXfRkTckFmBNmlUFCj520fVybXt2U26EVXHhmZ1OormA9nqzIujdL4xpy9W2y
8BJzFe65EoNu9nyx3/QNSRi5OyYFmOi67R8NJD0BIodR9WxDYbxLMKbLqu9GAnR6mgGNonkhBCtY
o+sL8bomRTwzHcz8cN0R2vwHL8i/sxrMfztDvtX/539hUftx7f3h7/15U1LxfGECEYGJ42b6Y8VV
/3Oxq4mstyyqcCB+dqWpiCOWrkhc27ho/aTk8Rlknf6vpKD4t7jkwMb+uuQSaKRoDFw6k3OJK9jP
S26Yy1PNORYnAuHphDCGBp9a80ciL7eMGI4/vPVhR3r1aoXXarqNpHNM4F6pSo0hx6yclFT1UCOA
a5YtdRboBZQplJ5JQeJexGQgVl1zLLgXZcqDkHW0Rn+r8noma9xAnfILktaOH90aCWDVyQAPNsYf
1YxwxcJZ4gYOLiVCtfLSpbKdd88Mnkv/ZujkPkhBAGuoS1ozy2GZF5acgVP9UCYPeRi6tF/Px6S+
KpwWa3F0EICcTu4hUDK3siJ3FKnknNB0mBtxh3M7+a0cpZUM+6oBcA13hXOzuFb9ft3ilxU7dTdb
wlEA/K1N5b3PXW5gphOGJbNE1e7oXs6iV3bXkQAEUPSJeisJ+kRXwVFvFGUrYb2R6FwZK2zgA4UO
psLhLadGy9/KWXvLKN9oBmUVEvyt6nYD1mKbUD4xRiIRdcHz/WKtBA/8Nk8l1WARBBkjhcBNAfPg
R3vYaLcaavoUKY96x9ytxoRuzvclg/gSikUWMqSmU3uVdqSdDYO7hPmW6hAKsoqIGqSwoGfvwe8b
t9JBLl4tHIY+0StIap5ea14y+7tRGTbY8fxROfgFJnZ9IMOSYgDOb+MQr9qyf+97tkrVmPTVmI2O
Wr61xVPPTk4/OVhNAAOcq7Uow1VA7cTsJURg0LRX8aIWUSvR+lgKw/7SaNSad74TGA8WoQQJVUhX
Uo/z4zah8VwLnjmxM7p86pk1TsUBdL1tgFOvegETUP8o5PTJcJeIQT7GrbGBu7rTIghzYb3racEU
xW9DHA5Dj5+/RSUT/dkWGMo39Y2APwXnEJF1yxXJlsUa744401Zq9t4XNIovE+L0zTIDlxvJXQjU
cVTKbS29V+ab0Lc7KY2YlDyUKM4V9/GIZVrVsrsKdLvC1phm39pyGaEPQDfeWuVBKpDaEuUwYpZA
HdmGQ0G5zJ0iK1uVSiu9eEiyyVFRDC0+GcmwtQgVmo/FDKws0j46Acf3LF20YVHbyGaaYbTt9ege
h+Ool7ssVx+LDK7ZZN6yEuKDZlcJuwVA2KB4baUetIFL/PiicZeB++KJQfXQkNVPpyAB1/CpdNlO
itt1PjS7OWHGzqRTYGzezpmndsyoZYL77fAhyovvhCAcaYVKvQSEASyISw0hnmLaGwldfUqNqCqv
qR8NST+07UM71u7ENFPWd4Kv2UNFdyRyQt9CfAuxw7Im4JkPHnxL9IYMMbv6HkLf7Xi7xA31vVCN
dMlWWu05MftHmsxt1PEnpcBeTsotgyFqgb83D3PxCTIYX1XLbBsHbIbRsyGe59KqelXjxK4Gr2kG
W0uyVQPsFw6Arap7gxQnM4himryAQGBrfSfA5Qbk/66LLr6ZuUVvOpmMwk60kdOpob+b8QxNq3dq
pboUi0Nc/zISvtC/RURgdfkwI0H//e31H1iIiWEaV7eqKeiG8JD+/a0oEJwa/lL2Vf+4Jy+2rl8e
5s/dGR8k6D44Gku1Ofv9Hzqmwve0LG48v4Xyf9qdRbZtBnPyb6bPZU/9U8e0yOqzdiqiwYjM+lvQ
Tm0hkv5Vx/zrz//jhQh1bKS2uIz4UFCC6MnfQnUrEZ4aAnmQJbmAV6jn2F5M/XkErch1xCAnn/in
YnijNeKZcBgrXlc9ZhTe0jiBFUGxE9N+JIeux7v8uSWwcqUZcAjPQXuygsNElzLx9pTl0dZuyXyt
VVJhgHDP4JozZBLFxGuUPqnVoyFQBE3wFnExy7Z68xWGj+0LR+ps2qAJreSluLL/oCHI+uTusPL1
F6u3CVYIxWuG38Y47E1G8+NVNp8WWUbfENel7wp8cb9mvlB/HrFg7FQ7csXOKeyb0XsakyXNpuSC
VovrllkF3QGUgPl2RP0QNKrVwq4PP9mQzJdZISLJ6rFP+4sCYgOF5IFyjYdiLWjH1rwbn/reA5Sc
n89nT59dztY5zWfbgMk62BsSiy6+gMcM17tBSjraZ8QNh1OyH04R+TXBjolpgtPfkM+zSQm2RJVc
BoEQbMR1A5LU7l6LO6V6EVa5BiVn3c7XVNl06sUoXBKt4WMKZBzH2rTpeJX96GTWhH7YUtaGegRe
AFBF3BOwxdKWNrgFduRd8/CFVTslF+2f88w9xLBcpnVORlh/IrFcQw9x6QaAkkDqxUV2uZIFDcWX
UXwh80kdDDnQpH7OGk5qR5w0KTsOkBMl3oT5ZzDsLSqGlSeQJtvmITyXe/8QPgUosEAGVphZFpD6
J6t5I9+TCqzLJ44rwsPgqB+gmlchCbF4pyquYFEqh7WALzoV2PwE6NTUuztz4xUERq1zKHLT3im8
zahToosNR11pl/masBtXLu73Scl8cEUUjG+WDStu+D4SPhJw4jUSBgknLC9ZuxNU7zArHAweUtEO
sG1gYEZo5u+/dAEHQYQ72zdXaO0Zu9prs5Fotsm241dIKp67WrENFQ8wdkpJbAojnBJxj/61WH4T
k/WkUIjikrQSSQS26x6bHGoxeeaK+CrQZaeV1kw7ScyLR73ekVqNCk94k+atGF65xFLnlb8l5ja4
1RxJaodZck97Z+cpX5ppUx5FVH4eHJpi/PDkRxeosfT4rJTFw/EQUIgublocRipFES4F01XHU6DH
1BmJkTIW22NSaSyv5YMue3SXhjobrcOtlcI+vDJkFkDSdJ03D3eNTrCWg7WDIs4cGEjChIXHQt4Q
93ibcpHOhnX1rrwkTzS8bnhOq8zj2Y4rkrGS96lt1VMb06C7sW50nGpbpPs1QO83Eqqnt/I47Mnc
QUyPcC8Fjn76FGKn7ZxyLb/Hd3XpCfwRsom7WaiKHOksT1+HNwb2d630SNAieDReFB+MWM7Wyvtm
3uNmjsE0Op9SvWGUvoKp0av04PDx32MwjbHFkPOuvmE07Bf0rWnn2M20FXEvPhHfylm+0+6NewNk
HBF6TmM75b4N3Fb6Rr3Ei8ovz0INIihG+MMeVnf1uhxfrGknIQAZEgdLPF1/f4u+FRn//Fb9+UfV
5381gf7xr9Qg/J4AW8gyP/2Lm7dRO911X/V0/Wq6tP2X3LZ85f/vH/4es7pNJayat88sooyoaevo
o/1x1/z9Jiv9WyHyf//POme7TeP/5m/+oToyJZSwnTAnYktdbDJ/qI6iht5pmUSsuB/jS/lhWojD
xVQIYP3W1rk4rv/cZVVZ4j6NTvh3RUcgPr/ssTItM5qB3CiSzNI5Avy4x6pCSrHRoKHzNO3jJBBs
DdDepWnYS4xCCnHaTAvHDKNqZrHt0nvu6Jl/N1Qt4ExiSoWgP0xDfm/GzT1E6qeqKC9Vk72C8sxw
9UKoMjWMI4r/f9k7s93IrTTrPhENDofTbZAxz4rQeENISonzPPPpezG7y5W2uwow8N904b8xYCMz
LEUwzvmGvddGUh2UkFeiyaC58JZCkHQyKBIBh4D0wlH+IXfhBNtqBCER65wDRr3OMs2ZRA5eRhJw
T9JTIz7TwL71hX5JMm5+HRaDodWOL7GeM1OWIkPyoxlFOzvNrylZXj4LMpmH2lKni9yRlyRBaE6m
6uzLbCBV+nSBUVnyWIZp5lsJFILwqPwGNA+7cIgW3PTLS9egQ27ItvTwdEvyhvX9ITDeAw1SoR08
BqqPeSFfFpK+sxCXJIH3OMXqxagHZ6jIi4krHdOYRSjO5HU/QgNbLXsPpWIWGhQLyy82vU/BkUC4
imiKsSkTl1R2Jz+N7mFIwk1XJE4lw4EdJHxdlCFS+9QzJqPyTq9Boy+rsLnUxB3IyKNw2Ev2wu4H
NyXEA/HWS83CwTD0la6cSj6NuHn1/Oyoh9KhmElGEgb0JDqk4ywvEm41f2eiT3XYo49gTqCttTE9
ZzV5i7UcA6d7ig3TlcaGfYj9wsQco9wUXeNOv1bCdAXiB7n8TpjuWQD3lAE468SkNNwKexFTOEz4
v7QE1Y/+WKgTV9+LLEtb5pq5BNjMt4GOpfnNM5Kb3g7Y5LxtIfQPwRowiEtnagzWnDENG1Qk1jQJ
ulYNXZ5nlR+Viv2NqFN0FlOxECJjdsnjJKZdF/eO0kNtUPrDiHY9bqJj3PTbPOg7x7DSix1VGrHN
hqNVtIUagAokGnWy1cb6mjfUOZL2VJSWtW885aylGkSJYj0/kml8k9tnllxObT1W+sXPo2UI6LGT
6l3ShStDR4zfDOhNuCFMBPGSZGwqCaFTtlX0DiNP8p4JBcOchm0PjrxEVjp2phAZpdSBwRRORhEj
+kPqp6uRIsADIWfU3jkok89hLs54hoQ/ux7PGoGXZmqRBWW8jwmQNJQ3RbpPkZ6linibLCSaPt59
HgfCT9lu9bjnWctdYhRJYg7sAJ1jy+UmJwWXFE3SOA6yCl4U9XoZfof++1glN8s6Z4WxYu0sZ8NW
BflZShs9tVY6qWHsOjUfxgVvQY2zMRdEluHEVn2052PhRtEPMgEgVj0o2YcFGcMMxr2RdoSrky3u
q3srkQ4Nc9heP7RTw4IgX9d1sMOYQtiM78hUXXloNADOKWkHLfkscACkIqWBjZmkdeChQCBQOst8
O8MheWo1UFH5GICZWldZf2z49YwwO+WkeMRhQhoGuz6BWVqA4yGNVM2poBoKMTYaNst62bAhwGDB
GBQqAmW8SiVqH2LjyKXAmMYiHOOJJZwCyKQE38SWkNzpaN5U+R4UGMPVdD2U/no005uOWGuER9V3
qI4y68kegULg5l2kBfvmOt6Pkb/OfIqqNgncIbWPhJVRYHv9yR/Hs0yYctf7D7I27YLBv5TjVJMq
BsNHj/JL0cPiDIwWu2pzhCH9NUTYxnvVehznL4YeNefaKJ6awHvDvPkDpcLX37/i//O6cBQ5Jk24
xWBRYw3IjPhf7yYXeff1+Ws5QPv917//P4WB9pv1U0aEwZJ+2Zynz/9TGGi/sVSkWDAAspummEuG
f8iIjN+EMFhigqPDj/WHiCnYyLgugaAiM2KqLv8tGZFQ/yIj+usP/mtp0OuFbHg98G+ziS6TxIPa
qPpGJYNHq/onpU+PRHesM67ItjNX3LVOWr5aobXoIoOMBHmRBvI2sOFJMDGyCLvUivZoT4yueZdT
V6QFSvjhMiTR3apVgiHK5ol34WjoEeu9vtAW5ghtSbfT57Tp0MMND2OSc9NCA0Wlty8U7X3IDNqH
oTgSxu0m3WDR59ZvYY0INM9wzOjqsgM+6MRVS59g29mmlccZm7QWWsWFUz5U0oB5Q3elCP1DFc9/
HKsWE2UUnbF+NzMJKxBrKe9jTtZKI1Sz6bhNmmdFslDMngbze0i32pC6KdGdA9itejQ20PfXwv8q
KWZqyFSegVVD8zgGzDPJkI7l71h6On4bXEhqp/9BkuMf2ybdqUyRyZYCpMIthLQpKhgdVBQHeUpg
wpyqZxtE2AFLiRGsFGhFgns04OcwtBNLjg+NoPSi1o+jGAGJ3WqG8FpT7XI9cVu2FwbCjyGzfu6Q
Y9DIoVRvfCA8Zl5gxgkkuB5l9dza+IMQMfg9MY9geeKAmiYKtnVob8oI70S2VkNp7QskEx86oBF8
gxsZSZU9fufxcwk2TKhXebCXYXlR7XCtE/EpvNSZlFNV3YZIOyfjsFazL6P4lkiPaNT2IRHq0bRC
AiYj4HJMz3sOM1Fs8aqvtERxWHc7Idys1J62JiNblTegDNV72DFGDsH2M3gIWwI3etdAkhZAoDNa
cSQnijiNkRk4IWZhBMQ48k522RwLCPUCHK9nwRAFbqgE3VmPQIHg96jNJ4ncyL7rF0077qUyflQG
G7RLH72OJHS1Pz/qH2zY90lAN88TlXyFibXVye4z/GHjtcqnjosrm9RjrMivutwdw1S4JL5fCerC
n9AdbI/1N2ABr0guVlXsja69RX16N+rsbprhpuXgTxjBN9Il8KkT7MpiIzDQR3ubJElPwTg5LaIq
iYc3z5lyQC0Oj3piXyfFpIGDq1eaaMDbHRrdAyf+2vawiqGPncQKejJSujb+ULzmB4IEZ0rBD3s4
89KOAc4+7EtXQfFb4pBJYuVNqaJ9Ntikb9LL+vuOj7hpP6d060fmPs7VVcqQrmdxoDUNU2tKtDDd
88XEjyn8rdKMH6pBEkxBCPxQrBINCK6A32qFDWoa5Swl8VovLpX6Hgc5+CY0wy0lHmVsijXQtyH9
F+FankjP8gaHwfdK4vM0LKTiszzaq5dGIiP0TgklsVhpgdlRjzIFQiPpiy7jsk2JeaPoUU6RBm8z
1lZDLq0tItZ8z9vKjUUIruIIZg4+GMNBe42a6CMANJRp0n202w1bJT9vl1rw3Fb9XQMW1NbtyZxt
enp7GJtN7Gsv5NZRMZGVytxE75+amtFCQ0JWQibFoBYYxtNlVebrBv5XzPgtJtxW0oZPL4CjGeq0
+T2mVILY9ercY83ODHMVoFcOlZPCcmo2Rrcquzn1I0uYRtXpsqVmK4MJgbHOUTKudEQECjYA1Ile
DM03tp6DVtyaVH2oCLTIWGr2LAUqzsRuShCMtxtPU9+qUmNQAhQM50HK1s9rmDNGBLmxkAtXSZZc
Oe4I4ijvwlI73r+ZOmfs4wpwnGHNTvj6w+zbfZnJIBrt9Rgpa7jMC0NUuTOCPQuUs8UbMEDsUY0G
db0dPnU5Soea4hEQhqiMc2zYl9SzdvZ4VmXmuIrMMtD2Mh7rzd8vVP7PzCLmEsJUKRVMVaFZIAuL
OcG/LkGeQuBEf5Yy//UFfl8BzJkuXNT8TzTNsn6tQRjgs4W3gNWQ2m39UoMQczlzYWA+2HOZ8ask
CpUzsw4gHf8YUPwdKTObij+PJ1R2CRQ5CHLBSQD6/uN4wstbHWkuLKXCy196KKcmV1NQG/ce06xX
yicjKDcx5DrVBH9wKRLdFaFnMDzlnKrNQCISPOFsYB2WTiojwXltPWRBcokmvcetAsNEmIS/KNd4
2EQwYzIMMLhByG4GhzI+2xyLOCUGpJAV6+MZSeuBbO+RjNQb+kt0NMus85AdBg+9EV1T20ycOFV2
nB+gHAGLQZkArC/WEVSGLAKGxfWQU5eYUOoDhp+SzfWI3nUjp4fGFM9RJnBvFjeSmEiERRGFiyWg
AtFaV821vddHS/QBiJPFOp4ZcDOn2/xMmNklpbroFc5t0bLR0JyAtWLqD05PtLUYqkXCCZObT4b0
LbBA8A1Lk7WBhrYgHcUmH2pqWyeOXtGDuQK1tsnXDpT+0jNOGKYTb6Vo8L5CAOJci2PIYqQYmN6g
IKWL85EIjNG8l1YBkr2qfHV1bEFTq7+o6VugK981Adg5hzXDZZ1DmcierUzyRYt/owYkVnXEJVim
0xs40EnwHNWL37Wu1ORrRd7GwcnifjM4CPVWuEGGuzJHAG53qF3H8Czaj467RR5oPAuLxGlvJajP
ZPUpjFFaYCjtO3S4PsPeviCTQHc679vvs0sY2gtdMsFkqqeShX7E6Rbg1yFd8dAyhZBRakl4p7MQ
zFkb+s4Uzjyx+qEiQcbyTMesrbWZDeuO7YSVkaaqvJvYWtTKiXqlQpVqr2UkwwZJjQ154SOmbYgp
i8IMHq3Ad8hzWLbVB6vSRVio1zKszl27CHuQxal1artkYzE7sM3sSxXFPmbT4fnp0ZfRV9eHMjaw
LdbfEuECCE4tgO0Poy4cOtxFJHVLsxr2fUnsYoiBF/JXrfFy0+zVp9ZNd5FI3VqhKDSiQ5cPbAp8
Z/C+CqKLeNEBR1idFcuu4bImfeDxP/sI5pTDmyFMXRE4SmZ+1b8+ghfVe53k3f/qd/zTi/w+I5Zt
5q/opDhqddq331tB8RtnKfYQWTAh5slgIv3PVnAGfqGXhSYm/tIKqvSP8yv+7Fn1v3MMk7v452OY
314IsEB0ljSqM0Ls11YwCDGB9QVKI3V681tWSXHg4M01ET5X+WUizbpASJ1X74gZpFUFCAdH3SqF
g0hujDFAzIlumv6VzXWcTl+GCzuVd0Gq3lLi7SyNMAp09/ZXMoXXwahAITOwRG8zT1V/ZEO/J9/l
oqvZLi9rAK/9Fg+aiK+G2i4DojKs6pb0c5bsp5DyQ6/x6MepPL7KoyD5dHAMdFKGRgpW2CIeLQFg
JFL2ZmX4LfuDNbzGJftLPhTC4DOoXSNqmME/GYnK8PEl6CI3qCpAyAPrN6aljbJVEKqblO9yFB7U
1nZrPTnk0YekVzgusFIk7TqEY+hNmBmkaWkiPUrIvE2uLQs2tYxQWUzHtNNdc3zoWd4MeAwLv6V7
U5iqweCsMSvw31WQAJbMiCd+1gP5NOLU5jKCoE0YGcb9jJXZXOsaY74bbe+586AcwqivYmnvoa7S
DVbeghRGtS4WGb7KjHCWQE5XKfE7lTmcvRiQhQnSIlSGQ273TF8D2mj4sySSxaw4axLKiqBZqL33
UGAG0AQeOh2+Z8z6iGQzeY44k2i/jNE4+IJmRBivZfWjEQ8p9T0TabdXiiNJZCaBNP04OjmHS7Yq
UZmoUO8bsSN0a6G0b/63Es7neYZ409wP7N9HKAaG9VbJr0EGAlLrzrX3mpJeZhvDJo4Mx55OU7S3
cc1oCVjvCFwo4ghv2Cj+2fDibUd42uglKxGeM7kgHqnd/pzFsk81DtFIOT5H3D9FI5P+MeXJjBeF
oDFB4PoffNZJ1HVEf3MScQr86zPuQlTUr4OuP/y130812EAcW0ywYAliffv9VKNM5CRViaNF30KJ
94dTjUAXwfILFbygkPxl80XqA3JNDl8QRJSlf+dMU2fe4p/UJZSbCF84bTlV9Z/jr1+IhLZdpGRH
d6kTtciR0uGjG2OWyEfbiA8de6nC9/bV0EGyV/dpr7Cx8n+Uukn26i0JwWRj/RGB9l0kwVcbVS+V
IpYjgZZNeQeFXZEtYmWfVqAt5PBToFPPGs4f9q5DQCwNqeT6bDwBmMxqPxnuppCOgag2PL1uzUir
VQAVNrLpWG0xLIYxY1NePQTyeE5TfFkNxOx+H+vaQWiwIPCGZYl1kqqKYRh75CzXUXbjJGjJXcb0
+1AOwWaQ3EYn4pCJwTS9lh1Ki+AzGoZlrr/6fbcoLOg8KA0Nb2YoAtywpR+tRWBhqH5Iiun6GrnT
jbJTlewucjTl6q3P3832XTKYgvn41sMEt+Gw1JRIIvz6g6kLYEEStHQdhUK08NtmO3RgQxPt0PkD
KwqSePtLx46winRyBCHAU34mmBUxCt+8Olt7VkEsLhrwbFlj6NMncRoTqJCtv8k6ahqm/ljG7wqg
RHUyV3PWTuEl60hv0JxDnhjOPRyUqGNE0H+Z0WPBfF+2a7aWya0OwqU5AC+ZQFnAXQqidW5SqClM
x0R8qMSAzAA3LmLxullpRrLJmYVEXBDFgCL9OQjLU8KyI1HaZZnKbs0sQe8phVub7c0YjGsft3Sf
PiUTiDeB94izth8VR035lKKLnX0Xln0zSV3sS2JtjHEdROfZMxXFGhrJvcwAQAQxpOxplymtS5DR
hhJ9mRoWTi8DzQNEEE9d63A9inBrZPjnbH8vw4MzseI72GDWfaT+mEITLScwrEY1sO/3komKSSIf
M2P1pD8HgM3LAnQzQUQhqQKVcc+qzFUqwjIo44+6H698Vj2lejWq7E0tqEml6DHyQ3D0xoGf+73h
ufZMdZ+p17bN3nTiFRgJbz2vBmFQX6cyfjeRS4/Dg9ZhKser0YGcQQ6c6+9kI5DvRpiVB9nI0s+j
D/GXgHg7munf00qGhKPkJGIgoEXdCgizR9sQk1g7vBmtebQ9+ziE+l6NzkAv0V626UYPvvyQeVCh
xHyDBKrOwk4O/6/O9P/LOT/4li1KTfTwKlmK/7bI3aMI+Ep+vQJ+Sg3//AK/zxlAdiDAt3ELsbkQ
v0oNuRlk9ha0+DMrklvnHwWu/tvs0oJBSw1rGdocWPuLCEKH50GsIVcLAeLm37kMFDEXsH8ETM6O
bZv75qccUp93Ib9cBrXW+FFik7OjMiqWk/KcN/G3BX+/t3PcfyqNHA8W6/cRCXJJ1Ezr9j7hC0o+
rIfAc1qdKsQLUd53waHMkDr1jb/l2L2OlHhTVuCmsp90Mz5MWXeJ+ohtqwQJmkxGyOrlWq20dYt+
jLkuX8RoV/jYZkVsUBVKbCAhBajE9JgI3xR8PXaQrjLEelmtnVvLv2tK9hS09KG5/uCH6jUu5WdL
R8MXTda5z/G6RBl1XWwf8rEbj52VpNwBrJkVhgRZc9RTkDt11p4GhFOdnD96nXUoi2Tn6zGN+RtF
UtkMHx78jFYATEOI0FvVZSh8SN9EcCWE9CWe/1hW+HizgRV9sS6qbDdpwAqEptxrw7uY2rGO5b3t
IS7GLrttvfLHpDUwaOPbpF38UaUbtllDdMwmrQandBy3J5FP2wGQg1ee5YDovrGvDmTxUdfZbh5c
M4RhdZdcu7R76Ef5bIVY2GkYDmmnfiih6SRe5ApfZaXx3oKBswPQURSVSi52ORGDlkFGBbLOEMyK
SuOsJgcG4euJkZDlmy7Qj6UtS2upD5d51uzrzjhXHHx55T1LzLUTuTrlITCVESNC5kPI0wiOAe+J
nVb978S7/0zc9U/9lGbr//YEIeMujN5/PUF++Wu/l5BojUEtaCqZ1VSQ/ywhxW/8G9ai/64S53Lw
93PD+A3eJPJkZXYYyX/AWuu006BaTftnx0wx+XfODeN/AdNiR9Is8EfQIAgX/JN8qu76zE6TiQ0U
69HB7zae3WOLpg/yLHRnHuBFRAokrYRjuh8Lvs8WXzuJwlJ9D3tzIY8P1Ri+tYQMJiVJLVg64X/c
RfwsdZcMPlXZMaqyobSLyZFNzJ9evskKYP7R1kDq2XYFobPpIglOUHuWMtGopPKYhscQkH2t/0gV
t+h8360QPdqNv2HWetJ06SRr9wwRhdWxD9DqZQ/BpTKg/vTLSJrlEx9aAcCobF863zoCBXLVFE7B
mGE8r6hUAYxJX2H33qgftbJrTKBHIYKmFj00kk5aBzfx0neR9QqDSmSrGBQFuZbtiEQZVBcQ3XMK
IwDGzjVX/GWV6i5Vwl5tZwRltGJZPPVUkyBlE+yWeWcebFId82kTjIiN9Q0vttLlGwZvnLKaoxSQ
AOSQ4hAbF5gIyQtAa74QUHisJtKe63BfaualDHSyNTjrqjFinoovqLcprtk1CmVZNBD/7R2CKFfV
qKwgLmaow2SYuzoqXGmqnpTIXjRdtUp0oBC1q4IDIPWHih7rUPdKujeRuRwUMSSYhoTJjOVIbPKZ
m8o+99NFIyon0RhWvvSIOXlwVmb9FKjkOKgADEb9ROF0ikkklJCeYCc61/x6BomFDcmFuTwPXWka
SDQMy2tMvmFlgEhkUk3qYUn6oWm+RkF2mTiQdYinUc/UMk83Zcquq4g2FRmKFVmKMpmKExar0K5u
Haidsfyyzbcq3zb1dwEkRI1mWQ1dOhGNJDXGpK61MFUnEhw7jcOfREdhd7uqPZvkPI4slWreEkWG
KpDDOa/liUEigjZSIr04dgUeXpZkdnlr5yTJnGjwwl9BsYjzxzL3AVOhFSf1GETyMfXqdc9MWA1D
9q/NpygeY5Ms0kI8lPLEyds7U8ayK5CxWKEbQIgUb72KgF6LiFtZHLWJGcIUBJcsuoaC8tl/DOaE
5gIUFzr++i0ivLkAPR6Pmmsh9LbrK/cPygQk5syH7dYxmBGnJJd66WcjAgiq2rbUGbGAPSj6rzj6
pvfJrDevgTJRVPzsJKKOFVIheJtxpu4a0tbV/oGdPEU/6mvWmDm5qhP5qjowumBmdjAz6VUDvY7/
5MUpYEiyWcFCMXQOn1GX+QiuJDQ9GSnCJpjpEa2uScIr456ljfI6PFikv8rFY5hZm8SSFjGQ9xGW
Y5mCjCcxFuTTxFjMJzq5IFF2MsGTVKgQSJqFz74QM4rBJkaGpbJkfHfa1sP2wJ5tolOxG6K1moBM
4P0QtCv2Be2sXSzOrcAp5mUsSpnej8k5jy0KE/CEWn5v9Bb28wDUtdtFXo6sIIbqurWaO1bAdYPo
feg+LemelPGxslQMu71TaDF1AVQuXd2JCdu5xnqGPxV1HBXNSU7Esu9fKL2WSdstqxr0Bt8+ploG
CUYE/pW1tis9aKZlvW5IFRyVeD0QYVLRWvbZtAqsS2s/1lGBhFzdispaKslt6l+T1jjiO3UM8oCi
aqPhc5QKexOCRcniEUoLHbVfMX3ks63Mu1rcQv1Q6vIhrcVSxwptzkksabXx1O4hy76H/qlSip3a
9u9B6B279CaKnZ63d7sOV5Kvm45S9kwS/ekoh+qpRhnPFBMXC4EaIKVkBlo1vxllW+cN+zpOT4OO
zo9uDF8dqxwevWajF+8t52LMdiRjd5Sx0WkhksYTowKMAjUZHaPWLqdUA2+KITS/sKV2RspUQ2KJ
y8TTKz79tFrGw7TUxsegolo08wer9mFzcK1g20hTSCl1zfVSbcv5mrJ/qLwp7OqXU/CVUXBlHsy5
lsWw7t0rsBtFZfMjecg1a7eJyLliShJj8ahXhl8slF4swyBc+2Z/rPz3aQ5fZsMkSoQGqFx0qyZc
5dEHVO4DqAM3tlCLapEygghhtpQ+fkMsnnL7JrO+CGXyyJvn0Hghh0oh+8d+DyzQjQayOfmehB3b
mojRrUuN1z7LpBqpDF8twfhjHqeCDjHRtVqboSOBShm8x87DgzFdA+wXNud12KSmY8xeSJLrMpUv
qn+r8HGMGGU4FKu23ozKqzV8muLbUN7tkogxmmDECunwKAP1kxYsDpU4O7WV9ii859BiBcU6nzjx
cerEQm31h6yAP1OU6zrMyf1TVl24HGPvOhTaLdN5MtN8AYPC9SOyHaE1VPa3OV3bUiL/oNlaLa66
sXlIpX45RpobG4+lUb6bwDR7X92oGoTiuPhutf7FCwh9yDmcWYdNpc3W3TvUuN5ljBh9OWzKVjgl
cMxMs5cBoEKrM/aVhuWGU2o7izfjAARDHh36QP3srTec3ahPJDdTKKanHxoY4q4ZV4Y97VFNXAtg
u5bcndMMlk4JFHD0UDfsOopovZRcyRrWqTa7pWtCsLzcpUCjtkfdgMTamm+bSD0Dr0CyYS3toTsY
LHgdr0pPXOOrwepWxqBt6xGSrDqB6xtMzBYsYxMIasMGVP0GrhNdw/Dx/zt8Rp6ICNAyqjj7wLL/
+xFvnkxfyR8K9J8t/p9f4fdSnb2YqSNcxOtAN023/k+fA7KQmcVmzkS2eb30jxafkS6DBma96BuE
Cgrgny0+cka8+Qx6ZwHkzFf5O6U6iFBahT/3+H/+yX/t8eWePDdKcQTs2HQOpHmTNIhD8EnYp950
i3qbmnuQIEvzZVwe3+CmIL13IjYt0jv37Bx8Sgz8Xd0Ft+3xhQN7cN9G0qiyNf+s1y0uMQi7ZPVu
FfnUYvF3gYe0+Z4XmZI3xST4rFu31Z6tdVPdE+8xQ7cuHQeTWdl9DC+6WCvEjll3K3+00Bo/WspK
dMfcia/kS5A6avRkxzmm7fqP9bBjyKxY9yl5abMHw/uW8h0zPBQOOZU0YqVrFbNjA02qk66YP3Q1
UHKG0RxsSr0M441VfvLFt8FGvcA0hEXNtoqo9xiNj2NiZQNeny/RIYpoO04k9m6DHnXUqlEXiB3m
YzaEpO+G7ymY/G4NUFr1wLMvpMucCePKc9pTtI9f43O6N5ZuWT2lrLgCXrkc3nFm6AGIdPIqEZZv
u20D8jjYBpUrmhM+BP2csquOd8Z1eEFoZ72foQSQoLdtT+FGcfMTu6oHDP+b4a6+G9/UpVtpsbIr
V3/pLWf8ttbZtjmgLLfXA1e1tGT+se3shbpOFwAC2PK8uDO1BmQZH7IWHWC3jN8VgrwjmrApVBYZ
QcdMSYm6QnSh3uvZ87ljCDTZH2nw8kax+T6GKMWd5LWtSSAsH/t1/uXd0yX7hIxf/UMtXRwpZ7JQ
+dn8zfkHO7+t1jq4osdV9zleufIhpVR38yV44Yp7R1CHuHbm2uyDd3ILMbYo6hbv3/CBbytGeEHr
gaJ14Q/uHJvjiJ3FaNpw7c+UbHQ+CjyjxKuG027y+PAO1S14qXWXn8Z4ChC/s2fwFjU4ZPgsbz2u
7L3ZLnCzRqXbP2Q0IBMInE2ZLYFpGgM2vEUVLqVnxKEIC+zJZYqav2kKtyWKQ3JJF/BSQtLH2oVJ
dBzv1r64KMmK3OqK3ZFTdOsJRd5RP9Rr/ZOMyB/GF/8LmEJkfZr74s4jZsaEoy7UcaF+B68K2l1S
PYF2Gzzkq/AtBRJDpucifyfSun7RjvKFYQ7Ffo/lh1dxA3BC8PXhERaLxkT9h1lvTQyLV7uZ7dK/
Utr5zdrTXNg/FgHKAavAPeSjOF4X3YVkA7NfleEGoCvIekyTw0JKrvKcrbqpB4KR4KOuEfISbQDI
RyPlTHKhgdAswO2qSbH8qghdY/TVLq13VhCU/JO0G+pNd4h+SB/aBmfymjqLUTye1XxDaGmEp6Mg
FhmXBx8kwQSrJDpXs7LopxhHBjznlOWBqF0iUoXuyvj+iJQ5Iy9x6KNTFV2n0xM3eCF1uA+W5UGv
Fs23uVS31ESL6FmcNWaV7B9+mEvNRSZUOZbmSk/mNf4hXpS1f5z2tlO/8Eeid3/drurDtOs/McKc
rQ0kvpVf76Jvnj/KIAgHtoPm9AOyfRyRHNvtPZwnzhlawTJbBWfvnq+3CEEPRygeK3/p7/Tn7q4+
qo/KXXyxym2/lOcZAFU7GqUBJ4gOahDBFaKSBS0/z5Z4JaWC5AGyLAD4Q2GCKncUr+ZJbNWLggEH
xQx6gfmvBRSI+EGiZYRQU7iFssRVxKHIiwK/QtVz4J1OkmNpLdEMjYcmfdG8PTmh2FSv01o7+kQf
owXYKqbjHwiS+EZpt5gHfAjSV4kL1vgS3LLCtT+yVwCXP8BWhIQMQrd01V38ziBgpcDKpT96ryxW
MY7qwJp/YMdeeOuOd9lYi1e+CaIgC2CVa6sEm6e27NEOvAAionXB+ORrjvyqmFdfLArmL6i9j5l/
yCJSA7P2KYlv5eEAm8vYCyK6BG5NYmQNQudbt9mMvcOZZDsdYtMNUEZYHDkC834j4Hn0W1i5Roue
dJ2Wd56CFB2w47+hWZJImpy2ZQh1EKYMxEZ2ceth2tDIGTwhCziN2mtH9AkRv8ApCSglNCgGhLiY
/yOrwXphvlt73QKoiPjcQcTgLRTEQ8EyeYgbR38kl7LYEarOXLslq4QU1JvH1xHYReaM6MLhcjga
SrFFfUtXHK2Btql5ECjNe0clW2LiQUBMLNc7HvTqWQQndvfGsBrtIxG6bkGsOBnrYjmMC+VYHWtl
gS6v3gKZICTAQD+x7L7Ys64GZsjFUolBHtOj3UmXdImYWxH5oPJ6q/A1ydwqvQ1f0C7sYJOUh2xn
rXbRGgDqnPebmu91sctRqQ1Ae7aBtc8e29D1m202bLDrSa7G31aOWbLVg5dcbANw/dMTgZUesajN
crxZAeRg7O6nZiDJw9H7qx3sQkLdm0V9IAmSzSoK9Ube+tJ7WF3D8CG8K2/6tdy29bbn0g7trR8u
km/1Riz1HJT07NnAhNdMNFzMFf4NS2axi0ktWNdw+F3kuUweXhiX62vRn0pcbO1agEoJnFIsi++e
Exb7fHRWSa6O1jafdxV9YKxk/0eStuhWxZd7Gxfj/lbxucHmGVyepRAs2KXWnunU46PGF0tmQUGt
Ul55diL1nuLRVl2inRlmFOUe/7qxaHq3QALI19OH3rPvlokFg/be8rk5tWuj8yDbWyWsbysfiBf9
0ul17B3rUL5Bznfd4Qx39mgRv7T+3r3I0Tl6E+z9OuK9VsCwSdNjHYFmg3nEyoxci1wB8qCC+OKy
fY4duo3H8Zkcm+WmoeHiay1tsmOfXmUuB0apW3WFVVy/5B/tcNAu06vFvM6VioUPXNpCl7MmD7fG
1585xnCQzKXp9sMBwWkWXUJqj9utC3YZues6un2epulbwlswOU78g/cSSlCwSVeI5QzVma6VvE7H
C4lcY74pWI3G+4bv6eRqpJE8VuNOLXZRf5TzTRS7BnldYvFNlqqXXD2HbA3+XMRNvWL9m8SfRcnM
xoFZ0SzC7hJW64wUi24pE5Ye371yzbaFa7M9AZlWBUm8l0xdFeMue+QPjZ6LYpaMUWspSZvQDXqU
MucRIgNMJ3lxjfEc/Bd357EjuZmu6VsZzD4O6M1iNvQM79JuiHTFoA16dzdzMXNf84ROt1ot4TRw
gFkMGqoSpEJlZjj+/L7XumW1zSebjhts8vhXeZWExUm6DVmayoUXH4UMaE8E/JR/Rv1RyK6icrnx
0vM4OifKX6NztAdstPS3xCEc1Axxr8vlOf3hRY32/ac6WgTM9Z/tp3nsP3G363QXnnOQZAsWO+bE
oFlEP/J1PyQY6sfVGzgL8Vn7gdm3f3l4j3P/tzaM+jN2qK39bB+FylutDNBzCsQdCV7FsBWvzW+0
QIm2btfiAeww/4nVHW6+2ypo+Bmb+4sE28Mn9KwS3YBUw0an2wab08iG7k3+/6sV8kH7/H/mef9t
t0MCztZFGCaULBvXvxAA7ZKm/Otu+Oev/8duiF6cgEsVSbXBBvr7boi+EaKZ3/A0isl2+o/dEK4G
nkbWWSj/HrP9D/qXv0r+DF+oYJT/7yXNiKr04Gn+xP+ipCQVlKdvStojauePu6FY3WLBpJHPXmrn
OQ3HdTPv23hHQnTM9qMitfGU8R3QbPpapO24rl35MPdPEc1V5XdqHhSyJBiUlbBe50dZchA5khmT
NzS+W/JEahe0Y/rajFS+YAa3cpYua0GgR7nvvCEYuPNi9qEqRXdRwX7erqbgmMGsez2IFeuXPYlb
negS6ekOjhXQBMBgRvCUb4QM5Tfv56ewvdGdvgD9bNoRVrSmOOJhpi/JIr9XIBn64b6yk+yZqH3r
jj7YIHLsEMNUEm8fI6X5GLlPuc3tTZNPy+LRXTGitUz2ZlOD8+5Nc23wfLe3frLaKYwCbTsE3MBH
Bcupv8ANnYY5TF9FMtQgyu1Y9xYhjKqrSY1EeVTKAw5VuQsRzKB15CBxKZDST+2ZsbBpbe6MkC7C
NyMcJvpYd83ey4mZeV+ZlyL2pxYWfivKhzh1woMGlh17RexVE6A3sY3kszT0/4wBm9pwP3RGWHzE
7KQ+HRLKTJSGtZLceHor4vBGkZSyxz9e1E/9o42GcDwyk7EXvgjDlQmeAevuTCu7g13CVufovK+6
j0B0ory2whJvTeSPp2HXrYUsuD9XWxNYkcZCKmEP3aWttzdYE9D6yzsaSRYJa9nGt2BY2f3TQCab
/IQACQMfXV/zYzK+7ymV+GDpqX8ExqDUKShJmKx4J7eYjS3pWh54I5prfMLwVj1qasiusTH3yx08
TbAtk9DXwmYz7+OdJb0uAoZ6l4XnvKKg2V89doy53OrMLnwGddc39OfUAYPczT/kJrxzvA7BwodG
ctotXesfX1UwH4GQxcvtF7wEvAOtYry6TJf5p4HoQAryuxP7q+mw7ChHZ3qXI8f4xk53555MZA9l
0oaVPPHeaEd2J8RBwow2/gPnIKnlyQBebAlv+ks1b3naN4756wypUrj5svNbUmdSis+rmZxZLPX0
1PNHzP7aRGqiPcz8cnhMEA/EHFqUdTGlvxMR0a0Jo7GK9fwzPmFiz9boDUimfxWDaqPw6L5uuSf8
up/nvfZNvybyoJHKT/yAFS/pszh/adUmHt5EltMmIMBUCtHEsr6wBymHzvTIRz3SFKJTJkG3vfBZ
S29VQiiaY4gbEX/mqWG9VhxD97Pe5q517lgLM49Pl3Jlf19O0z2MxNeucjM3Zwex2j27+UBSE1wK
CReMURflbWSYNZixrelFfYk30bHZSr9EkJ3wiN73CM/z8Sixc/lYce0WQc7Q9wN+XV2Et37Y3b5I
qiMqA4olME1v9VnvVSnoMHshUqDE6ImApcJfubxmfrcxHHXf8GyVI7kAXdBt9L26l888LfF5PfhZ
iBpjrq4QDSvsWLAf1ReMynxs/YdW67qQ6BCY5HpYeuOx1+g0srjFiinPkreP6Nf+qjYcjBuAi+Kh
h7SWF/56fH9VM38hwaaursWVgTX7ipY9vV4sLRE4jt0WbzdcOPXroOwW9Di8/3KQvuSqOxO/SNEL
shpKqD5iakQAQkQs/Bc2MjroKfhytBNv//heY178SVebkdgfW3NWdrUp7HEVLErQ0ZICXVm7Ca8T
K5yx7doNdkg+DZNymDY3dttD6y8PsGltvvCdqNdD/Zwy7Tl972Tyd9P9KmUCcn808poReb6SpeN1
bhYyUCImHNzoKr01G7J9LauTbL6IGhsrHx3yhlaakxHpAxFo7prpHWrhEWOev7SO/skyuiLCeVce
eFM5BjAohxDhTuLWjNCIRD/ojqu3rO/3ERnfXtnEb8URFyUD5G1NuC0dKq84Vh2QgHrcgI+QOkkk
GlFhB80q4AqQIIm622kspPNxIJ5QIXRCUb8qw757NThAQ8bG822drtOgDcD3VkH0KWywUzpk1+en
4phduVH2iJ44Ozb3g7An+yo7jKlNxucPQsV1vvilbb6VT9DLK+WF4e82ujX90Zencte/EGv/3Qad
aqNNuH93m+ETQaVlHM+Ff47D5Lr8Ir/aZnuI2GZI66itRfTpnE0/oiZ45D3CUTntiSOAvdGgz/MQ
rbwS1MqKQDzMs8m7bboL7s4AzylaUXBuizRnLj0DZpXHaTq5spPErVnZwuCW2dV4BF868XFa+1ri
zDGB267ev0FEPfbfktA2/IxlmJ/jGzeOsAqK4mPVbMwinD1izKhHvK/WielTyZ0pYaO7avxNFEc3
nuQfHJAJ+w4PGQ7kW/hE6jsHZFRziPaWcJRBdn6aX9HX8laZyHdtLTBnF1F8syf3lM/bCvyA8/L2
zNudcuFJhk99MIlcuoHgwfZzt9FJ8bef2UxWdMhhtiR5ZbIMe6ODXPHPckV835tAX47m3QNpr36X
imN+oxLG5n6Cau5za3W4v9Cl4MK1V2w+Ff75WcKCT8OUTcWcoV8ZoDtMRSrckqdRbUGkluIoFHV2
dB7Y0X4Czq19wjHEIaQP/UFAUjp5ziR3/mwPCm6wXUYW5bQGIeP8cAnMcRqn88AhgQG1k37IQxp9
1ztAv+Lc8d+3IwmqKvaHJ5L2uI85klWw693W1e526n74SBVe6jY722GzmTcYUzZo/e3KT7zxJd/9
yv2Ip8eTAvne3bbPGxqYlV27lnazL4bDm7C/B7gs9nhWvNuW8EsLGJrxbj4ZT739PNrjmjXuF+m4
rUuQ1uaBIDfPpeqt0nB/v4EaJLSbDl6M3AJ6DZrc+pBLug9pLT8LnvBKK+XEJ7n9kmdg7z2yi6b+
VY5vBguV102nlcD2aayXyuMXLGFLuti12M9k6VrxCw8R5CmyV9+SYFc/Nz8YnKIhJDByZSx2lrEn
39U3dsJGPuqvRMrgq8kCsr7fUbf5vVttqaZYXR6djfxFqI7ZFzbNsbcPplf/Ut8ciU1t2PWuSQUh
fRtVKJ3BKVQgeeWUX3GVMfux7h0aeznqbxg6sKSLl3lyUxZL+YCgedW4xJmpkx8b0Lbr+vgh3OGF
rRfibSxUUYEhnDUlKKedFFDosZYib8WVyfFXW+VJCYadLK9XkmeQHgEGvSX8BhsQfSPkNoJGv+S0
OhEonNns1avivHmWdK+hjZOmBZJ0yieVWu9Ajr9REdftUbzvMvOYyme1vGpPK04ve/ZxtPE0CGZD
V8hR1KuHaX4tYoclesx27afKEPtp9F6Ucut1H0nghCmOAToUKO/R4gxLVkzQ7nghUqBxniTWe92d
aJk93O4eFGX9gmTcN6iSyneJ4XV8nCNOBevVvAFuh6bsqivs5db9UUNsD8k6SqzL7V0TbEyTpb+6
IutBG+FTWBlLLkfqp6FbxMqSNVFvVAsDu7eJdpNXPCv+4GALEnP71akZkS1YhOKT+sjoCDOT0Fy5
EcjIq3ehxDDp4iuN1mjHMDwyFlMWu7xGJxDCwysX1kbedDUTvw5Kz331fQwajqCIpR6CyiOi96LN
kAwU1fhV52JbFA9IfZBqWCMbNADhHmb9/omM4b7JXmbTUc7JzdNyIo95Iaw8dF4nz9jplzSx4meJ
lGjCfUH9bPENepgvJyhitrnukGDdd5xD3E4GT/LzreTfAMm+8m3xHI+g/BbfpbdyrkuKCOCEuEZy
m8cwW0RCzCdt13nJL7StBPiRVPgJsnPMXoBO5WN8MPld7ox9Tg1lQTAgTXzvXDhu7RXbWEbpheDH
qX4hhr2Z5IyuSaTPjw8tZ1gRYHigBdMogtI8Z9mOd3wZQup/+v4Xn5kEHiHFnU/CglscUUEId48x
OfYVR1QhCexCuODJOCbgFYgpaDofHYKKfvGejzxZJm46CjCDcjJVJxYRW/M0j4wM8xcSje4M8M+H
0elfquojNqBcgIXElTWtApAPqHifOunRql/S1Oc6JUGIcGU+i9reHH3sD6stn127e9WC+waEAxUU
jIKFd2Rp32op+DeHOQSicyj00HRdojQSyOG/9jn5zcf3HyWqD5TkL1/+N5TjoTt9OOIRuiNXFR5e
zb8x4Np/0Dki6YJgAKtQPEek/T8YcIM8XSJvJEHQDJTuf2TAyf9DNI99ClX+Q8f698TD43+CF4Ql
giPFP/e//f//KHvqT5Oya//X/3y4VP+CcvzzI/+TWjVux2GJc0jktN6N6BLlsyZe01DI1ugFZ64u
mfoDc6+pm4RsPFqRBWvuNiRE0Ai1pUG9TgELN6axJjQu/WpE9KrrhvWJGttoXRTO/UMDEH0luQp1
SJN7JuxNY3FwS45+c2HUwf6NQMWgeCXqL//OTFZ3W93esEXxke6tXXvW6UwEWmXWxRS/RwmVUMqM
S6dyolB7g8sVXTYPEm8n+4q8UE0PCstE7dLAiA2KfR2dSi1vhnInar4eyE5cfg6PtApQC/J6/EnZ
VuIevVC8ae++J0Hw3MnSWmv7VjtVynEozpcTyey2906Q2es4O/p2tEDaaWIkr7ZkfphGAJycO4l8
oDYMvKCzV/J+lbBvHyMpKL9Uq+TAR1cWTByYBrpOcuZsolw4SwCAondq5WfGGhR3uYeWn0k2XTw9
9uGcIqt8y4KE41INgR4SVx48kpIWgARODKSiLgXjneymFclpPlki0uK2i7uC0IGmEoK+toUV0Xou
dLAJpXrbEatf9wAAjky2UrVXqr0R7QvZR7QPzhPl60zzbvHmLobIeOkmQOhrgEzQ17JlDx2MgPVN
M2x8paLk9EzcMFW4JblxUfohESUSpqt1jbAAXjf2CV+AIdPih7ip+34AIatX2SPLNGVGZasFhGp/
xMFraPscvPZuYyVD+qS/E2GDvvLBjWp0sIHcc8w1uFWdmaEm95EPfGKEtZaQTgYe0Mo1Tb/blt8i
vdKBAo/liVtyh55Z/nJS7tCfbSW3IA3YcBQXRXZ2Eq1dsVeeYOxxIDCNDjbp/clG3RrPWSA8LdsI
Z5M3Hdj0krsrku3+rNJSzfdHjkagHCQPLy6DJDM47TxisPpMXzGL3s/5t1E4iCaT2Hu/w1/eyF6w
eSdGVilSg2DQEgdlgOy19VGB5DUCYDmBItK95LfPC5QRK7l4gAQl+GktGLuapF2mdxRa3HyuBfGV
x1uN53eHWPNOVoAWRoAgfGy8wk8vuDQQLih0VZlHQiZYuWE4w/nQzDbYSY1/wbSPClHwUJZ4yGDI
qalcYH+2CRY9kmQUQiNIxWk8kohTejqlqwx7vgWIAayD2oHsD7Ot9FXzchBwd9Lo3Rmdkj5n5B8w
jWyjPKGv9LmD1jmBPa4VR3VjXwoZITfizUv8JqgC+i/BJR6t7Rf9Sd7lG1PZVR3wC9wwCXak8nN5
2wbh/q29bG7PMKalaLOb0wQvquuoDwi+hqfn0vuajH1rHKRhk5D80QTzF8mPmjN/T1IACSq+N81G
T3egYcnkAw+yTzKW9PbLinRu9VFtzmujh9VqS7IzSJrMCULfJhgA7auIUCwUxe1Z3sQnAIUU1nlz
uyx3x2C/exdfoLYrPMWPvfx0g7ZiXqW/GtHolhckRy/JPbpsiPexEP2xQS0egVYxOpnej3pfp2dp
5VX3zdvyIWubpCG0iWIESwvYD1ghIhrT1/4HvCn64kp9K+EsW6u91iEFtS06b4fQjUx1s869SbsP
1LXz3dL0sLnv2YZr8wENgG01M1iF9TJ6923cBgpH/mpdIV5Pwtvtse323fpRiqC6D8f6Ehh6iKtd
Qj9ZuDiT0pI6VRoPH/wwjJ8+u0A3hmlhlK7hORGtf8gTkkpqWSmn8NmwtS+WRUKs596Psa/TLqLC
828V0Ntftw90BaSHcArXlk43O5U8vAu3zdzzaG1U7JNg336JVCURD0rMmjP27vBr1XmLSYppGFGG
dBlXvlp7EMNifSEjhaZf4zf/qwQxbsVjIALHsZB+l6kNChWtvnMgU1tipDas6b0OG7BKkhoDoQ20
abPcdoPkk3XSlY6NSf8mr/ls0yi+jb/dOiyuyGJ51vcYW2hAhAHxI03jcUkJMaJ2i5qGS4xLlvsb
7lvD7lyVeDfncSMV1mrkoZEqVGsc91DiE/av73uguctBPAyv9U+onfpfl5vpK0sAfHKQ79RQhQTT
IsCeN316iNWDRC5K8lSJJwAyQj/zbH9XAmABJfcZ9fS37q0l7zl7yG+uQojCNwZL/E5QCSSOevfz
4KMx7RwGntuCoz4Lo7fKoAxxRwUURhi8yBmh0cydw255YkNjv0a4zE+t4Gwd0nzXIBNZ7umag2YA
2YkCwpaFPGdz2XGUc2XWk59dVVJ4xXCPHhbkVrK70gbTO1LhQhzLVUeBstidYQ8MBoRF8PnA3Lul
G5hOvBuZ53bjT2TW82HEeOZWuhetbPVHBkTPyZLx6NPNyckWnDWHnvmNyGxMMMV6YxncukNShlLn
VnkgGAFZN90HmXTzBoQL4OLxXuKaaOkKcbJroblYmck0vQ9+JeFjdnlxgHUMAcYaLNjm80tfJHGy
Ir2aJMjfwfAovOIpTHuxdAaIGdOWCbqauMlRMmLXV5TtN82ir0PVLBd5QXuUGsf0TSQKhJm/REDy
pN+ieuMvHwlf4DplqyUZKBgDPv5nN/+IibD77j7uoCfIv1K37cFS24OpbSNufbtYW8/d3iBhAcwl
PYoohtk+ZFIMKBWms96avh5+udFPBZYBMIOQEJ0F8KdyI8EVv9p9tDvRKQOFDT/a5g6pNKSg319S
Bgeqstci+YFZOEG75tvZVem6ue0YCPBL7yiVed4VpZvtRwL1snXX+6O7A4KdJFCeBzf0CS/0LEuW
bPrImbntCh/aOVeO8FQxShSkxStLeC9eRD4X5bbuwLaciGkpCtAHs7u0tHA/2H2XZXIp6Vfm0+/I
37S4cfNfBfcaOwGjJwWdCAt12WpW4cqLP2fWZjZZLDbpZizDCG6fb20HfUDhcYonwpKajYw28Wbz
Ct3d59/+zeTFz3gE2RLkEbA0AUPde86L3dCHYh+MiE+m89KfIP9T3VWoJzLXprErEnpttkruYuyT
KU/ddWdsDpvJrz1x152MTX8ZfK6eNabB3YyInsunrV3u8TvCoC73SzPZ0kbadDtlowTEc6wpsnTI
sisTBEoHEQRwdJrJu38OpZeUQaUFIsLs10cYnRT+e69pj2QbiRoPk4wbVfjX9SdW8/1nMvqvX/63
NU3+D7zEimj+nYtm//s9d5W+MXzAyKQJrMDZ98c1jXVREwSJPe6hR+aL/kBGEwyEF5mkMgVxtfLf
WdOkh6v5n7loHrgmyA83IdZH4/GT/shFV22B9z4nLmKhZzGl9FGcQFARm87z+UYotIDwVi86Mn9v
htWo/a6UkrXGxjaTdS1wRhWAxONdfmtIbRilt4grhlLeDXakzQAbmCqTYzL+SDSKNVBM1AKnzCyj
QZJa2bk0GloTNSXFyH3uoT8xGfDSMGO8VKgx61fiuiWiquGqvWVPWbsXGXNaKL3RWPPIQa1UXJCt
r6WRl9aotrp5M/WuNK2s/v5LkQhkYGuhoulNWhBDaYwp0PJXgcRDU3I7laVnXhkfg/4+MIaY+c2V
UOHqcXGqtOKqlhwcD9RGfkZYjtqZax6AqU+e9PRnlp+F5r2YNfw3ARmKXs+1lo8q3bM0+VKTknKF
NonizRBuWfZ8S1T/nsV0siVnUx6dWBm2+QINyJ24SEzcdScVhZDC2KNxVCUTu0k7EIGbW11+zVbT
uVoGx2ByFWtanHI8xolwvGHyaW7fLQoeHBKMr0jchF8ivEJavU7SdJyhfuZKvuCFcDuqX80kDeq6
Qwp60XJQdzO/UMPwnA/cI5NOv0TF20qd0Q9FhxHIrF0pDF3TWgIm1ejnXKncigx3aFCJE6UvYWK6
Y3JB09MOEyzgN7J7Sxu4tdW8U3JOpP4CmvTI82ULxKu5ndCBiYjmpIUMSSx9wnpJuDNEzVbmhlJO
d6ohw5gmCji6KmJbXbTbDkp+QRxRCDJejSC5QZeSbp8FJYl6eE3mnNM/Fs4deSMFKtQO51QlXAv6
pMzuixG9T88KSSfaHIVmKjE2rVBOpTd3pA18oNhmZcrHyQD0FzgPk1MvdnuqrJyMhUohA3RIi3WW
tJ44lHae9mGBWjlmUFUE6T3OUmplxOc80kN6ly16jjbYxOhD4zFQaFOy+nWlcYgmAaxufP73PmZl
AQnNw5YhkK5DuNm/RMPuTfJ//neZfH38BRP78zf5HRMjwEEDDBMIreY0/6MrxOSABxMTFVQ+mvhP
hy2n/kNKREjQf56ovx+2GEbIgVQ4ImmrILXnv3XYojL682ErP9IoTFkBfiOBQvlT8IOkqmWmyCz4
k1fWO/rLsfOe789yE96uKEmyD/D0hwv5hkcZ4bz0pmOfQNZZn7q04HN6uEmOJl0NPt1qRCD2LjoZ
ZC6TymLu7uVmJW5T+Rv+CMRnQNTvZRQOxeLbVB4K9bWvvkbxihQzWYKSrVP+npedXO040BCIGILP
ZzcufnXjy6R9qqJlx6mHvJZpQnVmkq0hRnu8FnT91tV+flx6Xn/fmxcev+Hn3fqmB0N5EMqNhJ81
B/8JG/NQPLcMM0Ttuwu6TK+GLwBh16GA2faOJmkq5VsxfEwtRz2gAbPyWUGw2oRQAHzdnYdExmu5
UQ9Vbz8436iyeabKg5nEPnkYVihrz8bR3IuESQRL7XP83JzpE3zcOCL5BmSUCK51U+EoRusoOj7a
aaO1k1Cq7csX4X2gj5FXqdxT2XCBQykB78nsos0+P2vqScFkTqs44WSAb9luOSL8M6RAp0gDBR/U
lRwkMIG1XyxkI9FmQ3PkRtMB8Ja3dAhoJbZuXZDSc4X7xggyUKXYV2G/qPkZkRN6Su9MjS8gi2TN
x/kdOf2Thy0g9XgxewcfJjAAIZ5PK9FubhZNTFbyoZz6NUOrbjk8MqKj7WorJhaGF7zC7IHPk4Nz
nfi2rQxPZiF83fcsCq+kGk3e4GiEYWOiQBwT4m+M+muVkaB8rZrNYuIg2txesnFN+Bz6e/yxGiLt
zBVTO42c6jO9Bzoz8hjwK0bJBZKhOqrqtz8RJK9ulRHVwkGln3AqJ0+1vuXXOPnNC0IdvQRXxDBi
3+P1mX0XPzYkXvM+dwek6fR2JYRfSR7ecPuGJ2OyyTSxug13qaF2QwIB1dotrI16SZ438jVfN3tt
V1EKWnGPt9ExMOza8gF22ZjdEfCWrHONHCBmGMICAKOsxXtNfVpO6pGmri8FTa5+7A73+YmqEtoV
zZVDQzMbtOx+PhzXMrcCHybdAsM70tlguig/dF9Xg9hHdtUAGtw2oiU89QiLEDLBejy8Cm8p0Uum
S/gxiUL6Qslm2FP6ij9rom3FhWRe7AzJ8BBgQbmRg+Um6FTEja4/Gre6HhuxJQrulByS6qk26ZPz
ZbQqqt1wAaB9y96x5M/LkfvPVgJ/IR0Q6wr+09jllYIiuhpb6SJw+3aibSF6SLEQF9igpQFMojVs
sEco0JU/+Wf7CjCCYGf14ecbKsfaN7B/G5hEVsCs3BeNDhFHfkc8ZWcsyVb7CiBCvkTYvsahvIsC
oXHvyZYIEr21jvlGt79A/yQSalFhOJkf/1CwuZRk19omwYUrS94P1jzg3Yi+tRpVv52RWR1ZiWB/
0gtHx/PpJtmkg2bvFb7mM+0mWEEQX2lvUyBvfGOLo45cejFCrLBNTjO5Vw9sB2WCdkmAnoIznWHt
F9iJiUL6jqF3RyQp8nIHv035uaCA8wEXnvRADCCqCLw9AHx2SP12SoXeGWgPD/Ujg5BCztpvFlIX
3TpeT4xzaKlET3NqkVIsHhR+Lvmr/jBfwa0jHww9C7Q9hpKXlkPNyh3cfCzw7vTEYg/k1lTHbL6M
aGK+85kMdT9Kzni704rWyg3eCFF7TbvPDGV7DJ3OGY53abbFE7oOt3WA+yhXIe/LLPf5g+xH/tP9
kg4wf/ou2ZLKK23719/eI32Xf+y3tGdaqLUslyks+nIzGvRURPEPBUX6A3BLWDlejz40qSuguUy1
Vz+gqLON9ttB74OycT4QFy9lLnzJqvus6m9zeU+OTz2RteNZtVvU67AmMs/BXFiXX+8g96PA6YNu
50xuwscgHPrOTVpnegZIXMB8pi34B4rt1ERZH2a3wkqRMRCjRtpFtScDd1s4a/VX9NqTHGFiQsC8
PfhUIKHaehMaInw/+e5ZvMmLdXvz0/Ii3nZgtkLAu90nfjG9kt5c9OFHiYiRCP5vDfTNRExD9Cyh
X3TF2O13N2zLYQuD/sDc4JGuizvw0znFrNj2MUmVT2RLlnSnSCFubLO7ZjorBDHlZPEGkuDwh9hA
9Ngrb6HOhawE9bIt+XytqU6PUaV9z9smX2tf95ZOnL302oFakXx8Jrj9Rosq55/Thlm8B7LhhacK
N6PT1xFdaYDmgc3dENHhVvsMqrXCytdv9y144mrlUmehIZdbreetFsERULXGv9T4LIIRpshH4jTo
qwslhcJGfTjRXI4iPFuO+CV+wWU/F8+w2Y97gUlxG6I4KtzWqnVBC9Q/MJHoSXj/7S7I90PEI/h6
B/dNBp4HKBSd0eSQu69bUbw1R1cAevoVLz/kTxkyKR/24iftGsC99dSnOfLkp7mzSYO5Q7i9j2hW
ETrZ0Wbwy9PTwM/6JItveCcGGafqQQrEnxm5BFCaXRIAU6Fi82REE6OXT8HN3KoSzFVooFgj7WG1
zQzMO2GshXr28Hr0Iw0FIXiYnyzPd2ouczcz10IVdreQ3gQKs+V+J6ZupW3Vb1na9MO+rSjLdM3F
j1cnDVVMElS1h7zJ7ltf5/LAD8efWDQBZZXDf8ybVN0nRP1tK2R3YaXZEO0r2/43n+dFyVAE2uTI
C0ZSz8D9X7Pbz0n3UaY/fx7m//Idfpfxy6pG1LBA0Qw4iMm0/LvFm5B64t0k6mcMFfTkj8gJ0cGU
p5HkpgHoMLH/0zCPL4C0Ub74EXD/30FO+MK/DPM8cA3wRKCWmFC5B7LyhxS3hZwisZQz7jydyCkX
v/QD8p9+3BHz+TVOekBK224yszUhkRczyWlz0hZnpOgrnphIZy00b9xqADB0ZFAmrjVlpmdZTnQi
SegnhecquEw0xq6FKWe5G6SjSdvukbmSg0szGOtEeiQoYAg8CInfZdwZ3TZhTIvEUDG408qcCHq7
r7rGVSb04xxOgxHSvP2+PMpQddmt0+TNfHhbJ82VNJoaiZ+RDHRQ1MJ1Knz0qnZzaT+0K5ffXM7Y
8pavZKEffiIyXqrdHvfApCm7Eu1SWlAun1frWzyf2iLBlkdzLYnrI54h0PyJww1tMOn73ihihcWg
Mwp0tqHWKpWr2BF9wXGWzfk5xRUrlcWuAxEZqM/ueG0lEi4Voj1XNZlCt3id5PPe4PRU1fkwxCpV
ZBiZ8FC1K8MfStrX8iwsYEwLeAEzLr16KFu/WaEfrVe55c6k9OYSl/Fklm+ihIuR2mnNgDTrNjXl
cTcseTOBMBMnm1aUfjbfXHmiTba/+WJPMIVUfpOzFyNPqp8kiHVBvCwCVAry25EcyRWGxJwVb0QJ
1MslpAQ3jFn/leH/7xHZZB1l51J6MUclaJbUWcY7jbDmV0pkkiqRkH/P6uNI9Wx+F883TaL+9X6p
ZUJf1RO41q6pZ/9eaj7Vey/Ffdo3QxnOheiyBJ+lbtnICwyvcW1rz+TON7FcKhC5s2nXOKqn2txq
tfImpa//3ueXBFAgoJ/BpcPV/K9h3/NPScr66vkeN212/9Mx9tdv9DsA/PgRKIAUgaNKlMmj+B0A
BgrBWaQogizomviHpArcSIQSi4QPk2T5qN78xzFGH4ZGooahyn+PsPyTLudf6nRUAZ3QnxHgP78E
fzzHuvg+rMp8jJHM+ZNxLtId+l2SgQsprNTtvbGVD/5ASl5J1yFCq0xdHev1/YNibBWT4TvEYJfj
N/aR7ahXw5bd4XwfbEWwpcrXr2hUVqtQU9dE0GjwZJRr6eY3Z5lHWNQGjkWAk++OZbTODDwKT12P
g5JxY4sPSSMBrrIoleqRkDMB2Mv3BsKCdAjj3K5J63bSZL8cFVbZbAcTtNKf+9/SIjrtpwsJOcAk
L4ieSe46AUefhbzviX1yCdX17n4Co5u6/vTweaPUNiDdD+J9naxpOiroC95SLF3Aa41EoiGZX0xC
sOzp0GAAJ0RC2OTAe1/SKbVBBDA2yRZWp2XLmoOQxCCgI6Eo1w2vvGIHrbZBWUS0nSiWFV/YQ1ZV
IIjreLFa+6CiuPvkoCqP474KJ4yP7NG6BUpALJH4icDEZFJDcm/rX5+6RyZC/9N962ACum615+Q8
Ex2KTVSxhgs6p9Edn3Dzpl5+hP9WPpaXAiv3C5DvtcE7M9uQS4ZXOp/amsOA78HxhtvTuXdvxC4I
37ReYNQoYtvEnHlhAE0/ZH9M1tm79Iz9RLloDxGrVzwRV5170Xeib/vrOIRkHRDm+TbIQfNwdbp9
9DPx5lKmWmd7JflC0k6llZWwgAnSRvGV2/eEMt0PU4/gJ4TH+JWJXCATHf/TcI5w0fJc2OlT4wQz
HOjeFFa/pWz0JxCJ4RuJYdBchB+dwjAHiMKe7JcXAFi7ekF0X9BYPm5AylFyYlBSh2fe8PA3dTrb
wyN9wZ4zdjs8W4EjX7Wd8T44nLqrXyi92EzNnPg+G9pVOTfejr9doBP3PPhQoo2s15n33T85z6gY
To7jINh0Uzt7Iey6edk/XS6Vn/u6Y06vHeR5NIcalubiJ0KVPr9j4MNIVN8JTnPAolk/HLxkN7s7
Lpv/S96Z7DiOpVn6VRq9Z4CDOAHdteCseTKTzGwj2CgO4jzz6fujV0ZmRFZVohKoTVUjHJnh4e7m
Mom8vPf853xH+pANuyhe+4tpoeFdc4Jv0ZpP4Xb/rBl3Gw6UGLwXq4TTVOXeSN4hnmwXz4/ZP3uz
65+4cnB6cRIhzH6ffxjykpr4yNzFscfl2G5VAHK+sgQC9onFvA+ww33mTH24L2jG88FytBxU1Uvk
MHmtL9zeQ+VIjSs/U/yc3XjU24oeJD+ITKkYGD5HDJHblzRgVQVCtxYHBwuT7HL8WLfsz0/psTpU
C5u37tZ+7BUoBzDsPsQjjls8e7Bh0oVHl0z0wauNrfo63Z0380U7Glx8bAhw2dMDkeoACBilW8pe
pZrqmgGqO0+Sg2iHv42c84rhL3E5qODxE1k3sFOWbhlHUBHHBS/qjHmnfYVuTmCCIVXvZ8R1cBa8
U0ICnIblSH6++aiOhAGO5kvO6eoSAuGgaB4Xd72MGSMkwQOilEWcrOPOVXdgdR571cvfYL+YH8nO
eG8NZ9zJrmQEVMRP9u0SHTlsQu2ykjXtJzB83sKn6aV5EjyKtVl5ltk5n2ntKxIjs5fO77UDfrEA
mWudk97C+/Ej0uVOwfc7RIf1bVXvVDw+GNYn5EDVAw6D31fx4zsYd/1kkDEvqy+YDWZAPUsSjO+3
FT4D1iAWEv1Uzg6zonZ6JtiEDhGsbutRQBZDN6PXMMR+HXRcFgB6xl2IhTldMkApzrGDJxC3tkug
AKDFJ7XB+4X1WH8usOzYmzuXAcvCAVLG4ozRSw5yLSCmWEj2zTHbCynCA6ottAEFf0lxmPCwpczN
nQnLBeBOYiH032XBnQZAllrKYL/INVksjShbL/gPV3jhneIoknixp5VwYRONSsGlg1Luqe/3bteL
lt0WK6gS0Utn++5B38K1YBSlW3qHnS4QzRXQOCF3AWkSIRuOA2qzzRaOF62eFN1Cpl6jVS0/dR4p
PnoVCywWEVCEGwSuCBsQkgWLMytzjKdn312JdCKQmqDP2CsznmP0x06UrBrVHg4HzxPwPNKl/B4N
ATtZ6rsdOi+awUyXqIczleEWunFjbEbFFT/DIJedxEvQvBa2YAu+6WgI5nUw0cPk8SfWjFR347DW
HJIMX8NF9ZXd7Qy2X32RltVJI8/uwxK4qM9puuWS7q/FZMl7LAP4949EEc6axzGW4yz1Q5fbV7Ma
PZinTu1Np3YjPBV+vFO2wvvjO3UwY7kY76zmPbwsnsIgOVOMtHwcR55ldBJgZVv2e9r99o175eoR
HOXwFcTP1dtjl+3iTYjBVj4+8EFgG+JKQdEQr+ZKxeyO/p3bw9v8QbYHW33LViV3P3GZzdzhR55L
cLhWfR2KCs2e+9FDTyr88gCAISEUukLHAbNpGbmlPnc/rFW3L9PHyQao85tkx8y6PkI6YP18j9e0
u/DNhtS6zAALAAU53/rb5hrusBC69RJ9zjddJV2CnQmDOzwf6xsbsSXNzxTi+9B8vtQbRhFsU7Zw
ouKFfOoxMt4H8Rghkz/0lTEsG8FRi1X1oS+WUf+EuIvzWRbnFaZfOMlbeAqlLZONckSSM4KoccXK
SZ7xWpXEUBwGpiZkRqsggvUqcwMDoQQ5ky0PlJEYTrssdoqdnYyRnDCmGyvaa4o782SAQE4rWscX
S+BMO2F3d/XGU0Q7JnG3xn4YXitlGcU+SiT+N5KSdgcu1JUDdSv5+Ub1S1jdvF32OjZ9zWeae5Gz
1WIz+jj0WIwhFlgXcSesidUuUYUAC6+TvbzuN/KeE2r8LsRBQCFi6k8vsHUj7upXoAcMgJqlKDic
erEjZS4p2gkBDO3HHXwsV8+ZG68lFyGQTZL42qwgc+UHvmDvVYQYa6fu1628wbmHOn2jv7C1B3pK
Ue9ZzSFXVG44OU+FR992YX3y25QVuEGBANEyPJWQhaLlJ6nqILs2IqCiz2+sdFPuCqILXbh4OJ0c
tAq+5B2rh76qndG0eudQWAqusR1+TC/6clfgIl9mzzXxKQBB0b7Wj3F2Ek1HbenL9O7RNQrI6MyR
L2Yg9nOzbQ/4FycPpat714gIZpb7Su6Xf4i2PhfNT0idj8QIrgTU5GCYsDAx+omzqo4SV5J2XUCH
9edKnGmHdSHCPoWB6Yvol/rcC3a9Eb1pdAk9wcYUTijbwoGlNncIK7UGCSJW4hWmtBag2FqcL3xx
PAz0HC5Hh9ZpawB/GOFfJ4yGCnZI9xhuk43A3GKyayRX5Dq2zc2y/wxhfQ6jDYGHGvEf+Touyy/K
y1iuI/VLM54xZmIGEwkP35cT7BkspRhS0Y3hvYReO75UMG5YnVSfoTozI0BKOfnLl/lcfaJsO4Uy
+rB2j/JQ18vsUo2W/lx3pJZXfXjRITTK+8F0dP1paA5p5xZw6BpHYXi2WC2UQyQCxbdg+pr6k1QQ
lZ4dqMTH48dPgYI4fOjEawbS6S6LtSF95YY/zjPKU5Fc2RbGu4yhGB3jzTYq9zyFWqBEQex/HbOX
/Kdgs8HA31KZwbkjrN6YwpFV3L42kL90Gu3Y2XVHU75qyUsX7RyuhEE53VOf6BWCSjezf1gY+Jii
qylt1LNaLpW9dmXnQQqct2hXvedPaBPxBZUgvEjZOvghfcW9esTR/IA5pPOIjbyWIJgIGpSHm71r
Dwi+Czzy8O6Bx+xzLOf382h6ovxlkKYT62Mj7LKToBwbQILRNqJMTfgUkee75lViNd0oeG2wjprf
JdOsnaktx7VsDXPDIb63me+0NYqzDK2TcMFaU1u7AcEjpzy/gdR1AlZ8ROYas6MKXa4kwqxYnRhT
4VE6LbW8j/Z1fh9FvDknwkBeQssHcJqi3WIy4hUlXljhPuOsRJ7XGl4JgsbwBwSycZQUh/hL6o48
HuRjEgcsmtgOF3TbsUKIz6g7/7NlChgpCwkqLT9kiKWc4f9jmdV65Mm/FVn//s//RZ1Y/AYGE7UU
BWRWFf4gsi5+ow5cwmamYgvDAYG++XuKCAliASVF1GQEDJFSzj+qExQs0emGZLEwfznX/gl1gpDU
34sT8zdu6Mi9fElF02bx4g8ia089pXgT8ANHE377vOYWp/4LxsgNLTCjXBCZXksPC2S8ukYooNmC
XKCieUOS7/vCtMVqHXXOkDNrGmMz9FPO3SIRuXKRhq6a+iINmmr0maWvpRkAzLxXLJjfxmNjtuQk
KU0zmGsvHo8gC0nn1esyNe2cifxDZYBFwaZuPscFxqJ2Nci7MnI7kV6NLkhlUiZ+0wtkXMCgAcno
pA+qaVdt+X0nLt3TFdOOx4fKFMHAjN8wEu6WQ/cW42oOebFGckzFZZ4Ny4d2ASVjyTeOHQp2NkrD
uuQpZIhrmkezkt1cIjz5XqsE9OKK6mysR+bktep5hOzXiafugdhIwLL+lIhJVXjMBfI5i/GxbYTC
kyqe61Sm3cF9LbLFWlaYwmFdWqRaEA7xmrbn86Dk+5ZRo3grvJLvqQYhUyTazpiwfQF6zCA2Go+V
qnbLfnw3tGdd6VcPIOT5ODl6XPipWgTmortOZXocm3hTyMXrffFZLdTV0BSO2n+ZAFkqagzMW8uB
rnPUVPA6ZkN1eHdzNkZRyImd4eWY5+4d/JnQA6qAxwLwNL+jPpDKzGvOPc8V8Oy81IImrKjMjI/3
vF4JN0hT6DVdotkt+9a2GJ2SQyuv2xWGs8G3a4RvZqPhHiHZ84CGfGNbXFXsC0gR0H5ObWB5+IVF
7/edmfkGx4dIfq4bFWAjOnicb3TZLWc3IxGMiXysqAf3kVkpFMWQQZvZYwK4NDwrF+GbCN5EMTsY
Fhucanz6rh5V4Ofm8e57GXIILdkvExJ75Ne+u87btnrHRFFqBUtWd2Kf7Cky4KlbLw0UgvsHVqO5
H9E3btlTMkFskOunSJc+8upuj3nmS7d2fysNmgDX92ZuYuLsapDk2jbFsG8YgmZ0UuMhDMKITAsH
+bgKeh37Co1aQ0M0ftxqGPoXdWJ3ypMg6Ot6cQnvq7ovvax5f4yBbAqkk6mKyg+l2qyHqcfKx7gy
nIbEy2OAWfECT/NXVF3lLnHu7GHVdA8P8yFwJFhUxwfmesl8EYthJyMqxqseG8aj09e0qcH6XtgG
CKNBIo+gFW8PUjIjpiRF6w5iVT32WuhXWcAchMqCJyFEAwmIrXW0UwmorCQKX+sRAGK+U9rHsujr
TX0nXw59TB4ZGBMznluh6gKmjnFeRLH3P/hpI/xeyWf+w6fMNp+i6s/DvD/9yb8O8Yih0ssnLhY8
MHAr/y5+L6h1pswEz7GOS1JZ8Cu/P1603xDEicqCb/59vPe7+xlM89y0QhkLLUyM/rR/aoZn/Hsz
PHKweAXnxmvgz39+vGSiEJv6HWdRO00YFxriRCwxcbkSKbqsWgJacRG0FGAKGoFpWfDFx/hsivj1
6coUULx0ujNrOjR1cJR4mT8oS2LUYtjaeGpbjRgHHr3ZRmE0MEOOg7hLmKsV2IoKQWZvBXSJQ6cR
jzjtOieUKjbneG6E/SBQLdElXzosoAKpazw0YKoMCKWiHvnKeANvzJY3ht4kHUUBlL+0p0BKwj9S
6qTAXxSB/VuVbXGdorawFVNF9lm3a6I/VqMU2gO5yUh+kPpZ+PnQrfu5R6af+e5KUgVJ01JZgjjU
QmwxgCDAfRJo/niguYXgaeXwZ9HjpVl0roZFoEK0SdE3TNo/b9xMXfUV8biU5AztIc8chVJlOZSX
5W3ASJEFDecpidABZQNuD26zzkYvCQW/GR7vWmUcE0KMtzT6aIZhk+psPvnaj1u9GQb1W9Rua1lO
HdmYsBOqr6bYlDS1ASQa2p9R/YjnbAhF23fd+DZC/Vz1JSXHBgepZD8SR1I1+igovr8tVrf84Y3C
/VKIYcCeIMVhoTjV3VxGj4qe5DFQK0gygnxKwN2rw2N5x95n8mypUVfMuxuXkIgYI0Sq7N9uqavV
22nxc+Nk3sBIab9iINPdvaQDQ/w0euVl6FdUfm77uHJ7xiO3nicRExFZ6L1CQ0Ur0YxCxiWLG5YO
Ri61+XqX3geh/hjV6anEjGR25zp/MeK5fEJcViSq0rgA7JAcB1J5TfMhaJJ1G+9fGmMPpXw4d/2/
bOP8R8bgv/jf+e49/a7/z5/Qg//y558yqPpLIZXz3rz/6SfUK0TNeGw5l5++awIIv+8i59/5n/3F
//X966s8jcX3//3f719IabQgNVX02fzd7I7rTzGZzRmsBQzz/6EpGT9d3v17nuR/8zX+usNeyKKq
s2yRyTfm0qa/jP8Wv9EYpQIVxOYg6iZ/6+8LINM/TSWHoCsLSWHP/4eUPltvBrjmHBzR8RLL/5yJ
Qf61wv0di5ANPF9O1xhAwsz/8wo4qqpUUP4e2VRBypnb49LSPEJWYAWpzKiYalNOCq0tYw5ip+x3
MfOyB/FKgB8k/R4bgaqML/VFk3xRONzvHvVTTQrxak3eOIWkPl27+5qsN+lvQznmwzMw+kH/nJLn
Vjl2kEY17oRwb+jYED5bVKt+E0ZkOAJpSUIJwIp5m0NRkuIQ8yjwA9qGLbQB9kAUGGs5LtA0aL5C
gkm3haculjhIZbw8maeNq1FelxpRCtLvgZqvoDGxGLP5CSN0FpdlEftleEa9Jd4pEmKFQCZgtqTi
yUftIKX8GK3FD4Gz4mZVy3Rys9plUkCWEZY3uHM2TQ86UYDt009vqTXuizk63z/rLy84x3BqDDNy
Tkezu4KVF7ftM4a6eajUWqDFAP/B+MLoWusUIVvtO+R8syJUu9GoeyODIxzUm5VW9vgg9eaQyqlN
F8PwrV/21HwynRpWfYe4ciC5rk+OjHe32ZUM0ci5xU78UvK79sjXyC7kK3E2KiIDFJ9KnvGbv+3c
PMEWxB8dnYqD+lJNO0qjmK2AjszTecq1OEp8nIxUYPWRS42eK9pafhjUSS8K3rxLSauKDMwh+pH2
hTOh9nO+l1Zd7GJ4yPqZ24VcVq9NGqE7V1VtaZltNBQKyPG2+TnBqJpXx61eBSF5ExR9YOK44hdc
hfP3zQDulvhRMG0WEaUITt8vlccxBks7rtgCZvmy5TkN6zWZbch0+jHikBw2i3wyyX2lQZJirvk8
rKtNFrr8AFuAIXrOy7sPf0JDGl25PvG/xrTFw87fLUdLBJtKZIKxK8IdDUlZAzSAZ8CWsk/ptmy0
C/+l6V+yam/eD5IZCPdDEj414a7fzRh3ed9Oz7l61JujXO2Y3gr11qQLFR5FR2nCc8G7Yainrn9O
qyMae7RJFkhdXiLgd/YEvh5sv4e9TLdj68TnPjzEoZcuCPcxrSqviJ0qQyiyqjjvO7JK5MtP93HV
BcUHQ8WFI7hzkJW4dO4noXsnfLSwW0yqUfEapueJ1OeEXld2wX0A6ftRxU+38YXhR1fZGvCndkvP
w009JPFhHkbFkIKWnfLe9C1a+M/1pvtmSbK0OvO+h5wuhXUxnUzJhcE3ECiFSnS7AMdM0d9pz5bY
XTPGtfHTkkmqCXjmqZWUBKNeNf5tgFcs2Wr4GpUbbtMU0ODi3MfznLmKPDPaj8KpyhCwofHvjNjn
gr8trWY6CUDNNdv4Uo/0XDE0CK8iWCiIz+8CXsbeaS9AaO7o8zMGr7M/mSndYT7svLha1txcmo+O
3144Z3FZCbo/FhsIHwfu11u4Kml6uWNzJfJkxfet9sIyJRBU50eQg7DjynE4Coe919VnMT/J5fMg
nhITANS4ymFGUyEbfUUr6QrgHbpjtKrDFeO1VbZkRkv5AxX2+Sv3yi1bt+JWOGtT0Bo2ASNmtn2x
KxSOsDO7jIRS+t2/aysB6XB+B9c6HDMCrZ3XJ35JNnjhVj1ueava0D8Z6VbxJCKiAcPn0+Dy/qkv
CXYETpM1xW4eowgIg7ueiWCv+0W2Y193C+dce98uc64/nGiZsFHxjfer9nHK0uWsttdw4Xx03ebh
MAYDrZA5somhgy+yjMd9Ph3GxanP9k18zTBSQ33ID3MaCqzLbnFHIX1ux4MirirVGuIgTt3KT/cF
6QHke0ZBNpKprjts8tCEB18EAQ3m4P05bX3t7rYvwwo0aXuAzsXk4kF0XFvXTxWFPE6sMFSHGmoz
kurlSzlcBVzSS3VayozyEE0+8w3Xen1OnV+TDPbMUuz30ozb6+4rQ7faKy4v+s02j8iuHudqnIkW
LZngyCuZUWOTdRgRCFuQ2zbIbFSIAPdoBIXclj+JYLMDVzhX2/kXhC8I0lTEk5oOFHIgKDoeI4E6
MOkxBp8R5fbE4JBsNoHel9sep7GbPQM0q07AMOLLgpxjj6l6pUx7hKCdAR7DtBlsEl1YwnYjMl5M
e0r1el5V5qGG186VTxqudnwUg9Dl+BKYS+i5SwiK/Dw/8x7DL6dTHFcf7tkwCvoz2fdj9RavILtf
uzDQAuVZYW5S+ZyG7+pyIEpRwP2akVPZ1sw94Ut5nUgRkH5HYPKIGFffY8CFMuCQ5ZnzAd2hMuzS
ozupgIuRHSrXZ5xzc9t6FV7aF2oGpDiABFmckv6g9u5i3YUhJjwb4ANQfHA38tpM/GphCa/CMj6+
yp2N0cGK2317oz6bRgviP45xxXv9OOI7gkOgYNRNppFivo8uPoB+v+cBpheS6hH0UGqhYl86RFfR
HxJw6H5AbChknuIlXte7WHgguhLmxHOzElqnhDlHUVgxuBEmgm1j93uW0NTrI0d8mhuwArldx3RO
cYaSvTspHRohWN+YR1PawDBOLCkr4Ia1uAge9++QLcD4o6swNwOVj3QvvRZEslOKUwxGv2xsZimR
iEQYzH+8cIxkC+MQWBe8AhuKPAxfP49OfFjvsfVeUWo9VyRAMADa5mXa/L0AZ4h5t1VbOZftIfZr
w1MEvxMPurxLAUd2nN7kTU2a3Cu/GC9gpRDka84cs+Z06/ASBhDMevnGgznPV1q1bg/6N07BuLZe
rzabMHvCGxUAOMToDEfeZmrKP+841lcV/8Lt++sfZo/X2BWt1VmeR2ekbFwyrw78AdulB9HmL7Kv
/sM66LN9gCD80yvzzsF+liAZmPgj9eAhMRNkKoPr3i2eQaiA+Hg2qJ+EK+BK4UvP6JxB2cOZmPeM
zpieDLIj2Pnb7Q4j955pNBaV/sjIgc/txgxRdFscBMuKLG8O9IMoHCZLXFrwEVgp2BaxthcwQZ/a
dR+EK9hqEujkbXVE9SUE3WByY937yI4RwiWPwJVaePeGgTy7ueKxm4xNLjh39p39GisEORluFp7D
fEJgMWvrCDZPOT+2PawAXC7Eq3IP7l6y11/51DVbXVBhbtGG0OQ25ZXOA/i3AzJAZG/9UbwJ+N5L
twzgxwOXZeUW8OLSjmTzN0pg5mN/ZKpJYoFsys2RYfXwDTU7+KHtBzcNqH9gSQdY0Uzd6Bc6qivi
QYvNndumXwoHLrWit8TrgjsQ/+4H/QUpW5Ir7yipOUDK1RlMRv3RP7bzCwIRPgaIb9pz80wVwbRw
2sKtJfZYbvGinbRAphnlzdwQMGkSl7WEzFstOgl0avfxzUszqfuw1QOmHoOO9hdMzhrcgpi4sUVS
cebTqVb0Qxd2zSYETjmsWd2FbTKdzaf+I+fG3GVH/RVphruj9EJXxMaMysDlCVImsrKTefdEtuDd
9n7+ad6YeyYs9LWV7Qqr3nf+jsDiS/7CBaeOvFHuc/olks3uAwMfyK9bqQ9uJ/CVqkJ8eIsaTMyq
JRa0y+YOOgvOoPEW+tFVf0Kn7em/A/uE2xk1XAlyFliqQp9bCJpVxE3u/n8hHpJ9/Y9HVIfv+u+P
0H8TD/mTfxUPdR1IP/VuytzNrnAO/msCQFss0AeVhazhqdX+YJ3VftMA2YG/Y1Cm6ZLB3Opv6qFK
9bsG35/fAuHunzo8y/Ic1/3z2VmEvcdBXOSrKfz/n8/OZv/oiiphFF7Jn1UNFQgiVwFaJxxC75KM
JM3yU5t/UfB7EiOSheNbjAimKfjH7+lr1ofwrHkOYrrUzENn4vPDm1Vfm3iyZUZUek/03kDBbpuz
OEVrs9cZ9JvWxAJXSvdDR/mtFC3cENZcHEEZzkOnlcT3Trqt8bPTipFvGhV33BCxBYcilT8Ef6Sd
18qUcqubhO5Hw0mHaKNwhH3MNfKVeRRumn03UtiaJfrc1rzpdhEpP0Y0rrM2Id6nYaARf2ptJz6a
Yz53TIFayZKXjNhsE3dfi/JoIBu2kxqEqKS1lG4EzikMgbGL6k9aiPUQQFXPLkOc6epxS2wMiyDh
szQFxX7PSD1NsICLTaNL7iiH+Al7KukfGzGHsKUKBPuw9HTxLmV0doM9HmJhpNoy1ptA0zovqw23
/AWg6bYRC/hDvXEKZ9gvpUddjv0h0zaZqtJgm1lR1QCRYHEbKaKMk13XaVR6mU8qRewhW0FpoiFX
2+ddaetgu5RE2tdNGCjajUpoTh43mrlgcIuh4ZeDGOj0q3VtEFbNpep55+RiF6fxWs3ELX27jhJC
OxSvpaj7WaNt74vQT1iqZN6nsYqdJMQ9TKNdfyd0RYGKOTEI1B+BMpJoYvbX8HRqhNuz2XyoiM41
dQUxe6iMOFyqqJ+Vsli3JX0Iaf+k8DY2YrGS9IQesIIjn7bUDL+WvlTN2Ic9rPhsk3OlqaG6mXtB
+TR/9YnrgMfSsg9Ktrp9NTgZfOmFVq9KVXiqdAqTpEb27zyLx/h2yPt8Pxr66d48dcxbBOhuE3yy
nNo+VWfbwmY3lBjNpvDE65urTu+Fnj8VprrRYjpmhtTpapPeGfUUISHJVFhnnfGJdDoCQGrvb+ot
8o308V82jvnvqmH+qrJfiPo/VC4PUfWe/VH5/MOf+suCq1BzL9OBslDV38mhf80q0NBi0JCi8eu/
bAJ/Eyv/dW3GDcDA6PelVv2N9Zk6Fcg2lNb/k2ErohjzWvqntRbpkoY0foG6ZEwBs1HgD0YALRrS
SU1GwRqhiDFWbFcdXhObmL8mbh+mP5HDrz3cv0y+hw0ChQoY0Lt8RRJOMRqtvBS3bH6JR3L+aUj1
EeWvHrKdwOwedlPqSQAxVRdbDQfK4nHQQo8AZUSXSAIEzcGczDinFVfiGEjF9m6ArNs3jR/KFEgq
kgOVtPNCJuFfU7vD+PSQ7Dw5MKkP4PlPbFdohWRbmTttTKsV/VFOdZ6WtPOh0/NowGlP7Ry558eV
4RKA0fjuzHXmGOd2hbYdB4tQkcTYO1UCI3yFFl22O+dGSzVzDSbssHtv2goQgcLRk7beyus8EgfZ
BnjPLKgh5XUs96iMrwiHDU55RJePclpqmoPypdJBQbtaauNaJrOeo48UDo8l7lEklUdnt++8LGoZ
YCZGhksiDX99xClKdgH1xHuqxIKsonBiJctP2JFBRMrqQdHmFkuEDEkLAELT8Zhf1M4eHiizUFFI
fgSGQLXfcFaAN4Ihlq3+HXUufwDcIoxvd+o+7nYcFUXIw5Rl5Ha658Q5Itsi/VDZgrHuK39Hdkx+
8F/FrT0pdi+vQoL/SJ2mVb5Pd1/nibmA32ndLgNurBsJeJJ1la28TGfCpqoTFYd7/l3DzwdxBkUW
5xPtK/llOmPUeGyALnT7bmNiNMfL+p6sy+O9ZuC3asDp8x7zW39q6D+xjc/M4wMCJFZ1xzzgNAPv
bolLsJ33uewpe+2ozCyA26ppZqaqsK9xRaou4yxiDlO95P1Pk8DD5N+1Kwo/DzjlUzs9AU17dD4f
ocHWAFJqC/7flvX1v0r0YbUVMXaRipsOzScFgm/tu/DCXbIVGINDFH3phvXiZ6I3ECNWjoFhqaeY
SGysFyW5f3rOsDhiK+9psejd+BXjw/AkXYtwQw6I+lYWeztVPWVjwqK3M4Z80OuNY7fugMnbt72y
rdkn457lM1v4aJdpDO9jj6fbvG0qkh0YQsu38GZbCdBxp255ZM2O76o8Y+tLqxfImEpKNnqfxpc7
HShM7M1Vz4PxbGxwD6JVduV5FJYjgfXFmgIZFf8zds4MG4ed5BthpygBvnzqOSOOVqWjp5TowAQQ
GRsoGKLhm+d0S4Ii0NMlBBYrjPeU1iOSU1Hfviz22plfa1+pNL8p7i1y5a/wQ1u2kB2feNNM602z
vRIQRJLskEpph64Hcs6K4ssHWbEam7ffsqVt/iW2FF5iCcEPXgGXii0A2/TUdTB1HQ1332LAv7Eq
hN1UzqpVu3kox1p4D9sPDogFajZTC5yfnGHxOXlta+s/xPYp/5O5ZSO7/WpHD932syGvjZnPlhU7
fQHAkAOgpDOwgzS4U35gbVanWLfNcUXbi0/uej+VhwJg1mNJP8cvWQAeloHTUTnq05tki87k3h36
c7uXtbCJjygbL1rxKnv4mgHPIzjePCFc5nhqOfwAfEAM63C+Dq6C0uHJzTIE40UzvGB9mxS+YnnR
EKe3ABDxqyZfwwqWhgU0F9Owl9pdgCvfdIVdcvRib7JOnEWXheszueB7Kqyn+ntYYxJ9a5C7j0xi
xD0vV+V7jZb6luZx0uqIdRijhuaELXV8Ebbzx6zNpnswYP5EPckmql3CCOXSTKkxtLgyaDVsfKNc
hogBSGoRA9rHvCZ/5swuQOkzzMjct2vttZ9FtIRX7xWHAvn8KJquhBKMvCC07+p4ukmemhyJU3XL
h7D2ULvLZ6pwk2OyuvssecBMzPNg+Kp8YQfO9Yvs0PDds/SJNqkR8ghIH5NNu2/mvAkvbyJ0Fwi3
XrRDcn8owVI6mjv8uXe0OcORRjQY3xC+KDK9Jd50/YA1auPOIdZB8Nc4ML2vT5Lj8B3U0Y4M1ghp
5QPMMUIXYZLCBeqAXusl7lPpT5OTh2d2vFRE1W+t35y99pQGffWOgp9J1sKlWUx46jj8H0SFm5Yi
Hk94zn6qhXfQH65fe/iweabhqsZfUHwkNsUzluaEMENIjdT+Ey6jgZsdpHRN7G3DdHvJupAPFqJ5
mizrFXFju1jyLQ/rB+0GucNtdZJj65swLk8KXKlnsKkYiSgstKfbtjF8WFrMERcnRu2LeBnmr/Jx
otID4qlNe1dFfBAZPdpow04Z9jqAsCfWcR56PS++tWnH1mZ3tpW6am3TSsXKYSvaMd9kl+xCXYqY
vbK63SN6rXIws8KuI2pCjxAzwMr9FloPGBsHqWjT934CvzQDubu7d0fj6ZPCqz7aZVcVbzjZuXrw
LREsPjDPJf08tJBRyRSIPkcXQmPR7K9ash2hl/HSNavkopQOL21On31DNv4RXh54uzyeqN3db+BV
MupZdvtyi2kw7UkFBOopgc0qkBp3sBcuHGzXSLvzExRS8GuyEiCqO/smX9aEAQfrCSBJsqp0uiUs
AgXFh/QBvGbmUMFtWEovHzPiBnPvr38gmbNr2XWPjUKVGSOFehvTubaXXW45sNE7dZ+ZATEHZq5T
/TScQ+3Eb8R+DmOXSwJjHLmca3jmaKgdpCs9t5eB/06d1kp+r3d6IOx58F30QJwJ7EH/XK7wozwx
hjsmp245bj8HUi3r8RvrnbDjseANwe32XcnvJq4Y1gAFOzwdyq6Es25bMXclolO4UbelKiy+xtfp
aNrptj6C7eGAd5xpKvlzZVj5dqB+At3m3FBRETzO/PLjDDuIUDu/KXHw4xgrxfMYnFQYl0lsNQcd
gXaVhysekQudljAr07Y8aTiY0OVk79ntTGQpY4DxI8qX6pQMMn4+iL/1pIEofuv2GGzgWn92G9lm
Mtk9JSfYhRCALXJ6G6+qnXsgu/WltEufR7YGUOSiYrU/ZZC85RkWlCkMNaFEj1+Ly7CsTw+HXKpT
v9UnUq12j/fc4u8TNQswef9c7YvX+u2GP/0W1JF/88TKXVoMzowWfAafLI/ceTa2wAJvN2SeCKzd
52KkOdYk3NZx44IUn3+kLrM0fpqjvY/+E/LrToWvV2Ny5TYAyu6Oz4mbOeDg0127k5yY2vTFIzAx
uX+NTMELzWV+beIot4AasPT4GPmJ4ra9L9PBhu91T8sawY0085BRQl4JiR6dFL/T6LhugaM6YXIW
W/iQNrmQSAKG5WeGN5CQSDzjhqWcaGRQJ9wsllGxM3VjOOErye9fmtSn15boUeqOT4xAJm4Fold3
C1K9ndSzsR4uS/dYZSBVbNjSrbk0i7W22Ym7x1GP7OJN+pZ7DzJluS9ngD45JuEgz+uNV3xDP4gc
ulFiril9RBxf/D/uzivJkfTK0lvhBnzMtXiZB8ABODQQUBHx4hbStda+mp7F9L7m8yQrK6uapFmZ
zUP3GJO0qlQMAfj/33PP+c6Ad+HzMyTqt2A7ghpabbaWE17iC892lgWOfgvCOYbfp/K5f/E3Ppf3
7+IOUReeG8j+89xhTT5b+IfFgiSTcUu3vTeTUrIHS9wIqg2N3HqbPtAXLijQqzcrGrdmu5nM9dm3
CaqYjmDYgIjZyt+pFZbu3rV61hYr4cugVWk68MRn8VmWbL6NKb7odXr9ik7ezXpqt+qLT9GvRnrW
JdWRrF2ACcjLwQoagztuk3TeGzzkVnW+IttWoduqC5Z9erWYgoPcVe0+mV6AJ1TWdJs6FlVF06MK
4HZLaw3m5eCcuA4/jGLbpEvrLV8MASXFTuqEd+6D/Rmr7PAhs0kON2p7Yb8FVh1PrGvT08PMUSqO
Vh9U7BTZJhyfepTfznNAYRT5TVbhac4SSueyXdJvoualx/idgaFBnYbrtCg6NgaoYOCKZ7yAGvky
vLREDpbtfDyQCeXRQRdc/oBmTspWv1pEM0/enhcdm+PxbJyVVx3Hwwd4LFCdZ99JjjIRbSrCXbpn
aXjFPwojpyB/x99AtRuScDfjtxQPgdbk/Ca8WHs0vSMrCf1IVfyBSSbZcbmZRpq//0z+lZ7JZNIM
xjDwjYqtJDbbP5KStNisyIBG/cR140fPV2pB1w7v3qm6gEsAthuSwJJNoH5J9HKZ8zB3Z8WVVxAj
LUjOBVBjamos9g+v+vt4K071gd+wJtChE7E+VLsI092RcOGy4X4GXoNzxzvj/BYMJ4hXQLhf6J5L
laUmrR4UkLF84haX3RLOap+VEbuy8GjtgXTa3kWtF4q8qk27OmUXbGr9gYcPX2v2I5ndwwunDvuO
ZI/YRRSdnfYTFdsDSwMKM41N3639GyAeWF/ZnPc/uGWx3pbLfKVxXZp5FU7BPVOVxrf86ER2ezNU
NmdOE+8hHk6/XWWJu8GQ/65X21g/kXnBcShtXekGWUg9G9FScfyrTpV8gM+C+P945aLFcuoY7ORZ
m6xg3zHSI6h+qyDKHUY6Food37b8aFWLTt8qwPEQbY/NFi89ndjf+GaAlxgfJZMXrdBsJB2fTm3o
sQc6kbglp2/ZgjnYuopOqzzoXVKOZn1IVQTf7ZSoZwsEVIlsDrfL4ErV4wQD+AB4wr5nzOA9bzC8
i6BaRgoEHHWgHYiooc0YXZK05Tn6AcER2413jnFNn3h2w9kfjyqX80PGcoVsO71J+coD/0ZvJxs8
1aEzq/Q34H9Dqi7jtc7qGNg+eUAE3JP3gVM7eAc8UwBcr20qm1Mqz19G8OEWJ8SMTeMRLgTlCbQC
kpdtgKXMxhXmdxJnC+Yr14eUsIw/2qVFU1h/EmcYuDMe9vSBzDsXQZezZKH463ZpFjNx33+a9wyS
WrI2eJ3VUK+bI6ktO9luNtzel7fxcLsJ+oLd4+wNz5YZP3UAv3HGzwG+t8KlaTaqtkhOVC0+e93i
Sn6NrIa0oMnVeBrhnonnEk7WUXqfrUDiCVxN8Ydwb/RIzOdz3ANUCcAnrhg+OJaIrKOQvoWbkm3v
aPMeh/l9ZS6VpjKK9ruNLwb3B6Fc6h8mvId8rYUH4OlFMBV8jRjktVWkf0kFHDweQCyq1vF+kK8B
ueNvpXth/edFx0SnfnKTswwmYa6vfeskmLYWXHCRYiKAReex6CIzceQBOR+OFi97Qbn6+Diimyzs
s4FoK1TCyTpTd3c14pCx9vhbtoG5jpp9rVoOLMsLgxFPLo4H1uZR5TTYSZUpygiBnDpFEjR8NDqC
Lc8W/FDnXlgmtNNnOAKW7Op5f4ZsyyS4yrYeL8iNWRRdY+RhXP9inc78y+qQBR/BsiQj0jFzM5tF
OLV5SPFDdjJvROxojzfO1bFDgYKhJ9HwyDZ95F4Jtv7In8+Dk0qPrHCe0hrqrDCX5MkKZCg+ANHW
AT3ABnwU3GRRw9UTXxzjk3JJ2gGzZYvnot/pmR0Vq2iCcC4bTmwsgz3vH3YT3bULrgbivPAk9Cu8
YCaOCXbuFOaM6inddXht5UvbXU12exWmNfOOJ3igduPB9n8DDOGRqxR+VvlibJwsek620npYTf/p
zgDgU2EVFuu0WZfPEQ33TC3eovhmtRIlC/Qo7UIMxN0Ljrzv0eNjJ+e8nMwlIRcR3v7I5vEOef6K
3Q4ZENjTSyAcuPB+K/TegDyZ82ZE9ZjDiNy71TZtHUw+NDrcs0fy7uNqeWOTwoHz7s7NQzFd0ZYV
7A1MiIyp6Tq9YWDBnbB2YjT1WZdunJyE/UE/QOyf1rnhwZcv6UfyDeABuWvWPndn6UQADxIbXIYc
bTTduXugKHFt91zqGdsombvgJmBr6ylOkz/4tvQGxQ+PqvuAEsEXn0PRD1eQJpSJruotORvP5Sqf
c2PCWODQ8HQKv7BNtGyH/SM7cM0mebzwV0zjawo8t+FefzIBog4MkxQjKRL1L/Q1rdT2s+cSLZtX
t71b7lfHZ+5NK/EY19BsWz93lt1MQi9FeolhU6BNZyHHcvnlRyexuyvpcqo26C5RuqVq9hNzxAsX
RNa5bP8h5+X7QF/4zDT0UgW0Wgw8hsQnEk+SvJWAnwpzk2Io1+Z3l5za+/4Im1bMPlhm04FW6GRY
5qCxamPRtuvooizY2MSvvJd/LE7/YYw+/V0D/zvS5yPLhzLw/PpP//q/r1nCjz+aq38Ypn/+if9x
hmy4SKLODlcmaKjimf7Xu+T//I/krazT7G/Z+99Ob1Hw64aDv0BhgfzHv+rncpmIoqpPsDhV539+
Xy5PLfHslS1iJmDxwUb/7swGCG2oJqw7Y9qCkE/5fePBL4kqPy1i9J6W08pfiqaIP2DQf9h4/Okj
JyDz68aj8YpIcCHAwaegqAgFNiXRMW4ZroAIswpOsH8Gt0xaudJ5Sur2xopiVFqIeIkrD685adzi
trShldAd1Nl13I6zKy3FFGEZzPM8dqG7h++uhg4FH8BchuFRqbZQjCYTrrvAJOuRa5AmvULrDnQ/
97PyBSwQPYQ2qXpaXyyKRDejw6iPWQvtSx0AqS+NxzTPQKy9UeDpgQmJOZOZaumN2ViX/KO46/XT
IEMIftfMdcqIyyBIb8rB4njF8Otv9O48iW44zaSDoPK0sqVrRlSPGwxonvEe0BKjruv2uaypKdwb
w8WjuQx1yaFXDD0tu9UxxicQOXvPQuXe9JBlsi2iDiLaEQ7eJil2ru+U3XL4aocLNJThLXBkiiQR
CJ12zTwOu/06zeIosgwqHre58KP7GnCv6fNkUzDcb9J6XjMK7YFp04cpLOJmZZVOsxgAVx0GdYkO
oviH4sGWoZI2A8Lziz7OMPBo3ZxrXRkueGjyxE6X9cWfbvDU4QDXRTFCx21x28/KC4oTdCDYAISR
ik1KX9M9xhBzjdKFBnpoXoIYTuYsiFBjrG07FZQhcVHsJtBqGc3Z2cCVVtlsUNrMT8avtQNugiFK
Ca8ESlSC4MMueFXe8UtyoXHNI7lYz3RUPrjmyHdbv8p0kHxLTyKTQ+ZkE3E3K6iaigcqrvYtnyak
8KmeS73ilaJtetgImWMxY6kovdaB4jd37u3H6CzM6f3uDVbEx+5FtTFcOu0mfJRb6Qnc1WQn5aLM
FwDVaa0Bd6F07+sxDSRw+WaMJQ1m8pl7yXbcN/OrVSzpZ6fVulrq/TICIdGs+Cga+7TCyU8JEAtw
rL8DkFE6yEQSpfTdT7MfiQD+4SthxMFJV72KL5LDjaflpYyviTwxznlsXNoMEi/vDOs9zzBmM3zX
jromK6Cesr3EKwQkiTqfSGLuTr4a4YaAbPdhICr6rOpsftoWkKOlA+IcF00l4mu1quEIo6zAWdRt
zZjDPUBN3MKcnkymLWgnhL8zRmg5n3XdZnwSG2dkMkbhG+YGncr9LsPjb7JCwMgKIIaryGo8I35Q
i2s6lJsi6Ipz4koytXcrdb6UHpOqFJyvVwRI9dBA3+h29IdFFBKAvuHSKi95G7hgHADizqUnbZGD
t47vFYNLd6GUbRzX0Xy3S9ubSQtUdlMovJqH73AqcoNl34kyHqdMFl5+xSwtb4h9bWA2LrAr6NE2
2qBzknxAA1bPo43VgPgbOOOpVn7uF2sEL8lfND/gZUibU6AiOmn+EuFgaq05yi/qST19fXFTZEkA
+2NBXfrSXfMtsrkJLbhxwpYstyyTMhqpELZsCY3vlpypXUcUSwbURRCI7yKby/aYH0MYF1/l0aA0
Hlf0UnOK+XVd3ZgVcO3QDOTU3ByVA/8wZhtM6/Ka0MeB4UJhtpIgX61aIE2vgTyDj53rM4ka5RMD
EW3XQXW2lBcfMwgqX7QS9WMBW15cYqALgSovIMubeFhdkBe45mfDWU7WQXQe4mc21gOyqLf3SJBg
z/RW3snw55NbLeHiId95OTOd07AiiHv2RtBiTH9RfJLDPRSXl2rtO4BDvt2p+m8zbOlRGYyNBYTL
llYQRoLlm8oV8g76QlyWd3aMdunuOnk+b1cuNLPdAuiNYIJP4wOWBtzWG6BwZbKhb9rHOPsO/X0d
v5bjsQ944pHBt0VtYaFw4IkOZwluWxPn0TQ/5IKjwzaZRIZSR74j2zzBQdJNunHfSfYyJtzoRC7q
J3EzSUKTjXYot3hs+1vbT11jpXwpabZkWer0Jh/nJca/Ms/VGfM+vB8+dHBay9hxuTjPNpgPZz0P
ghVJQzwpermI+uVg4sfhYbVtQ4eoo0mPnDJvcIjyqRPTZFi/MMpzEWVIwf5ncXsnhrRV2iv/1tfH
wclXXFv5kU/rR9ateDHJgK77A1JJduwX2ZULqMnRou/a4M4qTDF2IoC5Ww3XmABHMVlXPaSi72St
vnvFgnSTzZWcCUd0wGjEX9g/rZOv0kwsIzHZXIY3wo4Sz7WDxfXEJ7gv8DVhTzfW2hWQ6kFEDLfT
c7FFiPtCf7extFOlLd3zVbZlxnmj5V0Kbc8OVxd5G3wgCRxDFb/9TN8/t1gq0c3oPAH18eCLM0yT
Gs5LWuNIYnP95vuIoZSZEKtmCausWAi0r9OM9+Pb6mOB9t54gCar4NwFKCgpgmN6LFF1Z2jjS3/X
v4wvJeGYnW7ZvLrhoSE4jBBTGifC8YVpDKfqNiItQg78U/rCKg5hJY5syG5StmRGQ6Ui2JXVByvY
8uXVn/ClFuhFwpx5LCB4Mi8rSu2YlagZ5fu30NbRu3ooJn4k3WtzPlv+xIiIVo6zQLF5sVIqaH1z
5uYM60+yzdZ2F37ZnwZo54G/JfjRQ77z3vod6i7bfqlZGD5PVkIY80CCZc0tixzUnGrvikMLYUzb
NMk6FBh37Oz0JnzLQDMjvnm4jEXWDTa/yE3tRlgeoUpP9pq8RBjr7jJ4rXcl3IranpFTp/SeJ7jw
5JPCp9ouWKJZ/XhJIBjwpmodjOzUnisAt2t9RpvYE2Ii95Pc2DkNw5h/jljxfFG0vlV3xvfk6euX
QH+iDw9K5lffMxvOil0JhY8D1V12D85B02kJGUOw56uNQ7i2ZXfhyVcfBttSrLaK55Bz+X81nUwD
zs/x5L9HEvQffijp37qodm//+X/+CH/95Y/9HC0wPlGuzH9JVMomA8RP36okSYZmSaQ4mRMmG9Nv
Piqi7dSOadio6IEh88l9/zcz1VToTG0N/i6VP65Q4vVbHPYP8+E/r2YmJ/9nL5XC3wHRRZOpHZNk
/U9eqjTr/ShysX3Aud3ocnwyI+WhDe9V+gDcgYBNMGugTLjk7t2mLAr98hS7XMUNYueZOHHNvFdd
Ka5q5G9CFjeFRMZI4uz2Y6cVsD6JTiyjWXsMK8XgcQ9n8QLgJ0vgFnL3itkIyJpICIxn8KDY+mDM
alCLgHJPfaEvIrwkQ0Qrymite95EApqgYBTUlZJ93oTTKo53epZekhTJ5imgmNX1oX9QdqFqj8yg
8YvNaCqbXKu8UyPdWSaXbMYNJAGZhak8rvzhYfAulGjH0k0VDz3Ekwq4nwogM3htTcIiBE18/VMI
qeEVD0Z7FbjqetTJoKuHbUdvpeXknn/vzJPpfgpFOx9YjcVmPdfzj3FgJ9l+e+T+xKI+xl29F0Th
KVbGRc9yNhPChZuTjEowugfg3iTadUxIFAKhB0lfKLl/hEZhp9wUDb4LtXWrR+xOSi3QYSs4QujB
HGHma3ocKThFpNSJM2QlycOo1Q5PEqu3gl7jFu+O0JLFUJ9rpsMxpKWSQzZqSzoSo2NWvgZQ771K
w18EdrosnJQGsSoQFwVi8qg28F6SeQDjSpeLpZC0e3ygy6JQtqLhfca+zlVneOqm4Yc1eZGM6x5A
TqWaZBAPFluiXnft3qjmsSRQ+vysIRolHI+VMr6WVEPEKtJKwgSBADjQGTBQoCmkwDLLxAJMadgR
D1ipJUMQFvSD3MT0w2AVFchO7TX45/qDr3dzJM91XoxPiniRO7Avwj3CbTZACTTh4BUyfrDCXEmW
tFLq6R7lhe/GMHzAnCHup+A46Q5lJJ9UqqVDHq5aHRyEUCdb1ByHhEohXFoRXbOpQoDVyNaxQYWN
+iWYp9hjtSNAtbLKtTbAba1bLu4JryPoMlZe4xmWWH+dMgFS+TrMhVsiRBdvLOkd4CXLWOmKgAnZ
6MT4M8y6hpvG0OHlMx2BXIxV5GgSG32wdQVCDYb4lLfjTMOBoyvZsok+c7Fa5AhtXVewhWTg6mKn
Y5lGls8VCYu1Fa4xJCs0hCS3yNXRaZKIew3spUy5KZnCRM93Wnmx+PbXCF5eNs5qEsl8XzKzfEgk
brpMe5Ib3l+uaHGbGpIXV+FNNPInUs7hnGZzQ6Fc8k00e4ag4pJisGxlgPGCPGuU+jBQcBpxCxRQ
/iOvsD2M7QldJgGL5TQ3sIe90Rg3q4wOMCXLt6j8iKlKb2hyVYdkG8NDqMWNrI67pIRpawQfIhHO
jO1SJ7XrLHwxiOtKar0KR3GeKSIXS95Hnmy8Z/JTGdx9un1GSG4usa2ex0/tMXqOq76Lj1Eh8a/d
LgKkHnHuywFtxvHABPzqdinVwurcm8rXMdLAip/5IjxDU390Ywd3PT/VGXlor1iOBT2h1LB7acgi
23QMeGgS1TlSxcUu5VLZ4eIYvlQXvkQyzCoMUmkuObpRHAqw8oFQEo5+VP6JmgCuZp3opIji/J/H
Gph8HruD+Z3XwVXL8o86kle9Zq0a6dMr89kEAip4igmwh/OnLNJPeYo82+1aHV1AeE2hAIUD9NDi
K+rZawW8OsyC5aIwujeAW0RnfdwIrBAbYdwnVXoMouIeSoFTwtkXc4ZORf7SdMGOXH0nFZkjYvGq
Q25Qbb53Gco92TvLA7QMBa1AneJAmJro8RrfVS5uHewlHaBTwgo4bxka/Nx6zs1qpbfpcx6H9xLo
bA3zXiSQqbTlQY5xVWp8w7XI2zeqfx6MbUwXcIuZJi2zY9V2p5a3tFynr5GYOWNfUZ20qiKgAATg
R+k4CoLdFDzG+GCs7lRO6Na+gpiCSsLaJXlTrbWqI6FcLZk7ebEv2VyJbk+8EomNrWQpcD51wjkY
hWWp4SkGXjDCKWnCS+KhXo0vf/2WtA8+yqzKvut/K+P+c6X3v+Fd6rc4jy7/2yDQ/Itv758K/v7w
R/9xowJT968wQjIIDYBzaLiWacm/XKhAZSDjyhacIUsCeMIv/Xah0v4XyjD3KUh1oipbuvVXLlSK
+V97/SRNQ8PURIXUkW5Nv/6LOd3rtLDsZNmf+xitNcnN100Y6dQRAWOF2aBeR+CNnQ9VocNc1Xzl
BnSgbJWYhDqjBAoXXvRWBjkgCotATehIMi2nLlaK1NtIvkLBRtXFJmF9j/qnHPJSpg7QwqielAap
lecyfLfUj7AAFwCxI8dw00FN1siH86aiiyy7dS49Z2nzyEVGvKKzrK2qt6dCUhYJcpdn5K8Dm1lr
VFiWqnMrkukeMbZqI9PQei0rEHDlS89Zo6sgCypzkwPuMg+x2S2Ji4floyT/rO1VH1s1dp5ggn4Z
A+/jgcVbAPJfhAsGXsSNSNHRnme8VUSeA28jxg8qRbZhdNOqaG5MY5O6jeYDzIkBi5FKlmaE5TXI
pOODzyiImQ/NmQZetoFcVuV7ZE8TzobAZQ25KeHyIcI6SyNpn4vqN3Ue1xgeWhQX1zSrVmFGtWj7
XlkPX6zXKY9Os6IXWTvkqAJCvXGrQ+GjGT+skNRf2e9KcacWcHZhsrkpTnOeBVmzClyP7SRli2zl
aEDxule/piUguAPmkPis6XSAKNKSWyZbLqPbEF5FsdMhomv5rsdbFSn6KpRvlodhHZxc1h11JCxR
rk7NqKwHLcBPlHLriFUiBj4nsrH0Bpi7bOFjdmydGuE059NWVKdj01iS9qm8YBFTQUJ3FNCnVZfo
65EsT9xSlALrIeQE61l7pkchfheQFgqNdgX2+e1J9r5c4mGNdNUJKpeM6jL15Qm6q4gji4uHqCEO
6dcAz0DnbQzsArqPNIVNm6sIbebbghWigp2GB+WcYxRbJVIiYMCm7uhqk2cxd7aE65ibdzTOvveR
zxlogGoEIytSbJB9uwgNfopDIElYJEPbCo0prfo6spITDIqwjIBbVWJuCjAOOeTVTrVHhR4tl9cn
DL0ofdXKdptwnumhgEkVrokc7cKk3hGw40jAg0/8u+0+cnJqZg0OVc8ZxSmhC4pPsQ/PUmXeGwN/
mNeXm7x1d14BdD8z15qlrLWa3SVx8dy35n0zrOOEe0NgLYqObW0FcUF9a5WjMJJrmlC43aZK9F3u
ITRULe98rCSk+V2iCKJ2LQb3ZozJylAxp1X4tPQIyZ/EvU4rpm+essqyISEO8Yuf6G+ZYiKLKHNV
4IbYKZRuGCwps4Ac8nRn1oC7lJNw8aTqNa+rrNaPljTOxV5YNNNuPegPXRrR+Udi3sWhG7BZt8i8
93BAwrhbtQVVPm25ziX1EiRxyL0Vd0lJ+qStsnXpFkuXzplK3BXqp6cweug5/hhgtc1TDfkvcum4
DGeiiL8Gb0V/T/kKCfy9gkRhYs21c7x4MnZijlal8RYlWQ9+Cx+8vpfI2g2y5pQQBNRGuqhttjPH
D8vLz7I3ELKm0HPw90nIPYu9DJD/aohyKIRWsiN2edcTj5etCYBuViWysUkjF5fLEK+ikgrJRGBO
DDBl5iGzJKEa0uJNU0N1l+1OET/bAcsTopIfffz10/yfn9O/Sh7/kzayPxQO5cfh+u/2sOC2wqb8
W14Gf5t/UYP86yb2l7/ip0iCPAITUKRDi6jY1J/1UyRRYMiqMLBEjYUqsdvfNRKiX9Bof0Z4fz/S
0Uh0DmGya/yWv1rVSyfYP9FIINuRFv7B3bXQhH490lVebYImqPAuywQfE6H3bqAxo50IfAF8bU46
raQ7MTLY9PXrwAB9Bznv3uoN2U29oGtj6uRStnXOciMTXyt2laJ/D+OrUd/i9pDUBgd7tx3BlOfk
JZpkrsnvY1IuRDleqxiQmwDfv/mCdjAXkbeHSN6WOg3c7H5FRBeRAoQBi6ZFI2/jZ3M4vsx6mi0Z
4U5jY9U9qQlys09HIoOaFy0ypYU1h+hAYKVnoyhWEs827aVtBRyWk3uNYD6KaQFlv55OWQnw5vAp
sTbImcQTADsVnahBswm7wa41wZbFJ/KxEVTVVFrnIuZiPOUCNey+BW4+5dFYJsBSRqxgkz+5/qoi
8ZCNGnXcPVSkR9Bli8rEC6+b+FFQoANALxmzS4RZN2pDYc4sMit7mZNChpxismL155kGXYTwKk9/
FeFI5SgKgQx1RvSQCdY1enZvJQo+41efHFLEoRJYLu2meNJ6OtGaYT/wxDaYw1jISZjXmVIIDOg6
BiOL0OuI7ZWGz6S4Sekps+4mANUKRE2hUEOJu0MxQmoFlX1LMwC3rvHayEhTsXA0sQAnAtEolBsr
C+YiK6JuEFeWG67dfuLUjIsI5pXbp3fIk9vMtWwx5pucuPMChwg4MIai9RCLdjOwwuuIu7B/FuqG
6QbBYxdrGwVPYWRd3PI1suDDbnWTfFj2ZqmfhXLMTOQmLjW0Sgvlpa4Rib+j4qBgbk1KC/N6typM
IiUgFZtq06ccuVXvSDIBh9HfBRiSxvAq5ME80j+6rHlmcGSZ8mwhaWtDYedEmSSKPisnZMQbKcro
inGu5PFSdg3CctIttpItB5+g0TEfk78KN7JxytzvEPBqmexTWqYCaTew5R/92wCvnGCEr5xCucSZ
A7kwgaBYi/NRwMbEu0QjRtWBLuNMVbNVga3AT9ciG/OKXjnss5TOIaYP9T4xnzMP6DgOZoy7gktS
kHV6me0CYcDUDAFEfjUZW2Hz9Npno8DtEd5kFa3GfUppf/HKj6pk/lNos6XML8HoKUFZo1eSJY5L
VZ7ZgB1uBzyC6cpCErIGPPA1e++AQKjq00Lt8X0OYJmzDApLrvO49xswlqVF2Ah/Nb+9lxI7Csnn
F6aTcaXP5OxtUIWtRbHomFHYmYHkTwKVNReM2qx6li1295mvvQpjuaqhzah+YyeSXY5fAR7stmfm
Lpp5V0n7kpoYA7U/iCGfUBGQsAkzqFMoUm2pY4kPAhL+jMKeeWg6Xq3isuJam6B2kv+2RfMtyHBb
1qys5W4bDvEt6B2voeOGxnFfgoksQGWXCSxMN1ONelaPKsKkaNbpYJ6E7rXxd3X2wSG/lIHvyM1g
x257GAJh7cM2kDWAcxqgKynfZj5wJRJArfw0CJ85qYsAS39E2mK0sH0WwaEa6TFJu4UcBhs1JsGl
FncgwPPc2A/BswDITg6IdiTttQh4riQst9Kgdix3KSfLYsiOUp9e9Fheh6bwXZi5bcHqLqJuG+Td
Ni2TeYopV5O2Fn14eh5eQ6YbWTkIOFAVPKWWkduSr20iuAPdJewn+t70hQjfOlrGfEmYqUO2k/N2
KfriJsAG60ceSix9u2y/yg4fL0/rRNt2Q7HRaPNKtGhlVfHBsAp4RZm7N3rVLnmgjdSpqZRTD5il
DThSgbWKlIMMEwKomtHU91glg4vnIHqknCpm/YzUgpEAON57GPXrxljj3pluW7yrpLmZNLw0KkdR
25VO/bYghEtR/+6EHpfDU8XmXdChHidIk4EYbgPY425zGEcaXCZRrqJTWYnfA4WEmlRg4IF35O5l
r3KEBI9jYe7bQNukwbMB39HyXe5hwsLMhGWt+4cRBFvCx2IpIbvn8FkgiS3XPkwvxO6Iqp0hoe8t
Wris1HMifQS8CQ1g48TSjSLnIlGHE8gNyVpEum6GJ3FSsqNJ09aLxDGNfNUhdhuI3i7id+xh7EcM
1yrU8767pbKyyhDLowrBnCKEcOCQSTiSeQrliOsDv61GbLcQ3VPEd4uzJUKMjyp3rei3rPCORka+
aWx4wqYLI5tCKJeKM6kQiUmVCeZGiqPQPj2NUZlIAQvL3pR2UzeCRbtFwDzSoIjK8SbnOm+az2lR
OllYrTWiXB1LztJd9n26lgfW9KXcUtiesQElg0rLgR+rjsZdNgeCayho+Q1UV0VZ1Fm07Cim6Twi
jOhULPO8rNwESmSPcHzMfOlawy1T4md0kLkgXTXMJqn4nGvvcfk61unWBIFpkcSz9F3dZGQMGdA6
bDMJ2+rxGAaAr4rIkXAwRm5ua8JCwtrEmxyf/VGKWH341J7B/UwtDo54AKkEVJ6ygFVnfpbwZpXa
Mbx6CwV+mU9tde4yaOnuRVWgeAO3gL/N2nPMbK/RpyXVu0Ck7VuNtgbjiWjNAyugVScDE94sBFb0
suFD37UOJvd2s8SuPr3WNGxt2rpJxEWdfjKAdjTgufmz0ZDerF9j6aXS7/oI9FFoFhX0pd5VUGGB
NQbBKfLijQ95SB59FqzuJhRffLGZxcSpkhHFgd0PUw0eAX0hRcjdKwlpO8V50GKU9qqLHDxidkhl
Zc1AvNrZmK4U7VHwAAV2DH6+2XbyU4y133hS2Ekp8qRjr/382TMhhnQZhJZ4b4YmaD2qldhrdey3
Om04Vey7AkunPFumX5sHRsyBQp1G6nlXo+UnVJJuHZNt64tOJEJiIYtj4r8Ohe982qExcjf1Wkvc
Vz8Aj2fypgiKhTu+SH34qK16bQUaKEu8T2hA5bCVaE4QvdYuteBN5J4Wpyy4JYZ7mkL++gD0/5mc
+Y8dr8FS9l9PQLuvFCfqf5l64HLwx35OPaZuqVQXM638XXn8feoxppZj2BuMPNPm+NexRweioZgS
tHRRBFz069hDzYbKPITIqaumqv4lJVPkA/sjZoPtiCEylBkySGK8rn8ae9wYbI07Moso3zIhYvdR
a8oxduXn3o02KssIApY9kFNT2NICcdIzcdck8pPgIfo0tHRP6ldRzN2xcOIqX0kd+VKKbEbxK9TY
kwT3hmr2LMeWyFPIqtZxpgPVPWct9eG45ER1Y3hc2kV9nVpUkncEyEYuKrhfVLyXwegMOLhylrE+
yAwWNbLuY5lK7QZFSw5Qndwb3lzycPpNA9mZit49alTSGNTOdB0rqMkj50IcIz8bxfuy0yEI6be+
FM6l0ZwrWf0se1+d16QJu+RrNNLrgKOMqZPMKbme2GKvWzh6zmrOMh+5AAsDhm1JiI9zNqVX0hM7
OzeBEGIK5YXALdXg4ICbnnFxTf1dl51laycLInb8L76GgEHOST4uFHZFhjrPmhcLMEVJFin3llF4
0TyNxrBLUe7cHEIq5sBQlnZxSIjhEZkvIscGGGU+NRddePScVntupO4pQwMsu5zyiIeAOSaRy53f
EwGLmgVS0imhHC0bBaeJ5LlJNWW8BQSvgrfQT177VAwkmYBHuhNkt7snkgzsNFhkvQ4kkZb1QkfH
c4vDFH5JEYREU9i5oX+Lc2WlGmBfgbCbmc8QAGlBAarm8ch121VkcB3AxJoS0x8wDfuVbtclc6Yk
3gIPHxgp4ZTwYU7xdaM81SG7+uo547NTyS/mxMdZAwexufaL0s6zh0BmJw9w4fU9V4torU57MTc5
pSKbLkTuEJJ1on53oQ47HtSJ52/Loryocr/UWULKrPNyC6RG9dBgb42TD/SU/7jZE1ChPqqJLQD2
3AvVdtYzQpv6ta5fVfSrpNwAOZUDg0nioEN+yamnrEn3W2G2zXs80i6pFYAMlUltW5jS2Y3m1r+L
RLAboM+RpT2acjopiW1Jzdkj1yCTgu8I2UR6ekQ1oYCghj+B/ADPfh7RYB0npIiSTHIaVr4Sr68Q
17MGPcRIudAPBPf/L3dnltw6tmbnqXgCqEDfvKJlB/YUKb0gJEoiGoIgAKKdjQfjeflDlp2Vt7LK
EdfhB0fFyXszU6lD8ZDExt7rX+tb6e7+/IrK8V27vUXwQprXQSYY2Qyaaw3s8AnIPvsq1F8qjISB
thtjjuevAhA4frRtAcjlbGRBhjWN9KP0Obwg8umP0KCnrjZiYpJau6qMt6w+3+WP8VlslRLE6x0v
3ng/a9TLatW6V9gucttV7omXSC8CwzjCOm1R6B89lMWqHlwFH2VOqHowr33V2OqTviu+SY9dJY/W
//zd6L+WHDelGhhbTRX3Kuu1qssYjP7z29L+8/vncf1bLuJvj/C/7lD6v0iiCUEPuQ8ovi7+G7Be
IxeBJGdZBDPUf29e0qnG0Zm1acD6KH/66x0KGp/JTWuql/pnZ20Ynv7uXvrbM/+rModDoIyiipCu
/KEIuxtrPLshcQeRAraETfWsALcMxz2Ej47zFgTl5zbKz8kYWEjsDnGoxZ3I5082wzLhkhFdmh/i
3e0Wer/J8BYr74+LkpA+xyZEqrkMiUufpRkY/HRT4dhxs8+Ce9jQnUg91Wt60VgnyiA1Z8/YhSz1
ZpLwhcsBFB7GksTcXHPxHZszxdoAnLqtW7QpyaV6ClPJGhKEubMom5aPmbxorVMxbhDQVGEriduI
EOVrL5Q7WQry6KA/39RbyN3mBYu9Rghc6kEhhsCj+Rr6OpD+xnMBCN3nWrxvXZSmx0+pX8zKH0dQ
dvXllruCjoefeikalRz9HtQi0yyH2+srtYsvPFvMONrZQz50/X653NGD910uMSPGrPz8BI+USSXM
rS6I8lmqYpen7M8BxfUhkwLTZ0b0Ie6QRJ4XC+PvJiMouiDaXggradPfXDFdUA9MxVXjUGYNH3BJ
AxDY9viq93MdonVQhpRZR7BasLRKXs9+402Cb0qZNl7SUpj1GhSQ+L2ql038bdwvQrEwJZ/60xR4
1bGK33PO/ARF+H0c1uN3BI7p9MALCgHXyzAQ7ceSG51t8EBwicwtKQhGSpFrZ6ewEslBZGGvbsx3
qFzMgoCwRIptvvP7RWMVUUJII+4XqxizBVDg+PpNn39WeMx0rSeABEHS7HstzE7T3WuERGYRWidr
IC/JEJBZZznmKxxRqVExV3lYDSu9nesPn/cb4BJY4hbFB8YHTiQ99Z5aWIDGbbbtTBeXfXZhu6Am
W+Mxk/rV5BP1MOSxC5nzNP323J5fI15uP9ZD7TxB1zGaJW+pTH6Os8cjh5n7S/uB9Zj9xNVBkE64
08hgTz8V11FtrF5LLiey0LwHDSIT/5JUH5X2oUA5RhYbL4JTssmYFZjLZsrtfcDOC3BNmI1k5Xg3
KZCBmGGLJ95WiscKx58w8OdgXMvHF7uC1Qv6f327img9h4kB9MKwMm+AEDNoBJU4Nr/Tu607feJz
x2WmPY6rihGjepSZgA1yUK6r5gLp7CLEHtKiXzjAO8QLEIsMVzyMdMwlnqeX0MGohBvxtSyIq0vM
Gdt8gnVPDpvN2LnFSkRQcW85NIhZ83LLZGsmXwoJHSW817+Q5T9gYPZFYvf6ktPggr0G2NjpC0/q
Pc2TeIHyk55WvXBOlWNkzofh3EWfXtkvWSAqTbJn+eFxoZN3OMCGFo7G7dA7kLkn0gaom+KazZ+n
zArK9xwWODDEyg4Wn8P8tsKgBNjnApBDsw0HaWmBfhGCA6reTFc/qE3AH3+XrT6ZDSNGclO176d8
3rjFF0J+7UUo0K8VNIhKCjsrUJfccHEAq8PhRVbh7dFvrH5TdOeGBESfkxiYqUexeB/M+bsIw+ma
Hc2awToEgilE05HOdnlhDI6p/OFV8qpOtFIiDwhHxRjeQBuds7uuIo80tSm6J5q/es62v5kLJGRO
rJ5Qt1uFwDakCzzHTvrBSMB7UOOYhNOL2583H7A86vpnB1CjcT+bI8LYkjOqbSDIhMLCWjRzmmkZ
BQ4tuzpHOzE5H1wcW68wtj1p0b+B1jwC24LzXPqOc3MUSu9nCp785Q0X9lUIpR/4O9/8yOeOSbHw
tHfI5VU8ByAsTKBwYvuwzzYNbea2QVMyxnPTBuoDESdyW6xAze69mNPjLDn1BVjJzb3TRL9n687l
7XXmDLpwEm+FxKOnZNaHALfAIkGGZr3Bqy1+4TFFb13eqcGge3YhFafkMZfy/RScFebk4RX7G/Dg
M5ql1HZKh1YGILoHJCeLnvxFWt3yyCbdA6yaUIGOd8l9XLv8W5mzMMOgGlz6Nlm0u9iHBAAsnHck
aGgWcAj0YetvaRhY9NJSurHju8hUojF+6pz7h0nuhwY+muB2ZPgxbsrn5siVQjr37dWTcYF5bzXe
MwBY9vA+B3d6aXw488/5DRKaiMLsEiScYzqrEzdHfA+5axhpEGUhI+5oEyGj0Uhlt2hSN0/f9ERa
GMS6cbRW64XC3ftBJ/BaveAAZTtaLKXndp3GoeJwvKDuwrN+GZGJMoSUgf8rt7HuP+EaLJMtIakM
lrcnz4dvfTUs+0C/iht58AGeUCowkIRrYDQAdKcHhTBJIvv6qpybs9vB6oPRK4GrkI7wqPxb7OId
TfIM9A58hHPFve9MckezPJ3/K7RwOojWbnrC7GPw9qNzr2q2FLXTHJpN8dVeDfA4vAYLXtvXB5CH
kxS7KaOtbxR4Kq+sDPq8MqJNs67Z+RKbH4Y8Sk9tdd5cngsH0kCFQcExdwTfOQtgbTBskYMC2CX+
OB/dF+FyMhGrFqOBV277TflGQjpGXbtgBkoo8nUaMUBPbms+MZS1iitMLI2NSXhK5ZuE/3lMVhKC
pJ+QvPmGY7JOZl/lp+A3XwhuyRmp6iQmDsEYMvzsZCArsrV64W+0zRODMxnax31dRiRX6A1YA9Hj
mYk7IjVDQP+Euq+3qGPSQudQ4w9nsh5wR8DJpx2DKJd5peLUbAGW1hEzQ+RYq+/6PCzQAaWXaxaz
dIZE3Fx1SgcYRfrYInDIPln8d92SNmwiqJ/WJ99SbIWdEUANYYfBJf81LItNR9Lpd9xDpEkSG/ks
pVTHlkyvWUUb0hS4Pz04mtpxMHxZuEQPqg9hNtnd9Ah3uuc5+FHD9QYm5OVPquhbxKjb493MNnFA
QJ/2y1+DNFoWFK0n8ys+bPhUAafjdbM2Ubpgk1e83e87bXR78t8b6CDqCW+YIx3bjXTsOUcXdIn4
ZrPnhCbIq9T8um8t2wI+denGDdtIeYFVhHSGORH1aIS/JyCEJ3pQH9lYa7jDEgqVouOAvjjL74dO
nEsWPKlukeSe9Qo0mzNyTWgrsd1RP0Vbo/NZ8/hft68/k9Bc4HEReNPeXsdqiYf7C42wvqOvgD53
zJ/4ivkLwJ4POo1gPn/dVP8BUro9NE7Z79UlmnrLBThsScr0JYbODaZ3n2yYS6WSmjiQPSV0C9Zz
PhPYfLFCt3B4voSL+fPYoAXjZhcS25fKP1K2fMauEd74xOaulaxuRJtXS/Qfp5wp85ippdusbyQy
37An48Ncp6w23xh/GaKgBb+Jmk0/Us3BuPCwgL0wzAZPN/zmalW2ZPTJ3N5PPGUyOW3Y1WAo5gIE
Gvg/6ozz7viBvLy5zU0g/Blr3Ke4atfk/8FAIv1QIEWfyEDpOBwu1H4ShNnhcSie+znbqnZcZRSh
VfvMBu3A396UDYYcIlXPXfWDkE6gSv/KfBYMGIAC913sKcEjgM4wpa1Sl+VXXw+8/tmR8I/SL+SR
eluXITqPSK6n84yHL0wLrFdW3n0MSggKN7dIHfajkFgUNqbTouhbOdYsP08C5ojdg3QcCxWuNiz0
QFv9/KtRwKzc6PtBFYC+gK7AOwh0pHW6CUJJpwN97wUvxklTdkHtak8cDXYO+dYuZiwE4/ApkAZk
qEgn1ZaHGKC8Bi0MCXoHJGf3lHzi4+TPdpFHbiuydl6A80kGANguKBZ4zsTHziRHCTuEcgd5OZM2
BbXZhM8Ve+2A3TyM3O0FzHIh6T6M4QyNGMoXxKKHjUqDDIVIaOTg1JxU94l04HVW9jQY3N2nS5kc
bYaPt/EVypC/wmUyNw/cnf5fiQn/H3pw/1UnUEVLJlKkcDRXOUv/5zqB+0M53iPJ/ipg/4cP8aeU
jb1WVCzMqLhvxSmw9KeBx2QExJcnZLT5xxH+3xw8OH10E6EAoVn64zf9b1MutZ8qyoE1EfpFHd/N
PyNlS4o2xZj+EaAgEhj68w+vIZL8VSgwmlQUW0kCYyCsw34Jp6rRtoAC7uFIHgXGMtnCH/21KggJ
DucHXbpUOCZnlc6YzoZYREibFjF+GcQ274LPfv610k/QdEnAOI+5dUSzI1yocH0wyQSfT7roMROk
FbfrbJx/PMFLQxxg7/WTSBMEsPA4uKseK6u0EffGIc8W92ixhNSL9YMJPmI0imT6nu3BF174Xsz1
kSeqvv5DPrFbLCHJKOaGr93YOI0HWKW542f5TG896f22uHlJQ+gYE6F9+6jD/EMdyCWwLLuYBqKg
uXGUnFuHjkwF+99yDhLuo1nkbMo4+sUbQfE66GJ286YTnyeM6osfoIjZaG4f7Lj3rOliHKok/Ykg
+7q2NNhY2ZGwrXk5Wpuv2Ox/DtnguNL8RZRzwf5lsHmlJ3RktiZ20Xhp2P0iTADhvGN6mfF79Dzg
iFidO2GW0M1zVtlf8JMenkViCxBi76qcY3KHcV2fbaTD24B6TC/UOB+ZNmAxhPFS3YjBbFr+XeWE
MhSI/p/xixniYzvA9CRQ3i5f+WawXOOKtUg5pscR7il5YvGChm2+mb+lOBcd0KMlws6N3JuNc8J0
xnnzmX/WzCwED3tPv8LbU7ma3ThvjcPezcEP0no15cFfUeShvYhO+Fzd1lF0BuYK5DRk6F/8qjwO
Cx+Q0WwWyruXD4j6R/nuOaahJevLzkPlMeVjLe8mY8C1Sld3GFbqBhoajK4hDyV4l1mg8GYIWHeR
/D3uRdijDSIlGg0UzhAU0/kYZFEkPfg51x52dwkbtaSmpP2Ie3+ieFAqwz2C4ikcNleTGxzz9WRN
MTmawx1+K8gGzatXHXVPyACFz2i74Bz19GR8TaI9filT1t6kX4CYCts1jGsuTjeUX87yxSXmC1xn
79LgNYpvGSFPJdKRLw4RZI8Z7FHvioPz5ZAJh8mjz7CPM2lRbeQAPiIMWU+V4Fot4av+J6Ztql0L
o1u/PrIYy7DAJ5X9XQMrXVFO8e2tUILqHStbFb3DUufZSBHFYycV4Kz0ZsFJIWVkGU79YhoQUm9N
v1Z3aTmtVenlpR9rJhCZa6XutHEFazVdrF5HSrp0Aa56uB0+sZgr+zEG8eUgXeSBulF2ZrXQKMQG
tcBnT589+bPeHQwoa+G3k9xJjsnnwj6a36E1GMiGTqQ5Dzy9fi3YRRrwkmdsqDkPdi4TgJiX4nfi
D4ubrlyKUDi2Bar8zcPc5a6SGB4k29jOp12u8+/jZKCqgYcAPAUlCU21enkTke7XsoXLwP7eDYx8
+Thbnvj+UmYRrIUZxIrCH/djRbf5YpDd7FhSotMvI5z1gERddZNEM4Ar+9f29vJ52Rgmd73z8fjO
1/0X0E2CWJj30ZBorzwAyW0jB2Cf62HOgkactJBDVtgRb4tjdMhXZKfdA1rFHVKUrdrB+f6brKhX
4sV2KmHVYW1bPkUq96iSG/r1yMW2bvIN9jrOLi3QfcgygYlI51YQz4dNfAuaemtJlAs6gGmiH3Wt
zcUTtZW2Dzt4JKupLmvjLS4WZ/l7XNe+ehA3wmdHJluyhZ+c4MUF1MszBHPgaIw0YkcE1EIpwJw6
5sZ/VnZ9TR4behZZE9zpDYK+Muekb4hhHX1VN94u13jPfju47ia8g5n+Csf2qK+B+D1IwR8bRmuw
ATTPlDFQsoj4MkFDlsGJFWOrSweN47OGrmffDQq5hPCeuzSeRHD+QY63jrLnoxJLThJ2VC8Bno3t
o7ZkEBvDBl4xipJLN+iu1ge7MpO6wsarGasxkKHcnf4Cj831ClZFvc6w0zPcwt1CXH6VvuELyxYc
3nFWElRsVsn2MXoAu6mG5JoYtvHXLdBXNPoZDljWhkCldMJUXo17xM2+DFqKypLVVAqIHLlSdndi
uux6I1f8UUSEQ6fZyTpm1KDChQ3D9udGWp1LNUArTYcVRQJ6ukXiubksIgSMaTA5j6b/dYwSZnEB
FZ2orHYFJvh2uoV5YM7H9MDLom+Qn6ZeLYi79vjLQXsir7DstK91TMdL+yO0b881nYA5kB4nSlEU
putQMA9Vs85R4Odt7VhPD0eX07Q7MYzvlwcX6wx4bEutNQAPB4FAkID7wew/F5O3aqKYesJusrzu
6E+z+aEaBRJ2NMNsMiKyAdVoKO52NIggPLsS95W9oFbHfeiLxxLXS79jdcKctC1UMDvuoz6wacXb
Mb62XX9GhhOvvTNR/0n7zDX52B0fa5V1272JZEQXYraC5ZrgPUlXcAdubrdRAgkfr2SztmahfBkX
tLuJjKDJ6g6zLHhxWHbAMW2e9arQHID8+P/6AWwo9xRfMTB8TXQZlGeRPCjSbtgONqsxgQ8XeBTE
EYsr1VXeaHybJAJuU/gF0UXB21ICy10OJyOcjtnjF4x37wgh2Iqaal59J7a4otkqaSj7gCTuzvNa
L6MJST+Cl52Pi5Xol/PRQcUNIAPVlGvb3fZ1X+BT5ecLu3aHIv0w/DtAp2TGmYlUK9kQs1n/0oJH
YBgNKw7v1KfONLR/BLTZzeX4jhphUEq4HLQwlv0XCd5VETn5mQE3RWmvd473e2s1PlaMaMDYkUqy
9RPWnE7eSPq8gEcYUBmxQSgbX9MZDBghtWmEFSWHEQgVB40bfzxPN/ZROJOXwlbY3n+EbXd+nDCM
Zp7BLZ/ytz8oDtQP4kJmy/gRDU5KH9ywRiFhTvSMNsY3OLk0XVa3RZ96WODuLIBz2hO13QDkFgCe
hTl8MZzlMKU+svUFxMzMvWvuDbZUKLNoiXZ8m7Cb3KKaLf1/LbowUhYbH7YtkH3c8ZcZy43yXO75
HJfJfPE5XrD3qa4wAOeJ2/v0glR2Rade6Rf1UhcXHKmUPshL77kjkI02PaqkL5B35iP83zPHRQK9
jL33k6rS1c6u/6O991FOAGRcdYMnFAE2cYf8t5M3Xvadoe/sycgonnlG3961vVeKboQYc18KzYnP
wzBQULd5ALrCvPmpbXllGhQdkkpMiB05HA8FHllsYJI9TaQM1zho7H8nftiOBoKnvGy7eQ5InaHz
Y0mDnjysFA6FtGb6cvjm/pqFe8Ccqq0nhMnPo6PT3TUhaGKNOOrlIXK+1fLwSl0aiemRs5pjcqaB
3QBNX4S0+Q007r1oLD2rrrmqUOlHzHy+PH7JfraFSoM6yoKYwm+ViMJCi94R8YtOTSDUk4BENhyK
zJPSXAgKwYKwU/Na3l4HGqt5K3Bb086p+j28Q5Bh4DUbhGbBV+zpF1ox2EPNpQ3qTARP3XNCJq8E
nYZeBqgrnMsnpiHn7FJymukS2LcqJA/nBhAzXSJSDDPskPbtAGqG7eZzdkhc3iz+6pb8ohW0WdYz
Om0YVNIhNfnEqIYCTSIsx/RNMDdmO2l4Hf2GtlperY1JotcjLjP9aWI71dediXwae5MyKdpgJJ27
QyZi923CiaFZdm5yiSn5SoboSKv9Dc38Rq1hgDYKa1J7r1CyhpXJ1I6jF6QyotIHXoj8zPlAXVOe
BXFipzcYFPCKvCuP1X/xY7ukKrLJFJ4IDEf3/2OE1i3uP4+0zn7+27F43pPrz78/v//tsf48vwNG
nGxj9OSRSDT/AYCoixOlRJctUTaVv1jRSM5aKnFb0ZTJ3WrKX6xo2r8w29Q53RsKHBND/KcAiLL0
HyRwCOfib4CXoirq5HH46/F9tGQjk28RGbdeWTW0pVe9wcRBo4nzNax6yByVQDNM9N1UNGTr5uAN
erGMZAa/MkOe8c56qNutCF/XqmfA6tVqYJAsEwCL/aqUD73W7qP66d+revbSqKCE7RP3bINvt81A
RKDtLxY1qU0DecrgFBdb0TEq6PbAfS4QMEtHcPZgzonLiZLsyhIDMknf1KyO/Ysuz4FNDLC0SLwB
U2fMYoASVkfWHnTaCpioFN7Kr8ewzEukYZKa+Bi4t91nN6j/aXSUDHZN4t7MUAQs+Tq2s15YlLVM
yJgVXTOgjsyy59Yq2u3I0nfDYNPPxee3xpk+QVOM6iCKEfWozlTxEpXSp9nuoorhFUcNEiXPKiS5
BL+ePYLfl5tEDV9iwqqjUUN03+UWTSOIwT015/coQ080LTZjQneqFZ1TlYlVa5hGPTk9IpqGwNtr
Ga1aZL3gcnMTV8SUVlPRveFfi2thZaQ0kdOy/Mja833yyTZjtTOzcXWTLS+tI6oaECw1UOjtb9OR
QH5lQkYwx2J88Fy/2PfmsrkXXwzhdAFAOPOApoeR17cD7q2rygbm8VWa2SYbUDj73pVZhm7FZZR5
7tClIHJV8NeUpFhmuH7HHkzhtGnvf6rHulcX2KIhYIig0pjcGHhv5Y16P94IExnIstwmVLN3NekS
s72NZXy55jkDuc4Y/9n9MvkVp1xuS0sGzA0109CCZwlWOAznQiW7inwj6ABDo66WcYt82av8iJfh
DzzbqlqrlCg2hgoqCrhUbypbXcoc8ym5BVzCsrcWqsxQ8SZyMobuneu8Wilsf25deUe+Ste2NezL
l07AOcrq1xL17f/G1vsfG6n+f9U+gbqak+MIIrYyWZL+c+2TIuXqf/z3vy2dvEr/+Ah/Lp2mhBXX
klXLNP5ow/tT+UTUZCm1NE2a3FN/9fBqooK9l/46SSHB+A8OKVU2cEdNDt9//U//BN4J2OzfcQR/
e95/XTkx6mlorhRBik79Jmeziqj6txF7KQVlLtzEfBFD3XHAi9A8YCA5eLLjKz7j6DFZj8L1CVGH
86eo7yTrJzZWDHIldVvSHlCBPTKOzM3u5lvEvoYir+Kk12s33ZoLNon2wOBsrS5gzjP2JEpPP0+P
L0LeCdWcfozKv8euQZrIob98RqaoPTL1wgl1kxeptjfG7aMEyrGiIcRVdzkTTsW5sAXUDmhkOcS7
2KPSrKbHTob6zowUuCNi4fkhhO3rIkYHgLL3bPV87IF8x+m2ea1Tg3MAcNU5BwNA1tD13uMg8uiD
L5cv2PC3hattGTsWXzF/L059i9rGgWmhDy6VCUDOZUYfwP9b76UcVNDTPDInAKAw95DR0giKMuxM
vwG5D7P8eUo50bELvGIHvfv3eUN4Z9qsw85+ETvCQsbsVU1nNVoWvYRbE8i7ua4fpK783rK72c7a
csLZWeUx7ykMpYLDoZQNK4wsLWm3oNz1li6zFpj5mnMhh0J6NmijsqsZrTfs1jbcHdG6q+cimvda
AOUzPkRzIPWO/nKrcxZWSyKDsILdPMy0dT0syp/UVzhecJYUuLu4Nwr4ni5mAkTDZTJuKm1vxfuk
fEOjHF6rSlk90Zzs3s15ouZweaobbodAt8DMIj7c8EATOQqKgMpDKgJZhRf8E5RgdUYwb+rfSfL5
+B0OzkW5PuiI8cVPK3Zpt2jxFjOwv9tUtiGWttSmrfVxPlT+S1gswSaR3eeYnK8VGxF4oKErPRg1
5Y9bqZwD6RvUUAWO9BKCQiMl83FL5la/rrVLRZycHetlgIK6SMAtafs2XfFJKzjZlcdW/Qbeq03n
cCRqPRikgInuHd3JA1IhdIzK+mtN6ftZlR0otSkwV+poipO8FV4/j2LR8i1d826MX7H4RRcdjbOI
H8/hqlLQcacnLKEK6NR/3X4kgFCiXf9klA899PlN9EA2ZVCbRA43czrCaGLk1vbHEFkzyV057aqI
dww2WzwYC6F/Q++E2duph2ce4k5s1kkXov1jrfl6VsH49TyTy3J5otwymbIjD0kLscIbNFBsSDXN
QvTfs3qO8JH05zGHTtR8PrVLX309inWtXhvjVEu/aKi02Fn3QFX22jBXYekzKBd/pfg8QNks8aqE
DQoeQ2prQTUmOg4tPwHOJi3fpv2+adjB+H291ghMerIQrJIVp1Z9s4ID2XpziKvo0/S2xOocMC2f
76xECPo59q1fwIIeVlCEc1rX7b26fZ7t15Jp3x/aU6avUbR+DDIEmXM/ZNPFYRuxO7y1q49M9wem
iEb4kr203ebZGkVYwsHoFdRVTb8DYkhDfArfPg0X3bHjyHNPjwpZhmgWf+VsGSnlgJaM3w3xwcQl
EIwUMMzbJ0RfLiGzPfJZRSDY5P2lSSBeO6oC/5hgahD3fGfPgy07Tl+bPnp/jdcBQCasvf74qM4m
HXW3WZ+FVLYHNXjZJqRKrHms7smGiEEO8hFMXjXTb66BDaleQFmpy7luzEVrI3wUBcklxJv1KM86
pqguwhKaUwTfw85jShKZ4C+0ZTEGSek/jKDZw44qaRBS4E0hlAbjCvQWgDZpJq3KfXfz76JfQP+M
7K8q8XRk90O5IA/F8k+UnLfrNh94D5RlGYJ1TXyKyLi8BXVjiV/Ste5CjdSghPk2gG6HRN/DY5Kc
+2v/+O0dV/i4qkfkp8dMxJhD708FxqS/tLbWz+pN+6HPlH6WXBnIIyLYzw84mKA+ZhwC0xOUugg+
beGeXg63Ddo3kaxIB1KTes4E4FALmWPqzeMvLCURHQ55EBvOWgieGA6cmrYCs7Ed5e3V7jUJQ59N
ZpkkeT3v6Lm5MMNmP07CgjE4tRt56ndPoFCBTmA/MI/Q2oyp0hpaTFgm14f8mQt7EcNHi0TJC6Av
mCFS12orQZp74+BkdHpyAUmLlvKpnD+HBMK1iN+TmLaQerl7pW9N5CJpEVuJvxv51KbXwtwl+ock
/I40v1qtSZfG4Yn9LtfD+OOeXev60CgnBXsDSoe5wglAVZCSf/Xd+7M/UiRUSl/9sMAJFg2rCkKu
scjzMO6JdBHXmGwuGOzI7z48Th4BeqCJ4EBNSOze+gMCOOGJzJy31rrAk6PxlBd4jF+BiVjRM7UJ
ODFceDk/yRgLKPSqx6SDXW0p/5JFZBxR6UuTXtPnkZBxMlJUu9StjWEdhktJxyuiIfWP7yhl3PKf
9qexMG35cr8vknpeKCt18I0tTJxryqzvYlTE6l3lFiJWP8UQHyLIXorIMLVksxo1lG5aLvq7sxI+
4s+el94KxP4sb9kyI14OCMJoU66m+IWv9XODDDyYEW4726qb/wJyy8O22L+y9VCj8KGsULjDcVAE
fis/FwZGJ77BpGNlicSGq6LPvLpZx8MiPYFWsFhAcMjKNJNgb5yaX9lpL0frIFdznSBQt7uPM65N
BM7sUD42Oa/tR0GXyh040v3HMNaA5A/Wd276VsMdCrta+CA/mnIsOKjoIl9NZb/YCYWPk/ZbXhMm
ryslC7RsrXVzlRo/VMi5dOrYMGXLCIsuKnoJBHOJ1huglqpMvoBeZ7SuuxwknsErXtAq08leTytg
tiW3kwALbzgTrfkY3R4X6MyTmFjsSworH5Tr/VYRZinugEl7kmm9KD2sjEPLHIFsq21l2/y+kcYF
Tb4cshYDn6KVYWub7PmWluG9hCd7Pw4VY7R1VYZdOlfufvyNif6hOuIvN9MbobBoWzUO0dpnFCaa
/7pCy0I/xgWf3BcwEhjzxphxR+c7JdVyzmiRcZ+PldYcW9jL0Xf5+u3UsCkPzfOsRTOB9DmfG7KM
DHSuDWPeAkfjMgKhifGSwh5UxbNOtdsPTcpVUAUc7J4wCDwRVQ3Td2z//nIF+N3sv7jYJKqiSkRD
1tTpqIQO85+fk5zPR1a0n/9eYvrbI/yZJRGp1iBDIqmyogBo+4tFxDJVFCQSjYBe/vCB/JtFxDAI
xhkGrFt8JPhA/uS26f8CXG0yj1iwa5V/slUc8C4S198sIghdBmKVgutkqvP460kpiqzxnvTUv2mH
2ovnDDEQnd3GPAvNGbtbt8vYENJ6tEcP3SXqony4ohwWe/CoiLbN8HVj3xdZy4TdAyQTzOEdnRXL
Oj2K5VuyN+A8Rsz9h+igvr4atnWTPlO864/fV/yZ406PdkV0sGZjYsuPoHuy7fH5AnM0rgUsFVxE
ekoifC62uydFaRjf6C2mWGxcDS8X+YHBZ0uzDDGVHlIE5Yv42gIkiTTy2cWDYbUQM744ORjYAqha
hmLmZOHrHvIvFJyeoU1B849J5bFhTz7SQ7/sKdyURMLLzZuqrzgpQlAC3dgsM2X5wEF4ZHWc4Q9m
N2XsRaYtGPSu5AGlD/aIdH4mhD6+stwmWsyBYGD/S9EU54SeFg7faH1g/wDqhmwqJaG+ne5NmV6o
eqlSU2zC+UAgcsSfoWfu5GbJbJzdH+xFKEtV9xgJVtmS4orCVoPHgTNLfM1rDmL0LLPme3ggc5NR
PehKVvPTePsUI3i7fiLhCj8J1qLk3FPveTTNgB8KTpsHijxD/yLHp9yApnithHmDB49sAC5Es8Gn
tMMy5e3VF+l2dPkPQOB68Pd4OWq62/06cQDYSqt8qgvQGPkLsztFJ9lFa79zSH6whZ0nzk+A5Ade
usPIkc5Y0nqgcR8ut9RvvjRP8ZVLTpFx6VzoPJUkrw4tdkRsNN/y0QG0wDEMPsVzPn4xAV0SWOn6
YDNV9Gl7dpsltzLgr9fobcP+zCsZGOBSbHzwOoNbEqPPSOMvrHoxBEYRGrJD8BPDyLFOZsasYxDk
y0RaHuFw6mMiG9wqRCaOPtvg3DHfE+49UANF4o/2433Tc/a+TPMZ1mcmvdTmHVFE7+/DwoURkFJ/
Or1L1p70h+KzJ8qcZPcxrHFnkLfZ+/1xPIPqxedwzvDOM9P4Kd56ia2Ix2edb4m0LbHZeiUyZ499
MQ1eeOOnHvmXBo6CchhOr+zxcZbwpAvmbNQIJjb05JHj8xu5FT7B1jHRXFMicvMYKGqcy4+VOt/r
b1+ZCJCOO7ktdrPWgNXg8FzSMMfsjhbXkKvaXm+CX+SbW7IsGFMEr8ZX6jWWI/DJFB8QhMBTdUZd
RcfkPJQ4W1DH0gQ4cemL0bxrxH7ep69D+AFAL/PxXQMyrLzbCicDZQyW/WCCjHveYabbSCAOAkau
3MeeYQsPn1NdkFKIYy3qnzrkiMSBOT8JThPvmc4S4+Ih5ST4YbTGDJpTXr2lBv2Y9XBZt3V3yC2A
dJ55YNxGnMSo98JHq13yFagp47HO0g9G94npdaSQlukBalW5A+STf5CRkvZN4RcfVrIxpg8ZwvOT
rUqL2cxDpBxjv6VZ7h2n6qA7beo/qkD5goABVV9ng2bH2xfFK+3kQR/CJrSWfAxhWd43XKncivk4
MZ1LnQrMxRmjCmNngEMUpYQSpz+73r2m6pyTttcpgfif3J3ZcqvotqVfpaLuiaBvLuqGHvWNJVm+
IWzZRnQCgRCgdzhvVQ9WHxkVO/PsPHUq9u2OXLnCy8tLDYKff845xjckRz0DD+8hS214qcMOC15Q
La9wUWD7H7ARPxGG0qH2yw/p3bpoMCU5W+wa2gvAliVspA63mf06jQCzaecA5Z4erQNHSYTBa1Yt
cVi47VGdcfVhwVKRMfkS1ysSvNUjtbFmrO9eu6uI7ESdNvjlVpujZnfEY34Uf7g+2B66A7eHkQyY
1plnkXBKVqVXf7UHzMw/6pEpw6Kcj0cq93WFzRyDcbODEi4Ed9wKN5cei4HoTgT/GyXlrsjfCyVq
QrZMMESeR203oOfHF5XOaRVfvxD9jE1EM/0FTJeFWfIoS0V9kQQSERBdVOohmafjt/iNdkhGnDTg
ctAXouLdaq+5fSMbbvK5CA6YiBZCWWnAkwPxtF+fOnQPKn37uRUCRsrjW7LRv5+aP1SEv/oPvEEC
NhbtgOD35l1RVn+U6Bl+kzd0STlDjkACjGUzqb5d1CW6f8zsOcI4Tuk1Nda4KwlCg/aJkmlw9KVc
uKqySFpg5B7564ls94v0uz/Ft0gxHObDdeX1eJ5oOLz8R+03qHbEwtG2xkYjlJO0CGLfdzL3MYEK
hFLWLX7jnSX5z/vxtSO/FZdZg1leDe64bZjsAiZwHx/phWLSj79wGQ1Awq5/5Lot6lXMTTn+w3tC
GxSuEW4sdfE6llDOxFDKwzw71BIJ2HOzk7DVoAjHxm3jT88YSA/BUC3Yaj6200DUcJlTy2qU0wZ5
HUY9aoGwQ7GsCLR3O2xD1a5Tw5KoZVKTsauQpPnRvTUDGsD3oQgYMwETRV1E+AbFHQNlcjHgFtCh
0TiZJQd1QvZz/yLgC79JQn9vhzeDOvn686KMhgiKYoN2qD3BQwCukKwiIxkPML+UGghV9CxcNV6C
MJDeL34/zGcUi8gLip7XjPwNCLVTfr0ooBu+ZyvfYzKFYXDmoLcAyX9ibisI0xwayhnUNIov47Yj
WnXCOqNqkX2RXCS4cDLrC+vRorueZVjpaM7dAnUn47t2Xjane7bmBdQf/Z7m3FudoTJgwFSBmpFa
3/RJ4DmVRA/xnNPTM1fhJREVgGIAA4r4VWz7fUFx+438dZ1tSUcpp41XjQaJKi0WvVLBDrETEJ+M
boXKBwXgKzQk8iNtnQYfjnVyoh8zhVOnA2VkIxuhuS1wSlGixwQB2DL7vaLyeWpUQdjEVAPDnmN8
w0+SNggsqpN01uDxb8xdvGpPwkaktjiMKEVuy9uy/um/0ANft7dDQdqgXTtUp1inwhHBKD/JVDFZ
g39hiGNO1026TvfiaZwTQQiXlYsNReNPthW/mgODNLI+cucx4ri1zd39RHRHaLhtOJzbWTuLD+JW
2dfv9buA4baz8X+0yIEKV4ZHNoD0ChRrmdMsgcg2ejkg8KszrIdzerrhB43nQPgwk/xIP83udbzu
1HfgqTiLMv5UJSsFkOjDI0qkCGUsEfdvDnv73ez4pF4tbNEpR7uAW4sAULfz7+Rc7/L34SCcUUwr
wvTh5VMs6uSqAZQzR2RBtE6zpN7lfa5vs8IjHZiM2O2wEhePT5RyiJAkxMf0BIBCpI7x+QjE03SW
ckiE3Z2WTtfOr9dvZUowQ7aC/e84PpEo/FDRk+96oBSOTyr3mFmxlU/8M2C93qSimXjqNlXzgBtl
YHtzkr+aga5C8OSX6TVcEWPQ6cvKtP/N60FpSjgk5lBU0fVPc/f/dz34R/hi9kMkyn8jP/inR/vH
DI1pGEgbMGsMzIg9+UttyHdlHViAaijM1/4cokEgkHWZylAX9Sli8S+lIbRv1ZweyTJMUTaUfwmE
AzCUh/qn0vBvh+GvpaGKIzG+lxZaVyPUrX1hHbJuZrZ+3ODKWaDTvr1Wt2GPZwAe5/gbWyskYPgs
mQFdbpfyd35vWDJCoLUhYx2oocZ0OehLy1p2WUjKUAuZSYPbBM3OST/uia+c0FiT9gaSvra1VUxM
G3mHUUWz6f7G71cN8Ju97LENWp5Fm1ZnXkNb1C5o1FSrET4Ps63rbohnJu386+4Ku3h9o63jvrg4
7lgsn/Kvlh4k+VdRL4bwcZdmmnqxoGjDIRv4bvIpyUdMYIC/cinI5e3DAo4/GfPS4+22NsWtfNsU
6o4Es0b/uu0xXH3U2Js/gYLR70Hhp6z6GXyBRNoSIIMOriA9i7Vi1i3XcBHoHfNf+AjvRD1n69eJ
oLys8XhlWqgAT4BgkzLhc9nYs/vVwS9c/R8mAHlgutrudnqE6ZK7/tx06zkHR0Cny3YuAG/GxCN2
S+dnsANrVTrRrVjKgr2zdj8CkXG0hl0CDnlahifp7B4QhvlFKcWILD+Y5zLgjnl+bDD7LatfMIWT
P5KR3V3z7/vHO7BjAOxLGlPPLxqS+EKxBJSfPSWhCUoNMVy9LI+gMIkcOPUzOdD2dw88YJAc2UJ6
z/f4w1zef5/+w3/tET6kp2uAjKq05/nD/lZAZ/sqDQVkYjEWwCHyX+70X3vEMEG3SoxieEbvHy0V
puDhbaMUetkR0oBq2lLXPi+NSS9Atbtz3QxGaKzTlU5rDYMzgvoOBwvCLtHvsGl5KAtr78lgIyCS
/Cy8lTgXEjDJ5MknoezQZvdZTamsp49qXjFYkvwv2ruh+dsO7vhyYuxZ2OtY7km8M1Br2byQXR4a
87vD/kJw2XiXGCPQFtIswFronOBHjm349EiWxII+ocWdbKKjYnV3KW7NSJcXixMuXae9AGi+SHgv
p3uY07nB6TkD9dPDx7BhXBA24rMlVab2P9OKEGO65J5oS7Oy26f2XNg8CNtdQgMV+6c+IeHYSwRW
MlrK6XZ+UcnqlL7v2aek+tZHO6I8JRUI3uPysy7ClUlR5XBzs34EzOa3FSbw7ehTdJGAzKH84JnQ
UT9bX7g6Cw9Lwda4E8Pij7kfP/c9hAquMyT/+C+5N/mn6wqNb+0Yyyv5ktrkRuguUoA416T0AwlF
FMdis3uc4Ihi3uF1Oqi8Me4wGMP9kYRp7Q8Uv9i0j/U3k9KXHhXiIoln5HpScoK5RJw4k7mjnR+p
+5FDbBqCOOOM5+K3qZfYPVBg8VnyC1v30gAoKbhvbeJYhHKKs+d1UZIQJLqFjzL7lizkng4pzXRv
pFeOu1T2wGH23H9xQzUB3k4kvN35QpsAf4f48HGTfAkoA0VfkIlOJerxlS/o4grr14WJ9mt/o/Xw
JA7ZfhrRmJ6y2xpu70vZNYw5H7PyiJ8Wdf18iIrN/ZNCkqqUffChDJuzecTdnrrTY1LkO2y/Cdh2
VcsrQ4XzrPDwKGjCXD7LbxIOGrJfZnSDUCGYgjd6L2Vhad5jTXuDVDj+6uo2v63i3K87Jhx1shx5
eoRhTXTvtibrcYKDgxmJEdQkWFLUahtSXQxuAC0zRubcAefaQPNaR5AZvHTnesXtHzH1hGFKh61C
vPDZLp4IyrbgjxF9XZDZEwz7Ttm9iR9cgt7tyByKWv98ZkK9IW4nvTlPxb+SXChjvXArIaAxQoA9
0FjQBfRIAC1P9RRV1XB3yrexjayVEtsaeeg/LafNlj7jL7NwQnr71TPMD9Xg3yhUJ50atq8FCV0y
KynOVwxX/uudZolSOAmAd8rW/ng3/jATL+gLIY8w7OdF/G23OgEvX2TizdFMDJfHYmnvdqgMoNG2
9BC31/f4W/zsPtE3yEfjq8vh0Ttom9B9t2YAgRKFWVEGRPlA45SlyeXRO0xG6aBYVz8lb0IHouZb
BHWS8Ke5wo5xIy3CoWPON5FVjBXYENbr1bDFEkFjiCPM3JyuWc20i2gqV2MtCwQPw16UnWU4PI5C
gy3eCl5/tBzgIV9pQCuzcWSv26U/lP3F8SHa9QYIjJHat7284ZlSEkWFH2Y4ZxpXNC/oVxZXdOyu
9JXiKRMcYye/M7QmUopgQNTE3VJ5LdtkVqqroli27ZrR1P3lI7P7iQxhfloko988DzgWKsxqr4hJ
//3jxZwElF7lKMI8/bmZOFxdLNC4qCii0MCisyZ69eex95u1iEYg+ypczSSUi4hl6UOTJgMWsMjE
oH6nP0HqqYlu5cHNjckTWQ14tLi5FeBJafvhOX8rfLDg9ElMGinI6+XQvK6e2rI+8UoA2gCzXf5h
/KIjRwYquegYfr7psg6+cCpzt88DZsoCxxuFNmM0VNpLPHLiEFh4pJKwpR2ksWBMAOEKCbJ7pzhl
vtWofq3N4bSx4kZ37CeejHBSWFDkT1PHYS5JgSEzHF+IGOY1YAxrZI1bJfD466qdJdgCkSb69af6
3rzwL7h6vGS5vfJ4Z6hqgrh93b6Bgg5S0OA4/FQGKHJo+u3mc4VpAvpGhoeqI/l3XtAS9ZUt1Fcv
IfZ4wL+O2s5DfhkjIVLdVluiXZR+7mSNjItbtRO6tR7TcQWvQ9J7qKsLhPbWLz5k3bKlo87nnO5u
+lz6pQ4HUJEV4fhOO9SbtPTZT/Zj0stCFjlLz+rLn91Tr2vd6/z+iMrU+2QeOyWNIlpP1gBD2tFG
YmRb+6x5V9YjO4YmBnXsGQ/4b2t+UIiU51y23JHxGCfX05xDf85jaiDNbV/uaGzl9Ix9X4kEg86e
L5r+EIelEt7IzLYcjgQGDga+KhWguDWrt0e7UPt5oc8ZBvfXT8laieOqRmxSeiWU96djfOTR9TMB
fHKmWAJ8YdEkIK8ZbxuYObviVEqZUZOnPNV5RgB/o/Ikb9ecMLWlnPV4LOo5k91k3njZ8emYycy4
QqzzsI8wQISnglMdOPZV9TJEHyFgG5znymhrvwNXQG9jrxXu7tT5YWoA8Ya2Z0yTwpZ5PGH6FEXI
52wNE9e6zUG4Qg3Bi46pryXninP03L7fxXmswK/yk/gbfTB7abTnGLyoy0keoyYMrh8tQlvcUQRQ
gFk+G9JeXyHTXTNuudyxzhROqG1ix4jYNvXfudFh+3fRjkSE3wiNzwS9uwztgltBq4+oU9d4tyz+
3LhUq6hb9cLXxKgpZhqJ5pBdNZreCKqcghGNORndCkjuyFn7g3DourAcNzp3AQsekTfWbkPLlWMy
K5MFNX82ODh1SpuP+faDESVBmsXKvgeeT5oLNgDOJ7pQQAJGOhD9V/L0oQiH/LWav1Hvlpav05vZ
WMo+1eEzP+j1/BSvd4M/74eHTz0MGKPFvuySMYNt0cU6taav81Tso7EQfJUsOJwz2sz0VHhVnjo1
zP2C/ny/7MQ3s/PVKkxO2HRM0aHT1UfyojxLv81HQjcqjrDpyFbIZBZvQcMMiaGMKwLhuU0j5dTH
SaJdZ4QAF1KY4UOCBZl4UN85365j2NIV4Mf98k3msUBb2sLiaQRDuqmhRBEuFzJzegRM/qFuDB9F
1MenEVRD2NQwM7RIQRZhOeT+MHuaP+zPT0yvhZvv8c0QxIPtU2Uu5/TZW/ra9cMlY7CDMITeA44n
tvLetdk+rl6lvhlYFJMdRY30QK/kQz0bLgbZA6wP78jE8SfXm4oJCi+WJ1ccLuvolXjuu/S+7D5N
gMFsftuQsmq05sPg19kCTjTs9nVjwjBl0Ib8HNPUknAcuXG+TT4/JSppmWjvlfx2h8JhAEamy+Ib
iNGSEDEDbUeuEbIVb+S0IPxBnfyYW3gUOzfuYNiFwuQ8eqx6LqGnV9Awt4GLW8HriLgBVNp5ECi1
YHMCaaP5YdLMoZv1fSfakfNwZmyyfiuSxKuwkQjKnJaTcuaMypItsCu6Ljr8SOZ/mKduu2yJqePf
vGUi41IQJ5wBguD/j9Q4/IT1c/vbCP1vj/CPNgm4BFmCxavpkvgHFvhPrfEfDg2CZGUNaMJ/Ehur
GDBMklJEFZKjCZrhT8qCAlh9CprlJfPlv5Qla2k8yT+1SaYXDvgRubOhgYX8zxP07qaqda8ADark
mfQusLi30dCGCeysNmRGWkEoc0Io4yazGeeArziiqQyUsfOP1fy+Q2/PbnS3qd+gwOqiQ4X54osS
fbLkMzGB/HoLsrXR0RZ34U9ZUdkcle6tRRxWr2PNj4NBPrXkSFjUZJlHCJaFhflMmtpd3N8y5/Hw
07ND5iCRUsN13x+pWcZZdah+/q9IFSUgCrhBmDNrEzDAVeEQu0m2r0g9MvaGtrCuC01n64BKLurY
TIHIOVzrrbrNT2zovEkEx1SD3xmACK70WlAuoXOhAE5tAPplINF1zMxD6wFPNuplIR+T+nhroiJb
cCiedFmZR/z0yW9h+S3qRKiARHZCGMsvVb/kO69sjaH1JsMXoCSvmL7hNUdMI7+9ngdRu2TFXoE3
UB+b+sj8ig1G7TOGjzxlFhvh7bMf5po+b9nIvpwz9+iothntJh+84vLnSfWZdy6WiGH4FqxznuwH
dpElIK5jxGzWeX1le45v/Dxf+9/n8I3Zvu2j14m2uiLZprVJ4g01He42yVq2w0eXT9auBHWU9p6v
KO1QjIHyQwJ7ufWuiMCtldmhfuigh1EzcqNLjVCOj/d4Ri5OIaG7xiH+Cgj0aEpa5zQrwOCc6ODY
lc1thLwzaBiZ4MfdCytu0M/eij2BLyl3ex1tMbQjXsftx5AWxBifFfGS6Cf9OlPmymuhGbPxCqkT
RKFyW/V+ujD1g6HORNHXHkc5wrSL99LdTKPJFue19GQ8D+drVdinE9KFdvf4Sg/RG0dY1/xkJ9cb
lPXyZ88Mc/787m6BwOiFLbZu9629jjEI28s7WWGYKSlanm8VKoJhYajkt2AzcV+roodgKCJjwz5y
hzbslxbKYidVHAFvMzX27p6FnC1MaHpuJ8JiGFfvvNOdon/p1JsoOyzwEPpyROxWRWoSERJ2tzHl
+GzeXrRDwgIlJyVWvUdmBpUKNma1bO3lczHgNyEYjx2J99OCMpVBKS9w5KgzHRdktir0ZVSai9d4
UW7R88ToHblnc4JLQkwNNDf3aW5NgQlJsx/yt0fxXmobSAmScriVGFOWCHnTepHBJp4l2kpjzDq8
ac9Nwzh4Ujyuhiaocle4B/Ab8Awy0ny5PfOom0dfhjp9UhfcDygIhuHYD28mJ4k8T/JNrRxKfVMY
s0exNbqNIB9smJcogZsm6Ce5G4kwi5tySGA7fXWmBw2z7CP6Ifj6g1tKqPFbm0H+3N37rWzwfm31
GQ2IHfC8s8X45VKJp/YTLm2cs7iXRx+oK8A9bpksR4h4rH0ibthAMxisHzsdPnOkN+HtCFoAraTY
vA+3FRkVmfJRYysTUFH/vtQlY9khjURlU9dBquzgX6QSBb5oMgNncqkUHqsZeX0+k96sXr0cNCq6
Nx8BxNyR0gdsM4lXy8+Sl4le9rnQbU/8zkpodezaiEVWw2Sf5o4Q/aZAn3LgJJyPNP9wkvqM8FDi
To7MSl0b43uBPhTDqv24eZRkab4gUSK1DrW8fXLKVWt22Wn+wdVGtCzGI7dFFZwHMtMqv/5pUEZq
q2IpMdgLALnMs+X9pD3cGMO2FeHtxCiC8Du6M4apnHZcUPcQlog/2WVSi5s44V3Tj05X2fNNSOdi
PM/wNkhsZr2691DnAshj5z3Ee9jydrzZoTmCetL4bTzrxhV0g9dtgw6dO4wJS8tmF76Ep/CaEUTS
/JbKUQuuAu3G7JMLLkfmzXRO+UUuWMK5pOlAADN5EOGUhMNGUA/1eWz59bbitkMTbV54DHnJESf5
CA99ZydfSufdJLdzOqd2r+26Tle324Lf1cpr/OfZVaK3WlpIpKa7ifubMUbPkG4EjyTcSk78mE2F
F5k/YMsxDixJDgTO5sjs6GwDoNtxYO6lvl0DjssrnUubK46Tc2N4WMt7+gcOk8gnki1ksr84Hd7i
wl812GvuzoqLpgjGAXF8MOBof9mvb7bUyYmV8pW77iNwXVV0zE6FykMzRie4jJPKB65HSXAeGNdz
d/a7tXIjuGZWYfpj1M9e+b5Qa5YHX58nPcI3m5jSbT2D3K6HIqVTYPzcDJLRJ/7m7UaTdk2IF/Zv
Q3dMCo0tmtv1baG8dXnUpVDDnDfh8ngiRvd0TsK5Bmm2+sRUgyDa2mgRdfZqq1noxZb4fGRrj6ag
fs1e1EIGAlX7dqBbEy+vdLf3kJnSk5TSCiKCh/rfeZ57TB/TCANdzqZIV8LM0Ry0B4jAq1AWXDub
lf1JFj5MENC+dowfXOSM0/HuZyZcfNqbDuA1LXggVV1zyg8H4lMwZNNWJqSQADa3CZKYacA9X8tV
WLPLRxOmrruvguLG/35iKAeZA05V3oPX7GImzm7G1L4KnYb1ann11KffHPR6lgGeGxzTtqs39K4B
8qYek+bnNT0myZm7VAXjLFuZtDyQFdN+L53e3mpDcOdiFXYJDWFk77i0AyFzTW2pWUeak1izyE5c
mau0W+VVqNZeKcyb+FiSd6yuXk9EI9TFy7bZx+ZUtMXtnlqZeXxYFysExXB/vH/zLTyeOXzNkwxU
0iCg//FuCWxMfir38/H5Pwg3TEE3fJY//+t/7j7/93/8CH7zWf5NCPvPD/KPXbwhG7oGjAyRrYJF
+i/DTk2VQKZLFpt8fNV/mXYCRDN1xfhz3PnXXbyK0VoC0m6I4uTD/pdYabr8X+Z+qMb08vhNVCeh
7F8SjK240Uj/yhjMKMe+O3Tmvsr3Y/OV5rNr+14mSySXiT5nLlg9dtPXtJcv8wJd6kFu/GT17Pca
W2JhwUhRTyOY4PNi+VB+rNxneNiXQTqu7/Gmr449hqEPMUduyZKiXujlNg1isPumZla0RJoyVbm7
OsbXps2haSbdp9x8SdnH8NpU9fH+PKSApOWFvk00LuZtebSYcDbaJWdvuUs/aRCBOpePgIKolvH0
KkguuZsB9/FQmqMVvctbadhb2BnwtTHKNaCdbDXjKyeToNhfR/+BzY0N+rCXLkMTKWbAU1+vi5fd
mLO++opkDEbFOs4348sukMeLDhZcAaYC3J/08ESMKLSoqcrfXvnGudMjsuceyMDg9l71ntKtpqBm
wUFF1/EYvTfIHvHz3ZW5JCDvJyJT9r/3g/aAuEufLmBnOu/utkbeL8aifD7UrnxI5lNEYxXpjLTy
lZoH7SrlMP9KaNcO+YI2LNAX62vac8l72N+ApwpWi1sYd8sbGpvv+IAIDOqS+HOtl1PQ0HCJx5DP
ic8SnlRjs9ZaGCMEMoUioX7TiJWkDSbPJjczWSGT1Eaas1PND+k4e3QMoD06ybxV9mi9SfTu0uy3
CpwJTBbtOPWUexocZ4wzXb7ioFwRZzGbo5bI8w1hEKR8ESw8ROysFbr/FdUflDlb2ep7pKQPcpbx
PlQMdZakDI7GQQp6RkokIfHD0hcO+3EkI4w2sPewfAvmyenFjv3EBGR4zG+W319DC7kj6H0FTosr
G4crcTJMAKwTHCsiCs094wva/fxClaYFvW9sTzrAWG27uIJ3jYaZtWSoimJaJvFz0dF9h5U/EdgX
NUnLpzRQowpf5XObPpGc0rTxxAvGLZPyQVwW8YndYX95WVQu6x4tqKyt8m1X+8xLy0CtQcGvZf1r
7E8lqqOOQT3SLxMBFINw2duBlLJsxlUCTXZSvrgWjFC8APUCIKzA60wXJ7WA51v5aMWG4zWLGFwk
EW2uwrn9xgCPc/Avnsb7QAR10ZheDjM2UOlCjF5bbdnTpbRfszgsXlG+aEasVaGNJGHEqdJtsnr2
kA8DNh0b5Lse5Wxp7cew0K7+/fapb5jCEw7sFL/sSb0YctuIG85B4PM+iFu8hJYPNwxRFuclnefn
IvvdWQRkU9i11VtvzcS9dPcN5maFT0wlreMUNoGCz8xr2JOkAbQDwQP/hDoUTBfy2p4MMhDGfzSF
lTG6xOHQuxlZ2h1vI/uEw90FpYwAe81g4smq5NFJvv4a6hwQacRgRFbxOJt8FT2poCZoLDVSOktv
ixQo6RZ4mtZNktf+gVTTg+Qgs05havoqtzfs+TYZgLb4jWDZutxoywbjklb4+AzLLVLZjnbabfYI
dfBCJJw5ahS/NSe03mCKwmI/cbWmec1zr7g/vCsx0jf0utHBTeIP+7qnXHlQGANwCbR5f5iON545
lk22JF/Yi+i3IIOyqTQp9Dl/xo+R7SSOo/0DuesS5UfljgibUlrWU7EPqAJGNrNpJL7YhjOIEBaj
TPykjLNRVLzS9WNeEx8Dcr6ZM4LiGNceETomp7OXZAGjPIjLxbjmiA/X9Z29PrThQDJP5DplX6YQ
NGxVaeBXWyrbO4mYXlohIZ1Jlnsbbf6yNKLriVeLuKD5SqR53f1wUJl0qWyeLMdYWZ6RvZGBg2CX
mwErNcIZa4/AJd9BoyEDg2AppmIQtrGVT2Ubi+nTT7dI35Edglp/t/wr83uoak6KtGDKxoHdDZ9C
J+OHCd8CxqB8B3hPjFCg7a4n+ucQqVnt6CPbmTgdCobpHNfqENN5ZmO2exLES5FkW7AbvtsfFhhq
c91hlCaTFvoIMMdBEZsggze/X3N2WQ7HLkH2MdH2MIw6o+tBuWJriAJNRxuBhMgrjRB+BgxA1Y1I
f0BDszHJdHJMxes6WG2Oed29yH5vHRglpfM8okG4/jLmqH87jj+Dp9Q5pYQSvSLOd0h28SX5HmkQ
OEbj14KXg8efjW6NcG/4BQ7CO2j9x1HvAl1xihlEd2tT4glUyFtwxXKpghAyWN2gh4Hle1aACQnp
9aCk2ERFaDxyGhTVjE8GXYFVhaxHd3VP4c6qXhNxeWAYyJvgsx7oqbNOMlIU6Qe5nBeAAvGlF3Pk
zPfKJ3yCUXL79ADwkdvCxJUi7ULjAdbI9YLWm8ZX4mXIVk2/0QIMsxa8tmomWG5h/MGcBCrKdSB5
hgWCxc23UsuZ4MAKQbtvcVkTlCHtk47SZh7wuXDFXSkC1BN2GybF1fWbYSrumfEG8cC/iQQh85n2
IVYWJcZc92aindEX7YXV9vG8aPTZLfifaYr7Hroi3UVE+4m6KqXpBvC4np9Yd1X7DYF6gBaHCdcR
F0x1W1jckWno3CNZGAhr+bg+DHQIKAB2TeNfqxX0PlaRPBocFiuQ95/IKGwHnjqyGQtBQNjAlZu4
cExp8e2E0jMCVaaoBFiGWrlLkNIyQJmyPx1GhWa9v/ZInb2+88cdpXjbzOsemI09bERqvgc0Omeq
Jq3IUrarenV3kb/0qKnYgeVIzNCh2YK4NO9LIVkCzxdAHaDWn2PQEbutJEdA7Zp3vAXG6BSfo29O
i6eSh3W8GspvKWD6kF83LX1XCIMwxZzH4FA25m4oz8FRzea8eJS1+PPsbCm8TVQFLL6Gr3C+Mf37
vsfwIRzaW0ANmb7kAcNC1YxugysdjQK7QFBDM/uW83XqZrMbM7AP8cuEFCZwTGxUtXudtdoGcgVH
qnhG1ZwMgc09fJ2v2zHEteVBYzXs7R8qakIRmIV3AFoLkr25llfjFieKl56achf3i6kTfQtNzDMn
jdkMXq8J/fXUF+ltAly11PCn9PS6+RxfpmVYESUhatq1RuWN394EQuO9OhjbKKJspOgDTY8HvU9a
KL4y+OBqX5vXhk540Z3HeC4Pi+EZQZGtnn5s2BlRAhWAv4CqbXKLmr7WhTUM+G/puX0Z3IugboWV
ihnTeQ62/kSyTBfNHpapyKr/BxfuO7sfrGoKJ5D4B/RQJRgKNq3uqGcbCISchjo7F4P0UhupdbwT
EH1IfrJWuKywcIEPN4iJsY2FcQaUTuB46R7Qfv2oV98gDwjtIYZbhqoa5ySWHC4xUHfbSeQfcskM
A4QJFlPsA/TbXRMND5oCCEA4V1GSU8vWfk1bHM8/5nsuvWnGHPHYjK16/B9z4Ru8HrQ6Dv/0T/kR
ID6YZl/gWZWw+XnUi+dPMUSPyge2hF5+hl78EwHXiiiL5sApJmFPLUa/pT7BIUwOD+C1GnAjhGYA
/xL7fLYPn8NFZC8xe5cDaZ1aq5SCYf3EQFFPHD3aW/jDV/rqdSigrSnr9KRbLtSPVKMi8mXRITEK
8D3fxx/H5EB1iZNyvgGHcLbH3gt1IjTBy4OUAnGSgGaZSwI7PGKtCWn1kOE5JGFN7MXKtOYU7CGX
AhhEYmZulU8VXz89YQgIvBUeKGD89KsljGR47wHMMnmY8Yjj1Xnftl8wgNmTK5De2IWFd84k1C5k
8eaTJDHbMmYE0V6CXlCXLdfcN0tDfUFkADQDEglzjnv0XhokTDuEub3zPwdAUtAZRXzYtwN4upbt
G8PgeK48o6m/wG2BNgzzcG4W4nyiysPZk5giL44hjy7RjguuYfPBXFi91KwZpdvel2qOh2ikNbru
INrv5AxeymfdXOg/SvU3cpr6ujGMNS+Lc+9qeGQvQNtu5sgcuIdysQns+p38toIvrRbB9PJn9aXy
NHj0U1Yh5u3NIwb3RZMlSJhOc1eb4k7Cu7ZEhV7zRTjhDengKasqX86rzhfzZUabDpJLEQAZnHpt
LAnqqrv6XPRStW6xiSTLHuihbzJR4uZ5RMBIP04799/6im5QdepDa+Nshe9BDyE4/KLHYiG4f6LY
RZyvL5phBVE7/TTeXea7U/A7lkb2RC45V+lRIfKYiA/DoXYuV/H0vF6WHUeCLOMJTEgz8r6WVUf4
rcyQWz+nZow2LVLO6RplxW27p15uYEN3bqHaFiQakKwV5ZvdVbOh8u9aoGXY/DwWF4EmLVc3HOLp
GM04VU1EMPaDGGEPjUerIRCZjPfKGHaKVxgYWvfledzXy05d3/FvzqXn0spWRn2QuKLELekbarm5
ynsM79JG621h7tYslkeWjbsx4zwEmLCJPyfmsUOKMh8Di1pi+aZhFx+3D4F9KPUuctR60f1izsy/
qBxq0QnJoiFRondEbHMGtMTx5bI1Gl3eV1Kz6thGNFxoq0FfXoKafdlEUTiMONCDkXFNVAPshbmB
lTXixsM9FUn2gD2QN4/JCAEOjkMyejA00S79N+9+SbJlaoYii6KsS9J/6wE/Vtl/kRLwtwf4R+eL
7HI83szFZfpcE0vwH/NrmZxbnpH5tWpoGj2nPy3gmLtBYRmSIZuaNE2d/5xfyzqtL1FVFQnZ/r+m
85cV+nr/NL/+2wv/a+PrFue6kUvXwlHYcMUJQvFR9ou8CePnvAHv+5IZSLdGoAFPGDNi/xgBSeS+
kzrv99V9IcGGfpIL35APn1KNKeyCTXOf38GkIw9HPKtSYiXW3bYGbXUT9/qzeBvQE+l4soH5VYDt
M3Lpm7yf1yS2NOTV5+TWpxK2arne6919XT78q+obrHhxiuOQQj4l5qQq5vHzuWjgohhTc6naxlr9
/sDcWxAFprpCd/XG8jPt2bXK1DeZhtDVoBMDZKQb2MXQQDeEVaPVK5n6TruzEdOFOvEUixIoxcOX
XkYFhRn8rSQvA6FginBH5CtIy1IoZzkrV2b51YsVomXbIDPaSORQuitelg6rskbIM6BG75/lRegQ
DJVDkF6Z4DUiG5j3/8Pdeew4jqZZ9FX6BdigN1tRFOVdKBRmQ4Sl957vNst5rznsGVSlmW6gtrUp
FJCZCkkh/f9n7j3X6L5V3TiPpbWvBM0RRhrUQtsQKzqg9mG0X5m3iRAApZl2vha6egBAD/duF6Sb
vuAUVAVHr7JtEVJtV1D2gMJE1EC+SqXKymiqgYVTQvBvGAm059p8zDByKbNDtHwdRAhJxVPWN4DK
0B6XEl2h/GoC4xFgEtUFQGDyG0scfn7TPCt00KrVupZVvEXNVx9eB6JQYozFHlMQHWOHpkWXuDZe
R0W0Q/g7ouAxbc9di+FZnzVHxsIv0RiDKz61jBlkuaKcpSHxj/m84Ncu6nyLpBcdGJXA+rirtnpm
bAAbItoTaewHXTgXfFhCq7mMw3NuFa7G54cAYzeUz5MPq6eol1KkozOT1nFZrKca3TMqc1N81LFy
Kll8VtSPXtDJ7w0+s/puBQpW8++crWgCYaRoWNdRROAhjObqIb3W0sYbR+p8QN/13uq+mgzzhkc5
ZqhfbVws+WVfhLm08oZ1lXXHLH+fQjb0FtpK6OODVZ/M6dMDEuQDtKpVpFWeCTHHXHaeR5qQsc1h
F8TcViY9ZhagFpSlzd/9KBZloBhQWTVDVk0ENf/efgWVrgLHIZzzJMi7f7gVUa8fv+4kABL+/Hj/
dzKr5K3MSiCWEoYlavKfOwn1n5JpKqplcF5KYGA5NP88mSURwZFhmNqvDiz9nyI3B7xFEl6M2dH1
V3YSKJF+P5l/feI/nszRKLeFYVDszHHXRqMxpsjXYkIRxKyh67SjxbIgZQcQK6hdVMPxaccz1A6a
/I5DqyJprSyFm4WIzyeeIkDfnfYmlTsZRoNhh6K1ka0UlZB4nFDLegXuYk0ot2bcsVQu96BE10Lw
Efo3sa8BbmFuHGDV+bZfMpEqTIec9HMU5K4IXpYVjyME946apIr51mORYROomO/xhLciOtdwbOW2
pisQ2BS88kAU9HUVkmdavqilcWzRMqjZazUV+4wOuU3lZYZXYPIeleDJaMgIQApVtOWqZ/7jxRbo
ntYNvHdVgvvAzIzF0s4Eblc+SD2VVc1z1+EyEa6uzsgAYw27wSOZPGQcEpNHISOPrMdb3+98cXab
DPRxKHLbZq0O+AYy9ow+bAQq7mz6VmoyGtAuaO1L34EpJEfTFwNbRkEoWttRfRNxSsTyLmx1NhiA
l2R70LHORqhWWHfnlbqth2RhMHs3GE4VFNaVJ1Fk0lIwQjaElCkEpLWhYyzKkjx3InRgLQMzhd+W
KdduyWqqYeKRB+AGexK0/GvnC4dQEd1YVc5tgpm1OYXsUzyme2V6jztlLVpf3fiWde0iEAjEbm96
la4kZDt1TbhfQ/BbFUDNFXNcHvItZ+sSoAsfc2FlVvqJlchWzAYX+7akYRywhudGM5FBUE/iwUnF
ZWAee//JS4+CcKiUt85HttKzHy+uPkKDSHD14tUwCRkz64vMAV2MCPhNAVbFSIDkmCOjn0HxxTYQ
HmP81QW/ZhnxXOcDnSGqzAuKbc/AVEyaVTSmO3WKUXNwHXb5WyQll1hmGKp3a84GhjsgohDZhbLw
0tOjelWEbAz70Hg39PFajoirYp2lCp4SL16n+HbCTAT1Jj50ScMUP7i2AXJ9mXm6Fa3kLHTFlMqc
LsDkDtFFevUWqz7NSyt6T0od7gwRAYEGGN7SkeRrq6I1lzl5yxPjtoHoKMzmIOXIPBXz9EX1pKOc
KlzXeK1x1uuFsepSsvWIzIgtUJJCvZIkyBqsnKpZ1Z+8FsawaSfwUTQdgn4Wpv5oIuDvMYiIseb6
vrDOcaOZ6GrGTmI0PT13OPb8Hlu4+i2I0A5lvG0KHhqzSAEyhtJ2Sj5qhnITUZIqoXJdxILAiJ2W
ImjIxxywW/o5SqQA6T1QRe6tIiChBRWaTFBFGQbHscC4Txan1HVI5kY3DIu7WNCLQ7kp2ZR4tCuZ
J94mcGWTMZ0GIXGaBm2CwrYhbdVlKzM3gfgpGuFDRwSfpsSbRPMPZFWtg5GONvHXCj7SvLZ2ahlt
ikl2M11cNxnsSYRisbr3dbIUxPcaX/boBWdPAC1A8pCFO3WI5YcpHV2tu2gZnSnRrxUfxRLxl+qB
L9gxJmzJSUVHPruKyldURqqF9YyRkmihtymgEpfEsOOiKvHpjQBS9NCHibDqTJrI+kNEEp9pBqcY
sHxeSxumtoeyZWyGXYHQvaVQ9pV1wkg2kw9/86tcVFSRvHSaGQ2F7H/EuD98JVn48faP/P0fy+qt
C3+9xX97qD/6Kw1APJnsiizrimT+mMKmitzE9HVc8XRLP+mDdU3TdHzUXO4WRuof+yt6MkPHj81t
blAH/JVbXJ5R9b/0Vz8/8V/0wV03BdmkwOptR48Oqrhr4+BKlcLuGqtEGkfvkqbmi2kSmLhExmNa
5pFTz/6Njh1fJs+tfsvdETbDqQoJ4GpBuI0kfWfFq5SN+zJgAgLRpJVxAyj91mTWV7byVW1SJ0gI
gPGMtxpte1brpzTyn/XmUMj5YRiUA5nogLplcjQtt2UU1BINIuP6zZH9WlWwUkNSURgZGLn2ECdk
P6bpWosrkjrIHzL6zwYTpoUcT/DKtTSCHJCnAHaQvsqVD6vUdpUOb6S6KYxOezayTZ1DYpl5g0R/
NmRGhK9yNzqR39l6tVII7I1V0jKshc8WyqqlVaoE6740HlrhLbNqzIiRI/l8L+UGukl4Vgk7C4OP
LptoWWZFxmNiMoWXi5Xcb1QWKw3hNx6NW5sNzmihnjRVp0pxV4S4e4SXsCmhtcJm1HJkhsm+nzAR
Q+sTdPKCkwy62PRcmvhGpknf9x4rJK4vDKsErEcKATgMZdJE3o2QbKqZqELsjRFJi8Ew3doy1x7i
1spqngRff5VxRnk1nu5A3w3tpURj3VYTKU+RUw0ZgxysM329NwgzMizP0cgFahniNIl1kPXmrOGV
E7lcoxLxhvjY6WcNz6FRzHuhOfMY13yfgM8HkkvucBgiQLMgJRHtOhuqA6KDMaF6gXcJa9zBsnRL
WHAF0dfEinFKGztm6qnjdgjZQk3ZjcAsK5OvJeaILmNbRwpOzwS2BTXldQGk19jucZKEHPcLXWe5
yB9Y0sEkiKjoQaxGkzOR6ibF006vzx2aPcnkulGo/ka2xCCrFVBY5NkUMXrhipx7SEsRk+uuPQ8D
Pk2LuAPvIlZY6EJE1Eg7WA8IxIhOTIDjEX7Y1H9BzGdWbnAtKlDHEARYZbNuO+97fm5yDcPajHRM
WoorMwkTTOUrQJ1f83L/7mcygZUg/xQqY4ri/zjp2rfovH47iH/993+0U3ggGGYBqBBnpiEn3f8N
ulSCMQycIbKu/i+28Md2ioPZmv82wismXT8PuqAfchRrmijDwjD+ykGMJOz3g/jXJ/5jO5WYoVRY
FV/S2Oy+g4Z9sjWwDm2lfpnlzSY3vFXPoRWGzbWw2K/mKvvvEOVqtywG42yU0VnNzK3AlF0dg5sc
ivs06G4JAzyAVex6WXJ2eb33KuwHaBC8kNhlMhd6RTyGXn+OKliGA/Re+HRyITKpQHnCKafV2jKL
mLib9U5WvFVm0rOQMCXMxNXRk5CHD4Te1Wux1tfymL/75C/1uPfJqB7OMq1MmpGlIytLrUhWhfdu
hvI2xtShdsGz3tWg2Uq2V5MT9ZiqNTKOjWLNyz8hL1MZCBXlpcSb21WsEXF358bDiJW+MumYDHLH
oT971WfK9owD5HMsVehRBTHDg9NE6YuJmaGvkQ7o4VLvRbwE+MeKh64lmsNX32REzIYfgDZExKCV
/oNZsd8O+l3EEEcs6k9R/C4DckP8XvoIJqx1pYmBZvakxteepKlIfchSHy4dzrqa2wQ4uiCGa5E+
0Ii8vVFpO6xBuPeIlyoedZDQlS/vtB6ZdCBjhLWGTRYVm5Rxlh69WXMzVgjtbkgS9mrd3qiBNln3
oI72faQ8N56wq0nlWEiTfBqCgkV/xduITdD061PEnjNrEzxwsJXkeECAE10i1XoPffT7kbBQGlLa
q1Z/1TPuA61A4KBoMwoiH14jBCdWpC2tdHIHBdqIEQTbPAAjYCBYiLX+zUSjoUbRWlX791oyXk1Q
0pohPJRNeuwbv0eUAM+uQcQVEEs5Zl9JV9i+xEK7xkmIxmOeHqntfaKnBvsUB8PW19nwtWF0jEF3
VoN8lYpuKdTjozlEp0zpX/7eJyEcHWM+BufwXlA6//EkxDT5lURfAhSD371rvz/QH0ciYRc655um
EMCBTeyPI1H5J18FAjRQr4oS/dIPqldihFQGU+BoMZb9y6D2x+xf+6dK+hDHIQMtjlrjr9Wm84n8
S20qzfeAyCQL5x7AWf78B9HrJHuT4jcTfhNFXRFJTHdFmVfRqGmkk5PmAZsxcY2RGAaJ6VHXwW1P
Oh+XaFwXWEWzTWIFhy6e7tPYo3Sj1wWSMR2EqoVk5snPYa6Ro4MkA1WtScqO5CUfpUnQfJciOZPf
O6nZFM28PAW+6AH5Yk1ljVSA8NnLHul9Hl+aLnsbGQZ0VrocghZNRnUJCc4dBB+qdbpQYunBqpH7
dCGW2eEtg8bRElHQWfFXRXvcmdFB1OtlRKyuMZWkyUYFQZqvchM6gVmcUwlXc/PBxgXvMsHCSBMr
SVoqE47oOkA9G0H7kdygFa95nL6WVDTlixIUjk7vPHJTpLm4imTCFXjcZiIwiOIwbx7j0HqORJL5
FIKYwLkUovjs+fJKJrxRGIVdKiqw2RBrsNnL644NR0YUeWQLIbVktVVgZXuKsG+R3g2e+Cal2Tb0
9UM8ppRzbCII9BXkzxC2T9S7uSDarUyCQroWTNRxCMDEzn/JvksPjp82HS3vmc2Kbfwr1C3c+1b1
5oea41FV1Q0inAmSqPCZjpfBf/Gyk5VgwWnR1bdE/DGNqFNhTSfFhMLYR5CqK19dqeTyClF5F1P/
ojINklmPFgOEwxBpRgTUUwU4Z7CQCIElVtpDF2oLM9lZ3FIq528uXKJB2mhlv68S5crAi3UGQaXJ
yCykEHfU13sz1smv0BYVCrfJGskHCHUCiMvveAJnGQXmYx9kT4lKjLVaXYKucsPuRUssO/SCm2hI
Oc6myEkKBmkTEhWtil5U0ldjvuJVLF8NhKE5q34t67/TxjhJFcOUYdHnuIKj1K3l6Fli9gRUglR4
I302ILl3rQwywtzmJZ1KnCNgErz4InuzWwT2vFcdRessKC8Sk0hVmJsPKuEOOWupyDvSuhAaWSv2
Crq6ngoNH7x60islORsT75ba7JtQRbzq8/0KYjlHO8Yqpw/Lz6mMQoLmE4VSIOYDrLD9GbtN70dO
MzxPAnwMNkhRNx5yFlERngoaFTZz5kFT0k+fz6tQVhEvLmnuQyWli4SFTduwWE9kCgoz7xxxRBTa
aAoYqqlXnVyCnf/3viHmuYImixoQb1LiDEYL/34VcciZWvy/5fIvD/HH3WByJyiWJjG2YA/x4/ZB
N0yD8x0/Nf4HHMo/bh90gHDcWJopY2BmZ/DnXpgznBmLanI34Hj+S/w35f+bW/z02n+5G9KyL2Nj
yBGrpOa2kbS1GUK8lZHTsG4soRIVHA+Cd4s6Ms/gong6cY4ZOkkRpUGvrzo+QX46LdXEgyR96ppy
IQnwr9pNU1dbloEKIeO16AoyoC5LgTE1bPv+HinfnjZcCxIEdEJ7qTHttEPPpIl7PTwoxYMyWrcE
9mJAmaaC6UhjHGqhx+zkm0g2hgocyBH/2NsylyG8zTyI/Ys2PGgkMAJp31QRKFKYQeZ5YHCQiXwj
EH6V5LzUgs9XqnH1ktGfB+scOcoonmooMnIEtFi9xm3ntDHhrbOSQ91oQ3Osi36lIpL0YsBFqGM0
7AF6vi+V+CYghaxN2A1lfLCEWz//LY/UMqb34k1Mt6NBD+0Bx0UumoNeLAhVZZBxm3A35XjJpgTx
N0sLi+TJKcXxNJ06LBED2hddIVNe3MUtV1hXOGUGmkd4LrTWHeCAVgoYbw2FPEEXTQaTquIRCtP1
kKYoVUIgtw7yIrhYLXEyXcYxheqM7FQmRQUjbh/6cmDpSKfb9RQNz7LfrwvoDMbIs2cAUlabFFaJ
ynDJbwpClayF3CLkLRHD4NyOOlTxHyZwPYyDVrqRC1JtvXlVygIEunk3IYzCyibpJIVj22LJYzJI
qMFwRqYJVRUAOvtQXf7U0Rgxqgo6ls37qV95omJTziwMhrdxIK7HOHRbEzaZ1y99jyRQOXDLPF4F
kklbJrlCXpE6HcPaGL7KvHYLkyRwPOxJiKY8gzjuZwBOWcvySW6H8dDk4bLhoFQLYyvpmBKnZN0I
5xbzSCB++Q1+Ru1SSJWb4p1sBc+Rsu9W7k61jue1eMq5HcxuWiMw9UP058gfg/pLEa4yEshQ6Byz
2/ntxsh2kwEqBF+1QDaJttH5d6Ja4nf9TAmmT/EtmuFLhiQVvFc7wwIG2Mop8zeMm9rwVlsHL9iM
Hq57dI9ECRVUMqba2d24Mf0nIXfUkuyfqlkGhCZF5c4TpIfO26Xe3hexdAM5XRoTEBD1GsnPii+d
ByQMQk4m+BQeOp3Kq7EnBd0WyVN+/61J97xj0eUfJ6QUY/Ks1EiqzmXwnmvTSjMQYfvfEh9YoWCT
9VEZ/aLkK+WH5VbGeNn02o5lDdFWd3UgJkN4TZvwra+eROgZORLMPrXcSuxseTTJr5KepQhBhTie
mw4yVmXu9QZP0EhcT6Duk5EID699l4LooTZOOYgqPRacQdmi+cpF81qYTxXg5SKmVQo6YiSpefSn
gZR0q87+7reZTJQp8iY4oVwUMnKjf3+bXXP/Dajp2z8ekrfm946HWfsvD/XHNN5gnqNYCp0F0RY/
BV5omqHPkx5ZldkH/HSrgS3FE6gycWeCrnLX/HmrSciyRLb0/MR/CaH+QjSgMv+QXzqe3574jx1P
JohZOCoYfQyxcNXuvcOuL508XVzJMQXPPS4xtkCrJ20dStoo3Rq2R1pL9nh8Gijim+5BSG+C8Vbp
BgIRcPcSe1pqUc7zLi1cDuhlmZ4l9VrRgXgXnbBOT+rsunga5K9UufThZ1NfRO8zaJ8sPCEGAuJg
3A/xmuFn5O8CqHOI7SdI2dWthW7ow4Yo1Pc46DZZTxxC85iBTZ49/kO/UItPGc6AeCusR8XcdeG9
TI8GQGeJ/ooXERi7InwdyE8W1adcvHTyuaaaN7UJwy+qYyZan2J3bDMqVuzXiHPuYv9uDieiXf3m
WrNv64eTKJ6y7DPFq619QbYuuoe8+RCgP4nEZ/msszFLdxe/2nfxO7MjxwRqkcwOrWmkpTJRQDPa
NdDbwnrtwJWnGjGnDR6CmP1B0p0F0EaikC+K5JUan36Et4WLRZSyZZvWONk4THB+BAM+HRHwWvEs
wjRKaF2kIUX8DMlDYz3/zfQEqCSyfKnaccTo4Xc7k7aYF2fZwaifKwZLPS7qmXzVWI2D4AlyKTav
nB2GD5mqfFUIPi97814N0lw8VONKTwRC5PbD1N6tKt0VMnx04PfSnLklg5IOSbkqGY5rIF38dlkP
ousZKd54LA1Z/uEX2U6wIBm0CAxY2gZzMG4iubIUE/BHcO40rXq6Xk1NN5onbQeDARvBuQGqtlFG
CoCUIAGB5RfNc4yQVSqt9xp9roG7pgmUZal6W9P6UiscbUTPdf50UDzN0WLr0oFWqLqakZOjcoUL
lDoKV01UTYieXwJhRMRRO4UvvQXk2Gt54zQ9oUHotWXuDz9ItqqW72eTWNdnaxV322TW62qOvQ3T
be5B/e1L14+1VdcQU5LrAK6k0eUrvixyFFgTGeGT6IoF/hYs9l2ivkj96MpgtdMSPyacac/n5s5a
JAjSoYo2Gllm5SRjXyTyVeKThqoq13Xb4jffcKLLMNk9AcITMDuj1NcSsE+p/DLVw6C+iJg4CkNC
kOGx7n7242dLh+U0fk9kJ5GHpfZ3M8I/pD+n/J7xYAkgB2L8pMipWwUTk4FxJzBOWYXRYnhWrLci
Mhb6oDjm+BWQWUwHiAAc4lThc9U8QZC2s+7JQOWvq5+S8uQT5RH35bXpmF9O0kmKSiew4PJwExf4
etiOAYzd9z5rpr6zJ9wXqdGQa8FiZ8JkCi9PDyon789TDnYyx47XCDtdS95qub4oWoQbQHVFoMRy
yp9nk20YT5rBCxg3uoXzDe2NH4HMwPAm8AaT04uKHs6gTmyYhPLDHIyNHB0y41gUpKuXxKhTz6va
W6Q+xbq+qtpwPwLXFztOlYs5vP/Nmz/2yWyVLTDgGmtlWq1/f13+9399NW/Jb6uS3x7hj1uS6R/3
pCZJqoTM7cedtaFatH6iqIgawd8/3ZLcuqIlguW2ZM0wmeb9eUviW1csJhosS/4y+1tWKAV+uyYN
UTfY3eu6zsTx58GgV8eClCsQYCzS7kLgqfU+wjPstuM1x+66m15Mp1wn3S2F15Y0LkllubYr8FV6
5lM64lCRN3G1S7qHwCLl1RRd+WCE+zlfdLBO/viKRmzOHtLT7wFgan4KOUl72B7oOqv3AVtK9FT1
O4iQQrAfs1027OjpmJAMFRlHn+FI/rhbNK6WXyzwisbAAO7JmzB8LKF1M19UxFWI2qyFyzES2o25
e0pfvGgNfFGDvqs6mbAaYDd5Z3Vcx29Rceu1BV75zkfoufAK1jGEcmA8U54pwNNqMZUbo3I4G3Xl
kGe7XrQVQIuZLZ1lCvkXZkH1Dtk+cpAta1MrdCKAuByuywkwlJvO7xijPu5hBbc6BfNysg4oyLhp
H8l9S5YRZl5Yysvyu3kuigNb62nAtuOkOxmvCJjAhQzK8ZM3slwJxUE1j8z4qcqlxMZmz8RmtJVn
1riEj4/9kkRVAweLzgKYBnxp6jsSZJWBwVLLCO4bc4AGsMdYDtCA8Qxvgo0oOka2omVRhqOInKld
8JKQIq8y6ZuheAu1FvILCmnW6rhnmMOiKcAdVPW2Bub2ySIpGLAMsR6Lyl/i9PCjjUTEErM7xrmI
Yt2E36rk6hDXy2Xg493p6R0fybNFugQecfZOMEtbi68MX6F2zihS3fHfy8gO3yllGgaKZNFwZn1p
JzY6b4UMLHChu2jG+DB0AtGcK1woWxz4TrRnuYZyQT+0W6ohDBpB7YAaxdCI/5KAG2QIWNhGN8+X
1hpqjmK33/k3S+sBjKqTi+v0OMxvrzCyWllwzyOFwBVJFFXUOPkdkQRRzsAgwJNm+2jDR7da3nHD
X8h2wX9rvNe5DbEAsrMHDuAy2h74S/QA8sJ7YaxO6OUufoVPnqwIWbqT6WST9ZyiJ7flbtMexqP5
1aPPWIbkOGYbuFDJk+/uH0kqc/SlsNSXR9RY2JK5G6/ItUnt0KmNCL3a8YM3JDiC6IX69ADmTV7h
gQ4eTLZnPokfNii13rm1B4viC/0HAe3ltupXqba8uVhAtWsg2F9CtgaTLZMvlGNQJgwoHTaIEG3G
8jNsqOf9esZKTzC1Q+gbm33aOOUKNWqclfr+uGOSmN0hzNY3fY+Cau9/9WcM5WXIFGKftpj+FzWp
S9YCN37WrirdETtupgWOV9kJZv7cHcdtzW6iTa+N5fS3KDy13YMsXECHU2p0EGbQ+McXnZhIdR0l
B1z7jNRD+YGkVxTmUCjEdMkZMy6s5/ha3DiJPmSXft9aLJnnkD1AnvzOK3YovBV5kUJLCqHFU9IB
mzogUwXlQ4O6xL7b62vh2t7Bk0FBZTwCQwySEL1oENkeKv1D8O1fNv5rP97qt/oVrzZc58Wwsahk
HXR/COweiQc4RavSpWWNXrQndZ6eLerkXD0ho+FJ4m33McZjHObHjPrRA0T8xknav6gvcrvWGAO/
ENI0RtSrq9rfZNgeZgw4XAyWfG/+sNYq1KPnpH+tlR0kdHhlZr9ADOiVi3c+hbbVs9ipd96GAgm3
IXg13wmyBW+Dt2ET3oVgBAEtbIneQTt0RAuSOqQn9ZxgxsYs8WGtmf4QQYp4aVqDojaJBYVWUizx
8g1uj4mSfDzywoOPKt9iIp/YSQs2H1JoHQSiAe1qbBMn5keF1ZWjklob9B4BnYhuWgpHJoTzNYFj
gKw5xoYkweFHqAe3QGtp8/GxgLCV7hXmhHhIEWxG+zbaeYwzxj2YEIzTJR8GJz+g5MGmjKcZChuT
dwR5jg/icMEvHUHUTmFul+9VSHPClaWGt2zeU0jUNu8xMs8hWunWXj1/madkjn5l5qPvYCv2yQp7
2HC+8GW/juhO7CbfIdq0e9pD3hgAgI53Ku5+tZyTGeSzQReJ9z9YKY1D/A16njMPn3mb6sSajREq
FJi4stHoUPBn2ZoYbbLEEmmGbaufluoqzZm7VEYGELnxAfzJLVR2bbCeRJxdG1bquXqeF/CRo7fk
Jq2kq0nI2DtCZE4BYoGhLKGpZKXvsBgnlAzmPpmO/rJwFi4Le/hgnmLrH1CmGez05ElsNLu2NqDn
mBwmxtJs3Ig4wYTsIgcgG/iM5G5cxmd1HfDtXXwLm8TZpktx8ekv64cKQiIn+RFfLdmy2bZ6ZHGu
rjVwuvVCQTYOYiD/DFz9oO+48R+AEs8+WJKBPK6dniSEcZWlEPWAi8AQ+CahQEuWqY8fnIDhhTkj
4Hqn3qQn8Wn4ynhAvIl38KsXcQkfrNvWnR1wU7P9IQ9EXVr2cOVfZ/eUOMhypT0yggawc9CtFxXm
pm1aG2qHOesHqdDu8WFL/6BDI9/iVeJ/lGSn75IjYjBtS79hbRlUgjJhBmcwsd5ghYqTV22bkQgm
XXQI6RUJD2Zr83dJtAJ4BwfUIWlv9eb0qyeWmoqbP/QLvCMX8JnpwkYl5RynbzqgT3zoS82FZjdt
wSzWyyeM2YTpSlt4et/mSVSJSNv65eF4HLaKO/8R7yxnL1U/2ZHDNQKcEC4HDH4AZnT7Rgt0Q3hA
hgL+pTQ6CpIrQrVnd3RrCZT3cLgvOGwhzGhPyq7bIYvI1tO4kTlKEATyFyUEt/lyGK98sRmPnlV2
miuWRbi/BkTfDmAQG9SKuM3O3UPHbeBv5If+/KG43g5Rd99D9IBOYlGR3HAG6BigZ2R7kToGreBD
2qJqt1trC/MEXn7lELxt8x8H75S2kgqbrPS9vuIn8PHaNTqX+aG6T3w0YLRDe2E4KaKioSezH/QC
xw9G0iFePDZI+XlpKhUIrfPSOzEyJrUkfhLbLQhzm6BfZzxzU9aYCd4wiBkgyJInqHdlvgiaPSvL
llS7/qLxaZweDOUij7vUWgMT8yABtGfPITLjreSVaYv9o9nMcRgkOfufFb8VZj18jxjo4EI9yKS4
XbJqXbEu51Mp4QLYUVDPIHajvUKtqbJr1oEvCU+F/0TKMDYnBccW5szp0TibaEKpUKxv6UukwuUP
k1VGCALblacCDroNbiCHemhbGHPHp3okVAxFCprBO4B37ThGp3K8Bq8MP4pVB2+IrK3pPuCQ9y6q
t6yt1WTtoaW3NxbdbK0FjH9LabD9WEIx7iBfeWTs0D4ZL/U7d6ude8uL5wif/FJfrHmBv5xxsxRK
s5OAQFY8tqDvZ5c9U9t1M6zCJ+WmKEy2N728LvCCf2okOS+7r3V+yh88nw37eonof4YxvuD2D2TY
JUs1ftRKW9OWyujG/b0Dvt9l+797I4p2RBcNlTgq2ZL+4xZynts2v1ugmKr+/Ah/NqLiPKnFfqqK
jHRpcv8wp2JAhWmMB0tSFcTSPy4hmSGLMgppgohlJsk/NaI0oQpakX9ZU3Gb/oVxLe7Y3xUqPz9z
BDQ/zmsH5MhoyHT4TdywbUXJ09KaSCAMYIjfMxJNrEVvt9f2cVgZ7J1W8ncDpOgY7Qu+4GfdJfYU
Bs03FLOzCgTfFqu5yfGOKbZ1KsAeo8lW+wg+oYooLyRape/hsXZlFMnEmzgNA5M3pbEJFHpC7AKw
7aNa1q8BZgtqrmaRIOuOSC/KjyzEtAfjs3VYdGxulLDkcQi7B2GT7szHhOryLqy0bIWHv/oQHowV
3fIpXDfnaaOsiODbs7azbvJFOFWb/k6vshI+zSsa3xOYNlWCoukWG2XJzBCa8EBwJ35Xm43eo3gh
F88BYu/Ag4O+/91stDWE3q2/1p6VD9hz5qHYVPtxG+x5vdFmvHqOfNQIXaAHgnBP6b6nhts3Kzgj
N3/HhOmCDGOgn1tbfG9HVz2ol/weH5tN/abweFsN+1eNPtHuaMFMG7ql36yqm94vabAgeyQbax3t
hRPh58nZdFWXGGKbMZTtbfvM1dbjy1ez0+/P+mXcIozP3yDJs24DZhwDa5nzTJxWWBSnfkC0s0kP
5PMslHcSufihkIPuDT+WkI2Z7gaq9y4fhFW3IqIJqDVmIfI9D94m498ATzvwPNqFvk230o5x8aq8
t+NMjKAvpZvkf3jZkE2ezX6pZzvdgCGhG2QKLEZyGL/LesHIXhSc9/TQrcPt9HTaQcADKrG0gNQx
RT5RCquDjWHVZw95ja/Ks5cyDUfBRE2enc17e4G1XOJDgjUJsy65MU7ptZVguRg/1XFrnmOQy7e9
uprsysngZZV2saIfQXuKnVq2HNJuWAOTkM3rpgflyVXPArLsi0T39CF+Gw8dQTbdioYW59fidOqd
1hHdICLrggwDvg+4b5hqlAg87JTbyi4rqDTfMvAIuIO2dxjkRfuF3vMiyAtasJWwEO0J+Hg6LaLV
dGNqKnj2QErGyYRBXW6Tz/wu27NX1+77ZUkD3Z10F7l2tvGp3D7np7hRTZuU6IDn7HIFatBMxUUC
uK9zwi8DXYBKIDIWAcyyj+1jfCnnkKaRHf1OH7cTlLVtF58Y71yjBxTv5/JigdelSeKvdycD6nmK
8Jz+k3whNqQa3fPWVM+xtOtq+FdnC5Rg6QbsQUmJSg/A8Ujenp3t2ga7mzei/F+GFhPmlfnVEU8l
7mfrEfkXjDB6bFFr8lawjE0qVHTWBztTukvfvfmmDs8W9WHIpMAC1Q3E+IttR/c/3J3Hkutmmm3f
pceXCngz6AkBAgR90mZygkgLD8K7p+9F3SqVSurqCE1VoVCUdHR4MpnEb/a399qITEp8F8f9k5Dc
qWtqZxuX3g59zqAyrda65Em6P2+7W0qDZEATCQZ8SMzIZ1l3xrC1EN7AFdEwPNL11qEXRButVplj
Lvt807MLpv2VtJXG+KNjJnOJYI9ITvFYGm+Fsjdiez7pS0SG4lTsvf4b+Jnm0fymEwFbioqnyHzG
4iepbHLpShKdUYVsBJ+sDZY+nV0zfYnTAqpYwRn9WZwW8JuBUNIol22bD+Otu8F504oLnGjQRLTd
gDeS7cojL5GD/74+BkswN3AHxYrLw6JMncfmoX8o3C8pohnckPqanKNNeS17oFzpTzEtzfg0GZCS
75H0Y+gXQbwOpK0G7VkkQ6Hp8EXZA4Y3/cYNaWKIQGGRuknkXYo/ZImG4ApweWeuuOtorUo2/KBa
3RWHDxzHlhYUFmhqHd9EaVyK7OdBPrCoP/rw6PODKBFnMoOY/eM6afR+cbzNYOUqqFxZweSEclCO
7tVdlJ58IOo4NEbekEAtwiojlX7FLqq5RNtcj8Wli5l42g6h1VEhxnALIQu74nWqnV1dQfqCHuDw
HbwTOs2cWJ1TL8fAaSCzoy0fdJhy5gbNiQ7ldC6lb9FZWhuv4QCX+HnL4lQpHjlPj3ttLs0VWz0y
5frUPAGzQ7QYabsdLOwVbb7FQcHEbcDyeMcc03wT1e1v9CA7jbWq3uE48riH8+E7XQcHYy5tuPwR
WfXUlbq6HXKrX+rWZ7GiZ86VVsOWYCNeOL9YiLEbkTqkG8PfFe8wVMwr/SX2Mj6WXl3sTzgySMVL
FPuiwAaxUyT248xjkO+QXauXeDl7KzcPxNZXylFCsDLhMVxAkXF7u15CdrKjV0TQZYu8aLX1woQi
CcO6PoCEN3eTR0MXSPazUjgoVu23j/fZqoGslfmFa8/so2M/9Ahb5nN6yehLgzXhNe6JxuBhN7iz
yAJjNe8BOliit5oWXDkW8Du/zXEeYL+QV8DYnu2KAt4YcVHgzbPHz6zlikVgFZIk5/KN0q2q8Dy4
Wk8/K966uaqfMUJVduZVCub365m+LBc5CvGDA9rquKAz4YnE07fCKXL1nT7Md/2rgKw52voCvGPd
LlP5DfolDHJKb6nx7r3SG3bFtW4srjvZvt2AsyHWNLxre2WDXA4SHOUrpQKw2HE5iM6g8edckgAX
WzvF+UFcFq3wRURUtozHXgQOwyf0SceBfB2un5RUC0JMUHJ57wDyJ1BW54lTXIptVNj5Qrf5LV/1
jetIsaG260RvDkULWxKUa346QPT9zXhAY5SgX+wBF5xjFo7e8IBAFfRSxwrPrEBKKnoM6G9XYyx2
NPvcWu5lMx6CHgv7qDuKzv0odivRKVKS7ZtfLwejO7rTieArJN3CVr3ZF4cuNu6ZI0BJQxZuLIXr
7HVcaKtpH7vlh+ivmAIg4UfpvKdoexseOAoq27awMibzn+C2gIzZveIWr/nn1a+sQVgXZ21RQMGY
85e0k79aYECb7IPxOLyo4Jjs9E/zzOI2rlHg+aXmR1qDtlDuKRO87wd/3gkTMa1w2/A7VbCr8t9I
XLlceO7E1g8+Kec5Vc+Iz+kBOX+v34iZOvpnvdK/npsuKCzRSb3p1HwiK/OC4TcLDDls/4fijc/x
YdcrfoFv/vFhwFPiNryitWj5FfKMoiYtZA/M2A6t3Fw+6PtLDOthWPq52z4/LHdpodwLr1zplqsc
mNjPtTsnsvoFU7X+VNsGp18xRn3eRdfGXeSpgZk/rpXHTfgJvQDuIMdWbGU1ZE8LCw9t0DmPp8Al
jp7BuWlzLtyWoZucEYQe7OzivKFIOmXdZGFqeTiukbRh0xvfZL4yATu0RYsqXSRW5Pjb/CUMliJt
3/eHYk2Y3TjJI7GjOc+ZZs6fcCRO4UDvPvwdPLOGc9Etp7nnhWlIV9oQ5VoCia80+8FH5UknTwNb
RHQLmWi8Lawe96eDj0MzQx645zZyL9ykCTHV0jmRMAegARWRMESe4tNRL8nNQFM61qYNNMZ/LzM3
o38xen5h0DInQm2sf5axi5eIYTTKyTR4chcwP4K1tiV1svNfUIM+MTHbPqfUbKW/5hK4QWl83kvA
LIHjCkB/0kwHtJXeopB/XHTf3NQbRj3zfkcXPHWxS0gDwRWH45NZH5/himBmOsV8LQeObsxDojWc
fUQ0oCzrIPcUdVXyNUNzRcbOV3nnhR3QM5q9qAapaOI6RYzADj3HwRs/Nwx42hHXYN4v+GRmc+HY
rqM3YU3VFT1Pm9kmvyCCog0bNp5KJ70sow/pmN9NkIhPfwW6OO0Oww73yh7FqfZy1wAJUyH2j7Pn
hh8DBDwnvJkmiUir9UCB8XPkufhMmDy/BBTDp4vpp9sqTsT0QtCtaZu+y1eX2rXFDBGNF6jccq85
bCUoZgFbHuviCWlVYq6GWGZ8RF/6t/GKAsXnUuyWxkre88fQfR59aIYzvAZXMgL1Rt5lGz4wPMMO
68wtvdb7ejVtM4+yU1r59MwuoF3xrkofhXsR9yGL+PMe0HGIv/evMb1YcLORebQXbdFtUSSgJ+if
2b075XZ4Btu4Cy+m1wpz+dzfhn5FMv6Dp/hhw5jsPut1fa4uw7Vec8OAS8lCQ47zby5fCBqDbk1/
+qgVQ/4/Yzb7r+o9//xz9vuPr/AP+UL7BQlCJsAtY2h79mH/Jl/wK7i2RQQKfGqqpiGa/IvgoiGG
EKJBpoBWLzD8/tccXcVejTlNIQCO2CL9FflC1vjj/zBG/9O3/nv1Ip5yI4wU5qOMhMXE4fLK8x5v
Qi/74V4UXOkzNKhKyukFeazDbjE8axz0iKUV9sSpqc7KI0Do3N2F4ltrj5Wwq4PX7IhztQZN94Jp
5iHs5WSjrDixFxkYrL2pbdruK0heOv+omj8lPfNKsg2mD+GOdVcWKcfwv0uMbNAZdwb8S/ZXRP/R
9t8nrzpw4+NS15FeFjz+3tdO/c5oRlmlxL6N5eOoWPQv3ZtDx22hWejrklPnAroM2kN9ra/k82oM
YbMVbVHKjuEwU2rVuTtOfthGJHvBuDRHIVnKrzmNF9KqvOqfXIhnNZDsg7lnWofVdZ9Gxyq0p9RJ
0lV4EJ3j+RyxLhab+3itd9GyfTdrr5VXwjWKgPKd4X1hH+uf921hWXZHe9a7onQT4HMQvlQRtFEi
zkl+wrFgElEXL1xOuT8Oz1a9dSbuGbQoLICzwmW89oiuDBeLpHW5zGbJx8RrP381ST78s0IJnMq5
gMXuk8R9TuQFJ9FiKG9i+9MKBx+WdVS9IDqPGKcmBSrwEyHOf4SNXAeVvSBnD1J0oGiY46rDoJXf
O4kEoukFeZ8ZbyAl+KtiTgd9stnFDOu8Tr0boGRr0DepdPGjq+9/U2ZXGh/TT+vvEbv9cvtQvpvy
+hbqr6b0ZqaneMffHrR3C4fncIV/FLbsKbW/l6bdowP18YrzVp5xF6Bzpw3whFPSx4i5PZr5Tz+s
CSzOB9S0m/bBqKX3LoXbfnDMbKk2iBA/Lvk239brfEfwlXugqHcIFdjrGNWQlceyIPPxrQBjltWZ
witvppzFYo18T2UI2ONhVeGLpoL1GLS7+kMOlqBiAsWjr8/mVMTzwOenY2C3/FIPXAr7Zf/RfkzB
qsJ2yKYkr2rlGhbrACDiLj225/JU0VH8sLMIdMEexCMpWspN4xUlp8LSoKads7IYLrkE6ddqmq8E
u7n2e4OCH31RQvu1+5pWnVNbb5GxNQGv/zYcaCqfWu9vvoSLksjCKMsUeGA8+j85Hofq++ORfv0x
Nf6nV/hNgSZ1AYaDkIz8q63ptyVc/UVQKP8wZXRo7Qnp+P0STgBSIwspkkEmc/ZvCrTIHkNGRiVV
o2uQE/+KAg3a609rOH5leF90osiygkj+7wp0FOWillW0GcfSz4h2kyZ3Ah2Uv++6ESS5dO0Sx9Q8
AwVIqHdYiFhbS5Jc3FJHgVqiPSXgTbXkjiLqHuBdTnMjCQ3rgXAG/MIjaFfUrxihAnS/8MgiXS/w
HVfR5TWblt1rlpzAcc1OtObhR355xZH1uBovpbZWjtpoP26AsWm4gt36NCfBX4LTYGv80rF/rBg2
MnIhTxJvteQVYipEXlB9dr71F+YmsrmyGVz8rl/c/IwnVHV6E3lEnkjztR1M2Bvc0D1RO0hZ5rMa
ZTM4Tv/DcP1E0WiyfOj8R0vJffzoI5VfDudbbncd14slbN38POjggbw63+WjgzGpQBppFyTPhrWP
JcY0Lho0cKTpSl+Sc/4Vvjt8Jo8d6ia6osm48hphrrliCPCbTQdlzDyFzPSCbaceW96B2Mv8E6GI
6ZCqwPrcIF1iZeFN5tLD/cz64Euda1wXqB1hhTJUgOZWKa9pQGt6x6AcrVh20+mhvDXKpksvZbRN
ngbJC1bPoXYf/iYOLg2DSjLV4aYYDuJ0faxArGnGAtPJHplqj9MlbJ1YuIzSWik2jnDNsqvM/MHt
j0/nw/5DFOwH1whzYcguLN8lcfEvrM8CFH6X97rMr01/qt1o7k3JPll968fyBfx8s2yWnh9RfnbI
042gno3prvwg/A9Os9EgK1F8pXj0Curiu8Ldul8Yq9AuuEcHL6OxkR7fNL6ETJx9j6qX/A5dmKTj
fKJfhMQnX7psY0jBKICIv6Ajbosxy6RWXrM4qOAM7mQrO9K28Rq3nDPm6pvkc1kkIiM6V24Wo3d+
vtGpLSYWRLBmLfApST30Hzs6ltpc83L2wgGTEMryCIvGQV+g3SyD6n0YcI4lC/lUfZahA/87mXH3
4zJauIK2tVCJqq0AspytoF/P3vQzN/VOmPteTZaoss05/Ycg7n/oZqkzeFtMKZ6Irqf6nHBL51rB
2HCDbs197nHEDNSwST+NTUB2xI1PXAft4at4qzruz7a+ro/4MS5cu1orZGNcynZ3Ey7VCWg6hi3D
I1zPODa0n0URbHBer9j03BiOxvVlPM4WkGQCJkKGdNKbQ48P7OFU2DikEwo3jXAktNjptbdaX+jZ
oZ59mqOHDT96IMkx6Y76tfn4FJNXLdoF2yl5HdZTvRvo0FAOwTahUEOxj8dedAh7zumnGLu1cJpX
TzAZZQlnajNQpKS9Iu3im3+mVRrgJlV4tvR1qBR6/4ACMlao2cwROmZe5CaxfTx0+pmsk3xMb/4m
xSvJW8tQvKb/bg4WhixOZ2fvQ/Oc0FSGJ75i3n/QadZvO8WjbxDxs0jOVbtT4sMgwIBx1OoEcAd2
z4BMynDaNWYcQd86vAhG7NIeX5hnEhNVvB/WUfZBjWJE62bwPdy62RoEp9HPj3rpDuZbmL0G4ZIU
3MPi48nxbh50c6SElTY62VJunWF+dIG9xIDRreDCDAFRVLRk4A43HHD8cGYg2MlWbbNvA3lhK3gx
MyCk7q8kWJUNLdLO7PIoztVPMy2H9Gdn1NTEpDnG+J1p3rpLmpyU+Sf+iGMQeJ+1BFC9C1dYZ5rH
52Dewt7BPS1P7ohxK9C90ngvADEg8J/H+hxO53Q8C8t22gBm0pBBLghuvCDZh1lnl/w9YWRgYY5P
lAXNLJSFPitpSHCtlFPgBXRuMyQP79Jy9iyR8eRw9SMtk9jRxVcrNk5FaD1oitOW8c+YOFJ0J2GO
WMbVPFgU8BBLBqHKnENP//N44Frl7KruZ8BNGWygfbiTxvF28Wh3jXmVinmpWuMXWiqfStrDdX7u
ItYkp0d2ZUyWLfzOimGoz5U33mHP3BY/pfwdXyObcgbtSF+DdeFNtnDEZG9YNJp3iXP1kUMpNg2B
iY/zLExYaDf/dfRQENzWe1ozWgtAnY//nSvynSYGuEcz1SmfQ1ebd4TINulsVNgz9pA5oUV3mtB0
Qv6vgRI+/ehsNiv1R1YJWMJrtMdoMdyjTRe8moaFbWQBNeW9zyyhWVA3oTHEtcL0Na5ugBRvHLc5
a24fHDDnT0IsMp3ymjRutuWnc6goIfCUctnhWZq9j/QxLGRqpkuiaCuO1/Kl1K+BqyFqSv4iJGRJ
8GLNIhSvi87JXH4v3Ss28q8V5PPH2+yFUlkw8ZRn1MfiIz+mL+UBDwe1FeQgYc6NCzFzBZuBKkNE
cw774zSsGmxDLA/FO3OniE9/bxtL6ZVlHCazlXm8fyrf+uQU4J5whWK9ym3kEjwiCV8wAJDSzt66
O//W910Y4OUpH92UEtCHVwcbhdMwoGacXHekNj99Gec/avRF/MXkuBHALlRPRnomB5AyBFC88UOm
je+yJGKwl3UT0LorrDiU5zyciT0Nb6r4CtRYDfd1vpliis5vD+Pozy6SvWLUNN8tVuQZrNobz1w3
qZYx3cHfYakSxW3EqJjbQqZ5Df7G6ZMZBZNsJxJ3IpgrlEGym2n+MwPeqYPmbflSbNFa4HdLV7G1
CLdftOh4OmMR4yVM1vHloW5rbZVvUZypna+O8U47+U74PhgWM4/uR32hVnS6U0wvzU+PcL6M6M5C
nZvHA0IQhctMiuYYevB2sQe2u2Sufejf9ZKE62BeMQodQlZiEkxR7p7kZ9HHcnb3n4L5IVyRwaWn
ZFj9jGCnJuWQkegytiVV5uZaaB2IqloTzEf53rdfgniJZwhvh7LZvWhHH27EfGnsMmFOj8eCJtF4
br6VeHa/JZo0UVflvfimykfqFILyo2tfhPCcvs4cA03TnVhsVHs4JIE6l45+xGODLt/cy2XenY3u
iw1XMdd/84uMoAFPh84rmSocFewm/znTMf9OST7+b2LUH17iNzGKcCUoQskwyI2QaPztJqP9gjj1
5F/BWvkVDfz7m4ymifDhTUXA2wMS5t/EKJVOcZ0IhizAMPxLgX5R+V9AhBoVi6oqYiGCxviMRn6+
H6M8qP/7v8T/12azxBBCilDyoBtJXgye5nfU0wTYJmUYQ4LC3LvLXVG4pIKJe44FH/eB3vreWCPR
hgNatznDtwdgDmLvYtCezbYlc6lHOEGKNXYPUaeypIvfxjpZIcx3BhwYUwy+ZHZjP+jem+7azUQY
V9kMaUVED2Mw/hj7t77OervFw2lO0t00Mrsl2DCU6hKMKqYZNHTJpEqlSFlny/469kg3VfWo0Qtq
Ar+6LYw6dodLHJV2FenfSi14SdYfIvqn/Sxjv4soso7wdmiBtjHZGuCudtRiMTsXGDXV0nzi3mJE
9WfN8VGbZQczmFHPTHNHg3geMfDJZSQwpiDpxCEUqkFdM5zESRoaMzsvh5dW/Kl8/wOyOW/aXtWx
oZjqJY1wm+jGuaPYuiOIZUx0mmvIbDJu1Rnx+BpcXYvHV8O+6Zf0ObU+07SeLo6keOnD+lInQGOg
7AdVBGPgQw8hp/eSlQgIglsTcHvHepI0uTuUTPQqIcJZSEga4U9kRFaWr7pPoqxeCCXcrTZkaKVT
E1/MaCd6BnIaen/9YfbVGFRpoQOFEy0Zo7KrZ7hjBUEZoU8Z2ZIgJ21gdf7x915A+EBqWNIM4VfI
xjO49Z8XkPUj+87/oIP8+ff/Y/WQfyG+RXDapHqVBeQpafzDiSf/ouLC055eO0nAjPe7SJgKRUqm
rBXKlIE28yx3+KeUrf6CBIJJD/aprP3lmgjjmfgCtRM8cu/rv/9LhziFD5B1A1SUqrG4PGWS360e
j0Qv/XLgUwgqBaco8xWp2zZ6eUhq2TGNb9Wgha/HopGgQDDVpjSRAvNU43K6TYyzmdMzgHNlBP4j
oQ33ab3OJB3kJ5lJgQhYmSzSlFZe0BuP7BR2fOTjTz2BPTwEX74UHf3BuEDK+PJb37DLBiOdMUDO
0wovBVjDO+SG4ms07X00aqXbJiVM7QgDQlMzssY8KMQGGSqVwMshj7PA1uXHJjeviNgg1U5KoTk9
C4JA119jSC9Jibu/qpYj+Y9IfTWSFS1hPS70FlarJmSuoe215iKY57D6TMSPMVBfIIHE8S7Sze04
3cPsvQnXWkkyp5ldKlCvjRjdRu0WZKE7azyjj79r1uEUfqY8Cc4Qd1aEIy/n+D/ek2kgUAco2t/P
ZIyDZnQo0WoKQBNtyMUhPWTK1uS6NmN6bd6yIV3KqKIa4+cUa7ekFmQT5O/ggYOHTWEHlduL8Sz1
bXHo/Z9kpsA/fyammkUqHypZtCWsDQYGoZlhA51j7M4B0riMwNJFLMdymDsN9YhSvOifFqyn361Q
VhMgDYhHXqiI6zphvty1Tvl4a3DxT6FBToUOIK6VAgxOQSlf1OrTBKqXwdNo08PQBKtBZVzbxjQp
RTGNrTpu9h+5SEBH4YmkvFtOJtrJu0UnlKu4My0jeE3hzYRQw7g/D6xlOpJ+1Q52K0erlCm3WmDc
kycoW7olJ82ilhB8DK9g1omyMHb5kx369jDL75G2QTnHM1JiWcDZI9P6mG6q6shdcFKWfd9xqyZj
SxtkMDLuAzJiaAHFSsErbFZuOE25mhnqyyzAhF7UyZfRw01UkvpA/wRQPnUEPagpBJaxAwIA3hgD
LXhNsTGbdOvr4SYceXIyLDwgAOJUghFAqrfExwDgyZIqn/1MhinOKlzL2qqeDBpUQT2y5dFgONF0
dptMSPFaVyVzfjK0rhWobTNRWTLZIn1v9lB6de7VcQ1uRD/Jwb6WKFBjwkpMiqcBNDHtd0bvBcZs
x7NLiK47ACLGtDfAEljH2mA9JmNhtvRzSfgti3G854HojlFBOFEZLqkmv7Rq+5EUhduHDx60ZCGF
4XtPV+3skM1uFZNkLXhpSHRNmn9u5eRDlgffTiSyVkkGufbvvZ0Au6B4AlgTyyuHR9bv/7yd/H8k
x6P7X06kf3yR306kgqbA9nsGmDn3PuGqv7m74W0I/E8TBTYQVPLfjUcNRSRnrIiiJjEdZYv7556i
/fJPm/gTPaX+NWX910rtf9tS/vzN/35LMYpEKU06Hyw0ueEWZg7cC8ooIZX27wQtlZ+axjgNHW+q
1vcxWQrNJq698EASjOEp3fbQadJ56NGR261banVjL0CAR2LWCmtb5mv1KbXTCUEBBpT7a81I0mLl
PGKWRROQuMYJVvWwE7e4sSTJlVUHT2XIByIaOsdsI2zC95mwQNSCPN3D38lYtleJsO57N+Vmdkej
UDAzotzIXq9T0OoI8eGZyURIb3Z4BiNQiJavbYx63zCJ1ehyw28dW+EXplUUcfVzW52n+bDsvGKD
8viIGDjOy2MKXpp9RnJZfIqbFB1w6BYeK1B9xJiyFUmMYaMxKTtwqTfIWBcthXvrQHbRnoBr1HaD
9Rj/NfIU4ROijUPgMnxNIUMAYlUsTHWE8yrumKg4E5lqt5dcmp5qw24Dp74WEiAvLyAFhfFMg0CO
mXPNQv/lMyZIPAo/JICyuRc1+4HVm7426qZ9y/9SMCCjd0c6ewaCmhNhckY3+Z7RjBwhPC26xqL+
EFAGadKosOAjhOZSVjcAwWdzNsGnBxVFhdaDaW5cwZoimBG9bNGGoYnQNGndUxBOIFWuxeBmoiUy
myDANrLTe0pCEYCFbYcCQ+YRemoVm+Y0EBAC5kSkZVU4eIOWwqXfisTiLBov+OnqIoUo5BntIF2I
vZPiPyfuyzWAN+fXFGfnjrlNBYH+BURQSskud9GllltII/P2zXgjW/iIqAhARFpmybMOLzL4EByT
7sIfG6r7Lt5Pa7J/FGvL2Hfgje/FXVBjRnLP0qe2XxboafRRb/UFs4UvGmipRhr6XQmNEy+R7mjV
s6i4IYnnkXVnNk7GnEUdAjlhAaLrAh55CU+pA+PRpHAy9tBqwV1TGNxetdVW+Xns+is/TJOSKG3h
DLWNu1433a7aRujf5HgSj4eOvOlqvHcGgdgFWxJFzw525UVz0xc56cpyjq170Sr8q+iuf2Cskj9C
QMIW7Vg7tF3MmYK0biCmbEsBhWlw2W1gGg+obM3Gf1H1Zc51Udjr7eqbovBo5mBynd0ZIjxImGJy
t0fJ5UMY4G1bGv2lTFej6D6AaiJnhAtMg/UyKHa16jAGaEz38V7uhs2d+X74Fiz51DSdWxOHY8P1
MtMa3zVaL9wUngrh1HDFeVKl/oqpR7ruC4eIc4HVjtCduozRmAqPh6dlahN1G1YeApZZZWENsAhd
ccRcVnSMF26JDQvTg3E4flNstvDtQV4W1Skixyg6sHxS7oYGNZqcYbLxBrOn6/xFD6kkKRnrU3Rz
HTJvCjdZIs8DNyxuE8DKFGLxgYKxdlob+BGbHNTBweS0UtNscgcxTxdz9lQiOaRW+lnnrYmBwVRU
XhP7YgY1A0qSkY8/6nhFaxJabXDCBY6nNaeQhgm4Caloqrm/KwedujYsym1kyzKmPeU1iJl4eUO2
FMJ3E/Qx9bLNRh7t2TQvuxViIiujSvPYNhI3ubAfKDCLXgKJp/q17k5PYvIjpnheEgn0MsahpK2I
PcDZs9Ql3hWYbsPhVZgTiAU8GXQLJHi8o6ydbfgJdmgsWAojbVErt7G6+4YJR4V2R2DcFKKuxVUL
8SjHIMnaY0L6mw46ioBEWhdEot2a+/TaabQmTon10Jed9NIIQPyNuUGvu4m/JpkHXO1TdxZ45UT+
/xsGnNlsxuCeY0uLXuRsF6TbqjgM6skvXB21ANK9ca5Dh6A/n+MZIB3Vxk6KqQ0MS1ocEUQCBesC
jIRXwzz7uVeR/61cOVjRz6uQ0WzWGE75GdFjJD1W2k3sFyKyp8YA9pA1wMe1fh4RsZ9Zj3YdFx9t
yHJivOt3esHgT883FQ7wZ12CyNA4VtdduVO7bZF+lXgJ+9MAc6mJ5qeZ8tbq4fwZkYrJnBTIEGjb
IQ4HNo8eTZPe8lWOD2MkcoPjERoAB8XRrfJvtd4LPG9Pap+jYR9BuuYyMkMb4hsT7GHAheH68pLj
bcfax/edcxS0pcilwjodLjkPbKkf8UqbkSdeySMmCZjWxONzzb9UgGIzbwLqKzuo0+B48KTjKkpv
oO7K3UxYit/9mVhivo2X+S5cN8fkRPGutgZBA1lClr6yYsHUVNpK2wQYO6MyZn3Yl/pqnT2pAR4M
r5lDOQOIjgBEgraZMWnFR4OTKQY6Iaus4OuYGaI+V46P7qo3K3VeLhPZS5LXWcpA0POFhcYKVpBP
tZ/nb1rc7U4+mpgzmYPtFbs852t5FTj9OfyeLtXl8QHoeEMBkOtWRGKZc6LVBra0YUQ6fRun+kxc
Z66s05dmQbHEbPvGhcBWt/lq+GHNl5/aNnsl0fdxQwPNw0vOkd0iVueb8IVSYXgYGosU8aSnGEw5
542JPRK9sRu21EM/CpvpqMY3tCzei2t6J8mi2i2g9pkVXtCVgtk634aecptOHcO2Ha8W0gH0VJGf
F8rjcGHvXVYvM7rHdzkuVib2JGYGyLs3LEZ0ZPP6NO1KRBlOyZ76U/PbwPE8bBOf+NVcI8e7Q/0W
pGdrcriWPrLKbWNn0J5V2+obeTigxnhfAR7y1j8ASdCYtMY2ZET7/E5bsXCMYDWC2rKKl6C2opOx
5ivlvtgSSx3u+biDTO9vq/xt+pSVI6NcaomTK24J3LeCcTLMQzwsT37OaQh2E0cBSZt/iYw1mZe1
fCQhNiClp5e0fJpFCQ5/a9ka6xsIkaI/VbYwbdk8VT4zrs9cVJ23lsjezJ/Do4Gy8ULibVgAghh2
vCSN8ij0ktXkzuiirzkqJAHK2MqFlu2uLcgBqAFQbwTXuGF0Njo6U2wWZZUSil2N4O9gAp2F62DY
066ZcDM8DO2y1520PUvxFqJOYlF+NvXkdOiEmSft4jKeX2RPzNkiVrG5x8kvrnGiBuYZy2sx/5tf
mUSIgCpFqpiGBOUJGPzPVyb3UeVx9Gst4B90OLpT//Aq/7gzKb8wHdBBGD6dpU+O7m93JlosTLQv
blOajEAnIoH9y1IKwZfrGw5UmUYh5d/RTHS/SroK4x3pHYvqX/Ej6X9W8fnCn2RFvnMVxfBpOf2d
Dhf36IGmLIMdUUg8ahEVp3oDRWasfsY637cD9ZuznjKdNBkZ8UrLuBR3o4+tSPBPpJn2SQN8NaRX
tKOGtI44ypZPoyHOemWgTZODl8IZv358cmd3qlFdRjQXzBqSaWCAGmhD6TfHZErEVaN3ini04xpP
S9SeKzKZYbrRUsCps3dud0s9vAXAFGf09MzG1jHLsxkxkVNfUT9YY/xXuRdPBkZXxqBR6oW97w3d
p29g+ee4Xuxo4bXrUH8JJYwkiha/9ALSEGTavk+OSdxR1lW4Jk4ZP2y9OMa0wUmHoNjUKGcTwAwb
o9MCaffh5pmM+TqCNX4uOIrMgSVia+/12vbldj1mnNjVB6yo2ko5S/od4D7uYtT12NLgnxuxJ+IZ
H/Oeu2mIzTFELCnyCreg7HVm5Q2Er5m/kvSMaxz8qrqQKCEcaPQAhD4XSTJEmUBLDa4Vmj8ePp1x
oH6QJ51oRucNJtUinWjDI/DFFtxSXdfTJDKY/aKCQDT4IxUjdI1k9bgJmtnJD2n7E7UVOL9DSTfJ
jKNWptJHSGeJiSEojJpjIMnrh2DCbKw8vn6mCeAuen+NnsX3nf/oPajYqtxPeuIoGEOSpLxEWVRZ
cTV81P2Xzx0vEAtEOzaBiIF4NXrUvnB7k6RXJkjiPI9J32KezKDiy9psMzQZWwDtfgqmBL/Xl3/z
dUpgtRAwk1N9Y6oCgvp/Xqeuj6/o8/uPS9SfXuC3JUpVRBXxxmSa9yvt7Z+yjvILCv1zaCj8tg79
a4liFoB1U1UwcvLF/EvTeQLoJFRgVj3hOUL4K+sTL/nHQYEsMLAUFBFpCf2Iiop/W6Dyyhg0RmaQ
m1cQaxbS6pUi4NTfR9ILVJsKOcKZHH0+YPgI5+bmCueLITUTNXj+Vk/6XnMFfy3RH3FIrTVbZ9W4
bJ3gF/lQsdtDV/HSDeuZOsegJqbYjihJ9MrAky4zcx8Vu2pY65WdBM6s9vxV8mMMuN/2OTc1ppnY
ySl2FKhpsXPrhenkiUAv2ADhZWD1BN7c2+TSivwi5CtB3raaTfi0wn5sS1bxJRA8riyUeH+REZrX
FqK3FvG5WcjljDojdW3uGZPiLhvIQXkCE7Vx7xunPrQwcxaGy7mUABdH34xjhKV8K98J7WFECC2D
+onchnVRAlDJN/KZunYFFcVfhvLpf7g7jxzZsTRLb6U2wAK1mBqlaeFmriaES2qjlquplfSs9tWf
RXVnZEWiCshpIgOJF/FcmKDx3nv+c76DKdPkIEewMvHYUszNDiRdvGscp5U2jeQQ0zdsYAUWxh2K
CvVdV68JGfXBTNiF4Fly4bjzgGElB0qZH2Q0/PUqUrdfJsDLdvJ7glyLzapwsKbW7oKjjJQ0GJV1
/tW8hXi5uBtGa0nzMT+Sns4wCWrMhb2JUcEJEJrEG+TgmL6RZg8xLHGu8NUzxD6y4NNr9iG9tsSk
GRsEnhJwbF4V/rSlYgHY3jvUb2AC8x5hpiXWvsUJaxzjeRtuOH7rrbeQjlUYpm6JKcDnMhcbFgsx
u+hTw63OpVDBi8lxzZ+UcF+Fe/SfJMLbtyqfIeL1H7xpOrY/SoEK/tG3QxNk44cKmcE43F9NrEnJ
i46Rx/rgLpZKP4xDeDPlzQAbwI4OACTiDii4p1Sb5L2/VCcNcv3FUgN0PqioFsoe8lpz5yWnEpM7
s6dpmynIqFPRDsh7QvbasEFPgvm7W/mF7evrE2vs3O36F8RyQms51kKES5BHbvZhEn9P3GRT7Mt9
ve9vxabfa9vRR0yDQFD/4OtkWXP2efuas1uNAzS3jN/SucLifF7nn3JjbSuABskOR1N9tykUNKiG
IH5P7F6C7uKIp/jzQWUrX9mqCp7wDOJHfrjoGL+lLpdjCA/cvW+Ng4zHblv/1PsM0tEK8psPYBdE
2UVEjnoCaqtsl22IIHKmIiNYttOa8bEk2WhWuQyF3xsI9/0q75Hg9fFtmt4VZmdP0WRn2VZIj1q5
juqdaLCM7bGgDsWejL4UCNaqUXZKeuvEUzveUN9UHWlrm7N4Uif7ntYY6VaV6VnTTkqO5E/09CB3
Ryu9yhAA6HfaTysDPzQj62ojJEdVdfg6/ktf7mLrDY1WmS8JAzL8opsy/2y0PRZazZ0eNtP7sSCL
i5+zrF+lefVl1F4yuYvgFDk9iWcS2W5/KZsL7bNZ5SfNbiJmv36IsghXwlqlsfgBJSAfD3cwo/Rr
HWKHbClb8e4ex8wnZmJwf3RbBJrjF8TjQuoTbNq2ui3vEkJ0cbd1EowoSp2jd05aw6unHMZVllX7
JilrQ1mr41po7Zp6gZ/I4gwb3FusbrQ4r/gREWlUMFxonIMLvg6zRSg6kNvUyHmYKXfJruETCExX
wdftRt3GhJrZ+Uq4g7uMepKWJ13amckOmj4wpsj3/eXAgK/nXPgkLPuxp7b3InJtvOi0nf0U3CxS
f9ZO1eJIRDe6VYYz9kN/wkhC6txodzVX2Q/zTlHYTHds1zZhaDaO7BRk+QVA4YjngRCG/JSWTs4d
wuDhEWVHCPbNHrPbGjustFzQmGmLLyoPvyhXCmQ33i819RmgAmictrGIYnQhmohQ1Y07jBEV2EzD
GyD5KqsFxejavmX5ToWdVq8V/NidN58ygBen8usxEtMdqjatx6uiwM7OgyQ6iJqb0F+v76bbJATy
fT2l20FYGd+KBKp5Y01+/RKq+2racDZrYIDp56bcDbw4X40ndTZBkrRzhvjETd4irJvaZJTNlfYz
vMeiy1G6fBvIu37oxi0FirA3UV2Ko6V5Y+d3hIolJqMr/J6QFIQ1MfVi8EcAZ+AWvzrIjTucdKyG
mxxTZOshCnCvmxxcORGEsbCnMj1T7eF8J9sUb4GEdwuFnr527iFjqd50P/Rf8ewmLNUPF+4qj3+G
+pHsQYGOI7vS7Sl77uinf4RquB62L/V86BsfpJflAAnekVR21e5ErYOxB8pWFGf+Kqmu5MshEWRO
en8beKM+IgPhlUjtjh+GzBMXvxVuAgE/I6rozthnUN5w6XPChjpYYn071wOm9pNeO/m0NirPZned
PT3cs/J2bF+4NjJf/ryzmCy80b99fhYCIuQOS3s7vhMDgvEJmF08Ldop5Ts29Q4iQvUT4mUXVqoK
vCCQaKxGnmh8jEyu/BIA3cltvPSXFmsj8rkb73jPZDnIVUd3vxvm8ETlMhxPyCR2a+DgT/cp9R6o
J9YVU4LgpWvGT2Ph5rvutQfSs2dpFn20S1U+5fXWKjat7lC1BHm0g1QXKPQeFd5DzyOmAaVFcRhK
c2Ek60L5Jl+bcHyigRx8AwZWADWyK8mUBLqEm6bSllMvu3PScOBRjFdSrFC1O4sgN2zcbcQkW3hF
umT0XVbBTJAbLLwHI7p5ngNhfXehK0K/sKXbTQAOCnHmh7ZNjVsLoT5kU2Jw9Urax2SuABw+iSHa
4KZEaapsleBryKpoR8sFvyVYPPiIg5+7DXzC7JQMh4SiTzo9FE/d6p+NHVTvPIM+3+Xxvrb8SHiw
GSBY8OSRVU30oUucPvMwrPVTfSze4i1ViX4KRo5apU21z6FZbMrf8ZfdxitbKdMAGvTyyvBc3WEE
yLfNRfkIGY2Mbvw8vwxvkWATwSPxzGpy309v6KniLvX1d85qGTurV4skhtsH1hq2WcgEj7MRQBA7
wY79jQe0dJ0psocLomWBwfZL3qGPgVMYgWGAnPkj2Vs+ZYLTnP/VTzoKWSwD1yOlEobyv5509jTE
fAz/+X/+7f7xR81zm/0UD6dR2v/D6eevP/T/nX4wNkFnJ9nLgQU8t/lnbxLFeYDH6LGj1I6iHQ3p
5s/TDzBt5A0LyUSmqpx5958HoIcb0uJvsGcqHI3+ifPPH7ni/+6TotKJx6ebOnKQaSk8hr/XZyor
HCddJ4ubCS/VunM6R/pavl7hKVR8cmBYEXZtAralk1eb7Fo3Xbgfus1S7xlvYRTJPgaa136nlXmC
EhXxURHXWrcpIGgNu3plgs3FXOOVK4WtIVkzvfGSj3t91cuTlO5m65CyN2WRMxwFRw3uZXFfw8Dh
ZNOpLh/YZj7oRK++GmBe1begk1BjirlJJJ/QUriJI8QV+BVHMdtUZHmXoLSeOBUseOSBMBDmWQ+O
1bqmASYZp1HCVCNhd7SCsZQaBDJRenZtTeySY8lni8o9XbF3qsWntDiEsFRzJ807NXwelFvXPhXZ
V/J+13mSPC/1KWTwKEISkmlY1t8r8zymX4N8E+PvSuO4QJKkT58vSrtNY3pL47di/+CdQjdeA3wO
N5X+mcEKhwcNeWlN1stBzwn1DZqTLw17iBO5cCnkjyr5Evp9cYeI8moIa+PaMvTZaro/VVh2vER0
C46fhTcwJwdL9hExid5YFpFihsJMUPeVcUnfPHbsIru0ZCFj1qzfEwxHnU89VD86IktY4crlqes2
WckIX6L3lb7jGaQXgzSCaWyLw1O58a6Gq1/LP8ZhTPfUNXPuMGg94hyghU2mW3ixnlSwuvD8myed
pAZ4EU9Jdh2wnP5StDjIfPbSIwTXPHQE4tzkrzCA2+YGqOUdmhR5hyDxOZVwPzwxqvdPvgUZQTyn
IYRqpiDKuls+0/y1DX/ZG7OLs5jWYYiS2A6b7Fzua/OEY6z59qwPTTuHxsNVRySq/W3vHjrb6avB
8hpoolNwoGL9BZi9PkoXea1+/yxMQAOotTe2+mX+bEJCW/cXNrKYJ0irwFyCggOU9RE3eDZgi4We
usYHzCUFrui1hICzMXCyA7Tw2QdpMyiK6Iq6hKm/pXoEigrX39aa0SwfrKTeKXdAlCJUgWofgaOe
j11sMxNlA3Dn2L6LdpbdrZCqhCB08MeNr7CKyBeZqis0nsUJca0KAXtK0zHxhiR7dtULoJh2xdRu
4idwsrcObeuWTZAXPxaMDhz71dnQTkXzYlS3BMzyAh09TEdKsggUHpm6sUyZDIgAg76bnxORAWff
JbfEm18oiGI7okP5JjPAzDb16+xKMt80yPFs49E1zB3bzBCeCUWd1PVh46/9Mxx45duAaWMnDh5F
zpcD8DAfPBPMqNyl5bA8Nu9WaRfezaB1y28IQzNshL05Z7Zy07f1EezprdqwBXLvrj0+3WBTEVY6
154Z5Lk/Vmi86A4ggcF9+pK2LZZTmm3a9B0Y0Ha0fiQ54M1LTkt6vsghF9nXjyxu00+YsbPgc/DQ
cbVNFIiDnd5Z76PkxIxcnuLaNo89HrDVm0qMyetzDy8EBYpfIgwzWMB2DqRrRS8G7mt5swwfiewA
FdPUQ5ldU8b4yk0sAzJuT3Ta76B/heQ5OfJMV3XeDeWlGoKRI2jvkPvhA5E9nvskcC0fRPOskdr/
YaCshg8qizEEyD1sHPlxVNTke8anbAOiI18GpJoD/uK0L/UfFTNKz8YOMjUb1pRkHYTuc+4vw7qW
QAE9GEhg8luKzmUnvERHTqgPdBb7U4t4Lp4CD8pVtsKezcCn++mPUX7NeYjM5x4TOUDyDLDcWGPf
RPB+awA3h8Alb6MqILlBjRnhFL6f3QeXQnjJwaVCDP+vbVaN13I98gEzV8zspjHoCR5G64IwLizj
eAMfNz4P4MoJi452aEdHCO174a2wPI6Vhx5wUMlh3RHFC7+Oi6k2Nt28YWMdgYaMcc2oa15ufuOJ
HyGd/rX3OzJ9VCzwNGnJYEceBrn/WdnlJJDc07/sbf7xB/xN2ZXMB471UZz1x17k/wu7yr8bsqqy
wTIf3e3qI7zx59ZGMZhUsf0Spf9ilvzd1oahlMFve7R9PVCt/8zehjT+X6VdGYVY4zc95lzozn+p
hKTIPNMjBbf1EldPc3zOSbfNgIyjaD7SV/QkcqestLsv40hTgW7fjQ99zoNeb0+GgSSQEEVnxply
S0jwTIAKKmMLLaB/TSxp01JbOpvlPkm1TReLvhpK5C74yBWw/Sk+cUXzzRI7+ICwHPUmkGrOHtHx
Tk2ixkhs1dTcQ5Z3ieBTGOmrGYMfw5RNKHCQGWJVsguFk5S6MOsAc404+NAekIaW9JHqf6y7rZpx
6iFXl0fhKscWHHUfY7Vs1Qi61oRHJY9+jRKSa8Ta2ZG9Hb/k/Om+TNuGhoghNVwtXdZw0Ogd1sC4
hdQaGnrNvkW9JK2wbUTj2FjK9lEIlojqpiIIrlfqV8E6rCTPOZPo6DFsAyZeP6bN9+U5VJnWCb01
wgQDCFpkTSAOGl66KmW63j2R5/Am8PL0xXryA2QxWNxhQngC6Wcxzps8wyzT3PdZ8sBScj+ocxn1
xnKjiacnBXPc0INyPxoF85s0ZoBPe0iqfKW0ZEjyu8hSUS+D3bQdbqMpJJ5Xa7JrkpcjxGLZVnw2
s3GtDBMvkKQQe8yMtRCeJuQvmnpBk3Tp150qklwdPoQGyHOu+ZW2G+6dbanC92BokPbEgjJ3gIS0
gHRG/5x0MVO+1DbUzhNUvG8yTfdqYoeY2cJc3cakC2L6C5VUIZapc5jXttj9nbid3K4ByiuD/CrE
Y1plX8MdBF1JFkarOMH2S7SfLZBnzEbZDyBCioDEkRH0MdsnylcoexEHwFYQwdgamtOF7doqapRO
agAqqXMyKlusSuLhRZuQzbs6zfHLRBFH3eSs8hCgVHZbtHJGABGySnsboa5pFhE/pbW2+tR+9TrK
lS6gL3fVU5PzqmPvKZt5N3aNftWLZZeaPa58QfkSO8YYuMuZ9UYMEOYJHM6XYAnWU9Lq7Gd6ZGpV
ntdCxwY/Ym7IZzFoERJydgldS/xUS5xhKnzV5LZvVugOxMfrp3lAsWoRPO+0YhTqZyRI7MBYDeMr
PVwwSun2RE63kCHEkTwXetSANfD+aGotm+53xusYCrz+I546khGqvBMAkcUJrtxRAFYv2Ua0yahn
s1rtmOPSKwz91EwVindJ6eZPs0h+Q3p5nLCIolzLaHdjsZaa31zZiyQQMgw9nbrsK24uxpS5Rg3y
SAd5V4d+i43SwM8kmYdh2OHH5dZw0VGtDd45ZVDB8qJ+sSu1OtHrxkeN8rAZSOiaPY7fGbkCh+6x
sI6Z9CJgwRXojo3EZ0N4TEPdVmIvNcrvDdyZSDZIjOUgOikHm4KWmVQycfoxpf09n2lfQ/W9y+hb
mSs17LmocrjHAp0lyoWrZ6UqsT+BmFSMKCiHFmdy7DdNdtVSEeuufOiE+K1e0m0jhH4qVG4xz0Q/
xs2dnXyFf1bgiU5msgFo0A0vTWds1MQVYRmMqsU9cT5z13NUrdpWXGf0da8yhZrvJn0RdPYNI+7V
cPK0ZFrPse4qcmTTLbuZeLOmHomJBZ4i9FVuPrdNit/5S5W5Q2OPK6WbUVGHSBFuSGZgkXcNvIRB
MT+i6mu0Mncgq4Nih9pMK0VphsSe6cwplud/7U0B534s8WwJUCaY+CIw/M+bgm1/j8ru4y+7gn/8
CX9TPHR2GgTAdFBnOAn+jIZp/66pss68V5EVQqn/TfDAHUMI9Y8SMZA9fM+fggcUHxA5mi4/2Dn4
WP4JxQOO2z9aUpg2i1R+wo9nb2A+tg1/Z0kZklQVBaUvbHwhSmbfuzV3VSZTvf/ZPZX0Kp8f/3Kj
N1k7NMj2jBHoPSGuI9uPG/dOqoLej+OdIbutjURS7eosiJdDNb1MnIkVaTtD340cHaOVOr6Hc4CO
gWZR4fHWnfnMtzBXxgP+wG6maHYb4cF+cNj6V9RQ3E9R+YwxQlYf0oAKcJ3jCKo8oEMwg9+ztlHY
dPwmH7SxKCnlWvjEEWa24mRjKB3YC9sEdXBJ7jGsI6VKWxlXoLRlpDRwS9EHYrOnRvcBCgA7hjki
0Kmn25mLG6R/H/3wjdMS6XY8scwXTlHQ3/3q26IqiaMwntjsDMiZuh50D3wv/BafYzzoTmiYHYBP
V9m2+/CttBnD7bPzNaeieFUCD6CJSVpds635HG2xrqyMLxTNFa2MGP650TOcIVy/Cp8fU6ieoXW8
5hi89aZvXV1lZ5NZk8Eijdy5ombYG2QXKu1qNb6rIFMWvpOp4oycUwREfeGbiMqK1zlzqT4yoVpS
siNizYRjHDuoJdRE8Xe8ryQAleBTZvoWAOncRgybN/OPsh0vPcMUlCeP1iPveLzmXr9faIAcV5yC
VkwCQ0fa/tfrxD0PS+OtnVYxHFd6PgrUbcYCwHT6Hyq1JOaM6bH0aS/yhuAybPUTWEjXdAo/Wl2u
PCs32ySu9ZjkJQDFmU5u1rWdPj1KkGjuQBzB0RvOrvCKRMK/fcIfW33CE7enp6vigAvaMNXii5Ug
cVtfCWq7xQPO19B1uU6Cul2hwsPg578Ca6em9HyEUMfvWILUi5jfMpSYbGQxrqzZHwjwf80f+BbQ
+alw5efScspmQQRy5vHAU0dK30gFlD+0f1kX4cCYi0wBjka/4ckJB0R+t/ctHPWc8G2FYhYe041X
4KZymQQCDkg7xugkrABQAJ/pO4dW1AQ/4RZqpU0O5pbtGReabG4mdma8undP/FECCuY2jO/2XHDR
jzyupNiTv+eRV1BxHnUD1gsfTcBwG+FF/DE+M55aS6x7Fb1T3GFD8UD/2jP2fiBucO2S5OlW12Ky
0esoHgPeMq0mIs1spSyPJLfCBb4SOIzaItBhH/vVJ9xXxBg6v3tA+LzE5klPHQ2UPZkCDRenYPNE
de4Lq+klfCMiWOyVQAsYaV1DCsUhSX8br3gnTDu7P2RJCgmIOcxue6l97jZcUWiU4k3lssFniYLi
0NAAKJuN7SbZVqfmyrvZnXiRuOa7J25gmYv/IHSKGn2q8GOnvuFWe0y32fONK2a5dra/Hx/3t+OV
MCQ5NrfFDM0NonnhUyJ/0/iky4ciDO7bjoA3jOh9pdJG/hjf0kf7adihX99mhrIYpW9TALqdBgVf
hP+DtOMYWDK+Rq/3+tqB4kMgA9JvcQj9bv3DJ7NR7Wqws4mOPrvZMY3k2RaOtcIPEeBc9+Y9D0ra
SlsuPyLboWMxaeKK2QoHMI08N1bu27znQCZ98vaR7+De8gh08EzA/5LCoX7hQn/rGdkTG6+rHFTn
OBKhQmwUMIUFo+zX8lb+yS782VU31rEjf+8CCjJWtNm67Yf2CrwRQRsytEzWE93L5m973EAxbppd
lTx61iRP8qwviJHV+j2/snHcAAc7LDjuibXwLnqDI3nNGrsHoUdxXM/ZibwOBKcUCWTcoAaPfrKR
XpTP7Ky8oEtxP/w8wk9jhNut4IBx+yregVFzc6VXq751DyqvdOw8Rke8pvg/RkaBDMK1k0jDxN2n
AhjZTHYyDiTWScRqoIa/VnvIFx5ReqL7DU83ytwQICxKiO+Rk/hw4clN5Dj+IGJyMnW6AtPFUeZ/
goLrkqazjbCsqYmGzwPSPHME6ZYIz91GHuiRPN0bvkrYVA/c9iseBkRSSTgChaS02Cyfldwz4jdw
TB16Ph1ydztLAnPYJ5MT0SFUvydpoLSvA/v/VDGoJdwQmeAnyzolWpZ9fwFHBbaHHjE4LutpW8+p
PaFsJ1R7eX1KA8JWDS9TA7x3L9yE28BojzOZZ82BXq/VI9Hp8Ih964qvMyVQ6owAa6BnNo4MGAqI
FRVaEEOfuz8Kl9BRGb4zj8ZqCbjFhDAProuOJZ0gk5s+i8eif5lDHo/6M4vPy/IJMaYan7FNZO2+
FU8GXJx8Kt1seJKUj7K8UYidTsecifuuufuA7pOFG3Vyka+qviaF8pWOz3flk3NXdcBR+iv9Us4k
fy2xzTJe0zrxq9MbgDfy2t5t4b5ZQBNT3jk7FgPxlgqLff1Q+dRPE0k+Jnw54xrXzzGOG8Z9yM8z
eOgocVGTw/sxbxNHFg9xIClnXf9Vyq8c30wPWovRb85N+FU+zqfxTf5GZgDVpZ56w4Xaw2vqVY9a
BYMD39aytvgaNMJua9+dSB8VdtPtFvlsghPkq5jox/t42Q3dtlf5zVcD9VKJ1tXkzvgj5IEke7dN
wo8iXOsyNBi3no+pddFBacKvifN1hos1upOYGDaQuKW71yBPVjp6P51r3ZMac9D12VlNy9lgGbIc
c9nO6u6e+TULOKx49XmR3ivQfgCfm/pw2GSDvauTE85ibqpgvkoHn4lGSw59A3H91ARD6ZeDL2tu
ugBfY1A1h8Q2jpp5EmGvmut4cjFD3NUnulkV5gbA5CZX19ZdQxUyQgkFrvCSwx9x+ewuECxagHFc
Spx0MTI16QNb/mbQqRU72ohpYFuVvzWysP6z6KdKO+Qi7pGfSJoIz5DHPiTRVgIUvovEFT2uoeoz
i38EKkoshIynHE30pFdI4RkH31MQBGfgozkn7VVq7BDjEzopvypOtT7fPaIJbzhJYhc8LW/6jXTD
QpUQ2YEPhnh0CPFhpHuDxluAdXqxJvcQIffus9VZ+m5Zi7INB+h3cCWY4IQt1xtVWnf1gteOe91n
8z0BV+TQv37cQrmrLx7t4VN3nPN9MLIbPDFiu+NnYn9Kioz3aqe9dakPFqzKD08NFIWHmbKlM1Y+
CNEz0bjIwOXmvGrOfBH9O9SR26K8qJRrTEHY0EOnZkdSJNS+m0dijDFZh2rfOfzxvQBSBaEV+Sf8
6iZfmYDc2WyOq+ciDTLVz9CsoNJu+62EeL0HcFBXfqwHoXYGCaistvI7y12OMWEDIIm5J+GSUdgJ
0jN1qku40jxxCVRiqxSmzy7SUOg/II3VsNpPXnwNOaHTBcccZ3H3hHCeychb/nt6FW2YVGsBKjuF
6NdCXCcfg8OakRwMlh/l1EZ7BHIt26q0zGVOd5sZvriCuFPInCa7kRTZsgdSASRpmggZcSEs/ZH3
m5sRWDunxUN2CZlqYVSkA84zrhJ74AWewipMyOcukP6d8u426U23DvVz9MFcputQQFdkbjH+IVYe
BfVkZvuq3FFT6wrrGdFRDcRPDiOYD5jpSPIGN4Fmg3fIgLI9pe/Q0A/g4qkASIWftt1ahkuSv3N1
D8DBHVPjFd0qf2cU0m7UnJCRB7MBganwkB/4hw48smpc47B0alf9rNhzscd+g7jGmsv4pcEgtwNU
5RIhDn3lCxvOFD1KkB8nqnTzvOXLAuUpXiN+uODQPLxGq2L1SqjZqZ/V6tkwmUucR7v7sgiCsnGF
6VsCFbAFj+VTVSDVmS9MXo8yZEKCrAVm1Bf9ANiX13m5RV+K6UahJyLMQRrA4YaYy2djuamBbT9x
KtNdPp3fMWM+WpNt8aJNvghokWLaH8xWunltyo8u3WpCMIEE5goAq3UcixVVknSvgwxjViSsKTiK
jt20Gj+50+mExpZvhjLkg6TvgX7M20MYRUTDW9etwPIrOGoDaxN9ZebKhAqCr4xYNm9Sakt8ejN7
3FJ2wE9irXh0JOA+4b4BWlUtXUqDC+KGvylv5HdPVRKtAyjLPQ0gNvecqLDpAVUVW9EeiyF9f3fo
azuscCDwZTLQ+NAwVbkkrOINcu+vQo5usCFKlO6j2QNSvkgt56vlP9hwfop7Bl7Pm0b60esO1Ljj
zaUtElfxq/FIPVP2jt2QHbYtZGvyoi3nwdiPG/swHQplRXLBNmjBckcytYVvBeq58yiR80S/x+qE
X4pyVD4dNusYr8JL/Qnwng8UhuziRT0IyVa4mq58KQOeDuEorFuAHnYImJ607lfb8zZjIVgrlPtQ
WOqkME8Hr+IeG1SspKhDNrUw6eRjoOPPC2WtJ+TsfAwGgdHb2B2+y22obTiqW6M/Jf5WJfZ8NIt1
4lU/1U/7GTM4p+EAzOBZOfGWxD+Rc6anBOAjE0YgqvvKqZJ/dbCZDHBMlh+JqAfli/nQ/yI/lUv6
D2GDf/j+P8UnYgx4+g31D+sMwtbfGBKqpqrQxJCeVOMP+v2fMylgybrBDEvHc4Mp6E/1Sft3y0LC
Mi2RIntdRbP6J9QnSEZ/nUkpsiopsm4YcDRE8Q9x6u/EJ3W0TCPSQmSnFJyXUNFwjid6QBHvovRk
aWjBbEkG2cRByJ1Ha72ZnrmQj3WoaO6cdyfLMl6jO86PCWNbhtTTDonLPMjPLPm6pM1XI0mf+UD+
E2BMjWUUoItTR/SsNBRWkTGdlucqLIM6vIgL43J9XeqU+M2lW9+jyx2nYKbj7B4/NAKUBn24nH7a
Af1BvJMc4LEQBJ0KjjSAXmDffBZyclaHcxkj38BKj6PnYal2rRIHMUfGYiqdOySce1h4uSIfa/2l
Y+OatTdl/Lb0S7HkbM8NOw3FQ2gAlzcjr1FQmeVT30GKHPj4PuoUuZl1teoNVvbWsuO8Y/W8A98Q
0tq+D/nlrtfugLlFiHr/LjD8Z+8QiZHdFf0uNyh/xYCTCabd39OPtpT3zcz8Jd1BSHLNTuHh4AuV
M28xdrO0F9VjOMtoavtQwq5kVC+Z8dhYAzGLHltfGe4yFT7ZZ07RKkXf6m5Kcn79ukc+qHlvp/xq
zRoHDZx+aeoqHC6K6VZp7Mo1nH1DtIsFxdXLa9MPsEO5vRRG8rzkradK5jFqaR9kq9ls0oRKJLqt
pe4GJomN9SnF31pTaG5Bw5Cn/im/nwdV3ph4BuK8OAmY3e9Z6RagkHih8ner0n0pfsRE9qNobEeC
aUsu0IlTeYtJFlQkcozpuJalXZo9bPlhaKc4EiOj3yUJZnJVTshE49E003UCjShsX+SB7O2oum01
Hxa9+zFHiB30xDRNsc2J6ZMUd9O0YHjQ24OUB4u1zslfTOFRES+9JjjZCIeVnYWpgNWc/RoNsGIP
ns/fVkSIuTNXjYROQeit53CT6sTWODznvfImtRLHauajHGIUIQI1wFw0ejB8yIBAxZJ/Zch0opHu
RAxI2ghSiyO4RtNaI/W+ORKfnymCmHSn1icUIHG7cOrLxo6c7luXmACc2N3L+XouGlelKAWVeAL5
hBElhEaXd8Y2Gw6Kfkvy60JllNavh1J8bysEo0Le3iGuxBE1UhH544hmNHYITfwDoCkiuBtG5ZMJ
tn+6t8+W0DJskdbTqIL1zh5dBJcJvneUkmsstW0pwTAYcN8XemCwOLWpem2YccZywYVBlxAQkrTn
4uWkP2FeMxeWOwSMsJePEXOSWmrXifXVmsKHOLy2Hf5rzfJ0HRsv4gIB4YaK3TCZf4sUFepOXz1J
uQJDeZkb+0oiGsLYdaIdnt2U1qP6Cm4iEyqhUihtCJSLzITU37Qw95lYMImVNkJKpKC2OAkcNRxY
kdkS23+N0JCtsloZDGXhnq1iDMxVNq21lD3sAv0zTaDjzOA+FXscu9/73TEEjOnKdellvMEGJiaI
W+pBt9hWkkaSY7jRbFIG4VhwSi6kU0HmYARLoGUH2mGdsmv9Sk2hnTFpLvKTklaHeWQOZ9T16l98
5ENyjpkPi5KpMUn5X30g//kfxUfT3ct/q5rk33ZJl6TJX8c///DT/mYKsdTHus7/A99j9fzbCqzi
CtEkQsW4Wh/NDCyzf67A9PCKWEJwxEKA0v9u/sMKrEMwxGLyR9+C9E+V3KgK2ea/OF7ZABhMvBQi
0xI24P8+/hGGPFOGuWNtZE6q5RYJ1Y5z7kND3ashWKaJwAG2KPEu+bEiH6YUGtFIYu950j/uun40
E2On4BnoDlO/NaFvS9sKbJDUhn7eqb9U6LhWpJLtqVclA5M8a70a7aHFBiUaHOkL5jgRKYwwa/0F
n4BKvfwc2gVT/Pu9dFj2+F7GRlRR5VRYSdLGmCo4gP1aW75LSBMxZ7+Q095kvhcaAQSrK0CrYwME
qHGn4K5VoJZYg75NdA5HiuU2C4IKrXqjPAftEHmtBZp4rMn340bgRC+W6lZg1jwo42uWVb/FQCAw
koPBhGKj1x+iST1Uyc16cNuhuVj9QrQIaDAhGVE7t9bvHEHvxGpGrNypRGQobXybK+VpycKzgddf
8rqk5Jgsjr7Qt67Ua5dpGVT0tu8SjkciWV4JVr1RblOdH3oGGj86BOrsNjTFLleuYY0sWXpDsRbK
X2v6mu9vbd8GbNxWCy2wqWUn0dOicRAGaqTRzlWLj+MmOhfXNRmq8wKAjmT0bR5ADg4SJHKSM0YL
mAEulhr0SMVSBgyytNy47XZJiVqHvN6w0vYfovhl0dzZvhbdiy71IFh6zuLvIwiVBnZxTQfNXX7E
7YhDo6HFUC3Q1lBsrpLSIKPRYFFzd0VNEvvBF6b32Bj3OFZ8rQNfHuG8zNkbBbkUuj3ldHHVODls
9i4zvTZiyq2F16LXaDSH/RNajhj/aBx7GfyFeAHy+60mKRW2JWepNggt1ryKKrGG7naOvqZRXpLG
9Bfhlk+LG7Ouhfpnh3Lf6pQ947sztdyeI7KuI9M4FX7Q/+XuvHJcR9MtOyJe0JtXOnkbksK8EGEU
9KInRc6hZ9UD68XqMlmVt2+jXgtIHGQeZCikCPLnZ/ZeW8rXqdGia3pvCyROUQYcHOXEVHth365y
6avq1giqhCebNhlyNCWhAeMwjt3yYYH11plsZCxEYMN2Yb7sZ/FHCiTRsM5azYDCAlbUDA4+CpGZ
WV5GToUDR8O7gDbqnBAzUWffVQ9gM0FTzhyaOVZpwSDpJyZ3xeJBzxvnAvB4085F8htKUuCJhqWA
ZubEko0arYxecn6wqcCvR5nWiOLWCYp0pUd06UfBNcUR1rCACclwCovfNvkpxq05AdzoAFI9GBII
4UvFdlZEmfEkPCqk67QAtefZtGiGW6UhA0n6wySOR52aJ4AhZj4/eKy5KuYaE9JJtBHM/jBSQQ7J
7vmoPWlEsStbfhhIsK8VJ6LQmQj3kAvG8Obh+bSQcltfQiw6zVB4U/C4JQ0CauEyCgQ463trQo5i
Zmtdx5c6MWsBz1XjOA4U5Mz6K24H30rGpYaLpeg/6/p17LfZyAXTbDWrQrYKh308R8CFSqgnGmRz
LhYl/paLVfw8SN1bxaqvH0Ex1myH0HbGL0Lw2wMkjblscI3bFZ5aFtd5fdcBoKb14gmvsemYECQ4
9bp1awhua14L8xIFOAYVHHwswWN0ZZFkOjVEtadxlXTyNEoMgAjiCkOGfGd4FpPtYmtpDB7MYJ1g
d+PWsatB++qZ1j/Z8D0tiVgWjuOIWZ2M0yoMYUGi7coYg8usG7FjljrQyOEoxiEXCIppvC5jwJCN
2sEUUjCc4lo0mOWbvaNhmLIYyhCVw9Bc2z6JV+8JBFCwtQoEXCELLGoUQcFKE34jKOzag0OD/cAI
nDnGqyxQcjamsqtQdhXZpW765TT254RE5//0KoN+nvbbUEi6A/vxP3X2hybOHvH3n5Ql0r++xN9L
C7SmxCjx+FYNTZxhKn9t7oGdUNTQpOuABpCe8tT/W2mBzYZG+y8OG2XWmNCS/01agh4FwDmyEsoU
Ap/Ef09agnPmz7XFv77zP0pLVLEL9IfII8dA2faLS1oufqwAHptO2B1aBSU4wRBkwXwu7I+2e5M9
OD7Nl/H4SKxlyOOqtb7bGFdX9/pQv2QsGhK3BBJWN0Lp9mxPiQj7L0mJDAPA/aABUkUvSI6hSA4C
sqbc9NKK9ffjbO2FCu2fjicmKl1jIoY322Xd8SF/NsIymdmOpHqc2u6IJWUsEGUuE/rpBl1WEH+j
ZiyS25O19gjnjziH0kKKCfVAY5WDe1osiB8nwpxbQ/lUH+cSY8CDQShrOmBz0Hc9hQY304FcjdvI
Z5fGM7C7a+xeLO+MJ5QbejBjQgFYbgqVr4UW2U8o2Ao/Q52YMuCPw3WmzlgEMtkfONhgCRrdXS6u
abjMHf6nsfooHp/J8JOFm6R619KtgDyQ7KSSZo3UUgFjyzVncA0NK94Bda24pYtNQ7/TfvXQ84xD
Mq8dX3T1o5iId9n14r0lJkJ41eX3mA4/IYhvUXXnqFthTa77m/YFXhmFpN4eMPs0UuhYe1VY6N0l
41GrQuCEKTM015R41yCLvTJPGNlsxmnBml6wK/tyuWCBvGaKZ9IDZ08B42Xqjfgahgz6CY+eXPUe
GnIjeJ1VtDItJhWgq+5mgsFyTHz8CDHpeuiVVUjDZIkITEvzehXwPNEtiPFPBRAfkgo7ADKlEk1C
Ry0Z2OOxXZtQOLELrSS2iWl5KSQHoVIYvWsIKUR9LaXLrnZZJxNcIctuG1LZLdrsNa0vmbFRwAg8
ECcoN0N/azrkQ17vebgPJhKbMI6gJrrPq4kdGU6euExOGAl4EDHhBtsX9tSy9vAzM6sqdqU+fK/w
3ShRCnqMlVK/XuC8bQafllOil8akr7nUkuOwJ8jE0p0Ho/FtdaEdpzBC6Ty+PBctNNNl+kL6rEiD
ykZjr478q6PVXuHhjFkqP2waWXUwHYcCVq/LdXWsz7rP/FmlgmYU8lwzogePj/WW4gizAMuko7qU
Cqe+Mg2OEIbcKUQw/hYHmGX1Kf1+YLXasZ24sm2NKnS6NjFkWJB+qnktyYB4GR9YfoUHgmFSW/E+
uXuEHfxWr/S25S+GHHaLj8/ozA/kiZpXWjH5jjuP5XHsTZ8doTqxU/fniv3aXn3LRKRlnrI2Fg0K
LD+8gKtblTf9W1hPd31DN30ujtZaWITH+GicZHQVN51ELbdcyvECD7n8ToLLFytk8Yfh3eyPT9Yy
KnRAS/PkP2694Ju8XA0MnQzh2FfEZdi41YXSX7xkLLevIcKFV0g+FoEl7CJ0B3eK+EW6TwrbGQjB
53CJu3l5AldCIZYW15+f1A7lF+m1bbqCK8lFxcT8RgXBp8C+lBWbaVqa456/GVw2Cftkj3A8eCPB
nbUMD96qPybRsq7sjnDGdbYU3ckD6rqSv/vfKnINOD+2/g0iknc9XIxPaRe8ipjUQZUuMP4KLAhJ
WwZp5rBhGjekZPrQMH6kYJ+SnMbc8y1GkhO8ELSerphzPVjQEYTkjKSzrQeqWFgJ7G24W3kFHYyl
G/S+ZHoVIKg7YfM3BiC/RMUTN8XHxbc7MjsROaLcaDFEvvogFnJeHLWn3nSq5ELpxtuZojW65lzf
yTwDShhHblb62BVbtlufQ7oGB9dYe6hVIbKo1m4h9TXO0jiKhs1FbMw+Gdh9J4uo6Mcbyz4S8gYG
drucjQYNQkvFxIikBpcLaxVDucOW6aat8s3g1G5wVb7BqBBfGgf7KN3CAAFUmnMtu0+24O2yjDZd
vswtDm/H+io4EGDnujUrb/TorwatLCCPe/ny8GXvuXocJxDAi36rc6jyeOltzVzVDYReW0f0R7nc
kqbqxL85oq1f/YP/bNnUIDkcHNly9f0cJfcqFf5UbDtMk5iSqPOxsRFUbbmasGCTqX6EnwnoCJi/
Tn6OGjciz7XxMxbGt4TejLNvU8ysPoRXDmPUokYj4TQQMB+OzOzoueD7aS8zKWbfd5wiLovE8k39
eP7lncyMTQBRrIcwXUfgavkiR/0g24d/lAupy3ATACMYR+2deM6OZ2/joEZvUD9XC1U5FCyXzzob
eZTJcEQ5V9CRwSvnYzlzAY2+ULXpqSzdIxOOFSDrQExhkjdIntG6oMleuDCk56Iz/VxZ1v2SxB2W
ujBiihsLUHy3uDNLdU6jw6yJJbbKeaIgpSKeHkji447DqsdA/lEytYbf4wJFoDzgvsk+RIwbzjxj
YxXoPWC/ezV3l/mX9dv3ILozuoA3fcdhZcwfj7EuPMDnEWUO8zYkaki+bXQBLC3NPZY/ks61cB1T
TSQLoz3Uwjm5s/6lfHmHt9UY0HN8Rd2XaOdnv5r+3GqGVxteh9URrkDJrtbY5q8s3liFEdWO/SI8
lA6yV9AA1jvHSwIu8EdaBc2GsHkBHvbmaWwLArX7HbqkGMJjtYDopu0qtHLyJjqREC4NS+6qgHur
c0tr+7zHB34M3Fx0iQq4gNbWJJ/3x43EB+TGwGPnFQh+uNE75yP4lRSA3W6telblRkSjkYNd+0FF
O+khCFAOG2IG50tkaynfRfyaj8snw+cfYxUBUuDD1Iv0UC/yw0iFxLwWWbvdwwBqfE9XnDRcgLyL
0EwSQTU5Ue6+9jf2Ks+bCZVt8/zAByKVPm8/Qaq7BE3Jz/exE5VD+ZaRrAUHljmDTfA7BEgs2Mkq
Bbsgp2vsuvx9+ZZkTmogGUTqDgeUR6OjJ2+Jvg3UtVqRk2IbW27CwnKfB3bJZrCN2J5+Cd0yIvXv
QfokpdiW+4gJEZiHTlz3OAKQRb6HksNhMwibYZntcPYJqvvLjpuQt2C+cpAsWyseoXG+A+Kg3dma
XBIMBz+DzKLGMRZsh8a36LMFgarxTLI+atiQiKU/mReUi19xyQtyC/zH90qSoc5Gf91AjQ4c8f+9
BX255/H//l9/GsIywvynF/j7GpTXFE3QZibON0v+xxCWmFrZEOelpjXTA/7QJs02wX+ktjAe/kOb
NG9p2YAqKlNb5d/agfLt/5su6Y/vmu/0xy4pjE1ol1WIjYO1lQLwNWYozNOj+Q0HsXdM47ky0wz/
OyJXnEbyoDkGnlRLndb9UPmqxoKrIgcwMgsNtcDoyEP7NQ0sljr0OgI1AVNVo0JNw34iZKahjDPX
WfsyIbGr3dOz9OylyYsXKwS99aD/KEVvEgVAKG8FUHlZu8qZ7o1MpmBbuxzCZbWyhsoVn+pCF+YM
jvZXw1E0xRoep3zVZD/xbBOAiQZtvZWg2IapLT8Q04UImENfzVEJD4sRKJdVkYRBGtKovpRgk1ho
MsLUgOR2BxJUfAEYrQkXHfo1UaGMKcVN3IevYvVrgsKSC0QTSrVvH926YEDJ8zfkYTuSIqXn9Co9
yFt5PEp87knFzaXk0My0ZiWnP7nWfLWJudYmTP2Wtnma40HXupdSn33gd0uO+bFdQjHwNZoj0+zB
UCVeGlorKUOXQcdIIpWTg6UcyvZztIabmVUMhUq/etSriv6DTI91nWIfVpZSLHtFXlx1Cc+aBIku
jNyw42EzP9Mg+grIiLT0UooYr8UlCEtnaND+674enFMe0XX40bc6bGR8CMB+5IhSoQO3HpKIDYg7
SaeziW+y1d4NyrhhAt5FVRGRv1nSbZglQaXNVkhfprzfPSTO/M7XWSV2kuROU7PucqhRvL6Erdm6
DiORKw9xkyn4i29VrK30ENxC3r4pwuCRIrQRS5UNc76a0zNb5lISrdNU7MdkXCviZWLxaoanMrLW
HYrFeQUwWNsiaQ5qVXl1z6kYoLhFxESlHwL0btgKttJKw/I2ZtKuYc7ZNhCbAIinCt2EDsg7QYBn
PoRTm3bbKmFETqFiTLI7UfXNYWTWs3VV6dyh/KrgAo1R4jAz9mSMBwIGk9gKLkIAz6ijNC8Rew7P
twmdXY8DNajQ/WBa7TSWHXWzzBHgS3J7fmTiSy2glySlQSGZXIw8+Vkva7LJU1b2+hxKxHLNkpNb
9YBbgZeP/k846IrxYwTWMqvRDm7hNE/PIPVFLFaMZi2HPLktqV/rLJfOhjLBoKqvAFFW5STdjKl6
KeWM4MAqKN5zA/32NHX0ncus7PeC3Cz+s58PMikrWKhJG+cPXWPc9P9+Puzi+v6Aadu0n4/k3v95
qvbnF/vrswKzNvxgDFE8ANjQKIzs/jpVI8rLUNGpSBIpX/8XLvyPqZolArNhoWcqjNdMBm7/eFxg
CsfebajEFhL29e9Fms+f8p8Xdn9+4398XEQRMw4mw6CN1K7wxuitRPmNI4XgN9olKaf0KM110VFx
tC2+qTDcKvnATr2AelDifsC4VcnM6MkualXA7M9ky1G9UkwMoGDdLXKOVPKOhtp4iUPU2GWtu2WR
voclOxXMOzWdWpESCaXci2cP6quB/V9npryWLSYMj7a5pPm9HKnbMTsYGkVXQQYLRbouFWj+sDEX
w7O1k9YkKv3FhNXBCJ/sgvRzejy/n5L2G2nYGSYF8CNf9MD/onT0JQyTCOkKpINMd5cENLXxVVUs
5gYMlKIVhjm+yPDD9pDKyBsQfQ6fIieBkl+G8iIJKA8sdNgvkch+UNoL6psuYHkGM7IynvG3Cukk
015CM0HrgFqvlzxRwVIsH6k/n9Kl0jEwXBPjZNAbdprbs5nI+nGlYgUIafq6Bx5YPA3B0iLDmdQe
X8pWIStJO5r6XVYS35u+Nsa9nR+kiADqeftD4kAX6eRYo/gGSrQRhRozXNKh9oyCWzcdW0I1apXn
zRgJxwm5kLSrAf6r6SLFoqNkC3ark3rJAij1IsbbajRWSsCobrx3IynlzUvGWpLQJl9N6LvEGP2h
FKLGyAmYUmK9Zv4fL+nyqiomQBD1qjYnUv2HHzSAdLllqe0YvcNf+J8PmiaDEfGvQ3v5Ty/x91IU
p6WsWMyiKVYpJP9+vGj/JckwGiwDHBfBTXOh+LfjRWcyDxfLMkWFk4+J/z+OF/2/wJlrnIlALWax
gPTvKPL4fv96vOCD1WcvqIkkkJDVf9EDPDCltpmJaiuMNQxT2YnEOmjApbkB6kUHh/VaDtWlErZv
4jCPOrBsWmDG5eRlvmM6OuooZn1P6B3OAwjenBCDySiKRVqInGjA3y0xNH6MxmGSXvL84SdtdZWG
eWcuP360TP5JmNUZY+k1hELrXbGQOlhbagMKwFqVzMiEdjNmA2qByRfl6tI21XvZdbqjS5WXs2+v
BOZqsdg1C9FgchWnMg3r09pIA5NvNfoWA5JZcpIOJb35MKyPdGTAboiLklnDNG6UNN6iJnyhPqTM
y8aNWoVk2ikLle1imCeuGtQHiZVn8DCcBll3TdopeAPI5NU+oHypR2s5aMVWQLJX8TXdsKRHzTqD
xWK3yRiSltAg4qnbhMBCmLU23JcAA6XkowKA4YzmsAlyOsbnvN4oNjlTyCR4njQVc4KZfebMIEOB
bv4hbR4yQGGLgW6rBzuDDBNhpjXXyrILGFAMYB+rkYiENqa0fO5iU0YhhaLqMZzDSfXa4KHZaiHy
I67BETxx9PchAkcVvq3KmBUN4ajf5QAaZKu/aTVqdnHe0db6p4BHRIWo2Otv7J/QQuEToyYXUk72
svNavfgSlcx7ovnQqxhigOZIWG+ToloOFYzSPl52cJ0U8iBDddOUd2LrvIfy4DoTnBBVWwPYuckU
JzQCQJQyU6PoLUJwDiV7PerNi4YwEBL9qW1DHgp4A2gWFlUrnOpgxFhSOJrMkMDCT2Yc04CRlj5c
q0FdDRHRewUiUCVmzMDwgb2SmSfbJnkxWQx15KSEFb65mNFAgRLVIpTIFLqNxqBgNNwOv63MLz8C
ZtJ1sU+aILxF9A9B/8H1hGZ8IJQ1JgrSWtWKnyAV18ebDL9BZp3b9ZAfRSrHaSU/TmFwyp/MJR7j
W9Mwd5cG0AAKJqsc6638MTXdbw5u6D/7MFZkWaE/nh3qCgnM//MGtST08r9bof7pNf5+GiPLQuQM
ZkLFnG/98TRW5nEBQXogCU2GBH88jVWZL5tzJqjpiI74p9NYUzQTRbVq8i//ZrHHB/3TcfxP71ya
3ft/EEiXSV7lTYj4iUDG5Pn66Bio3hnvblvrwAxRYrpMlB7JQQRRUkHkXiTb3ArjuERFXJvXZ70C
4S2u38qLmr12ClqWjZZwMi0QsGY2lqF5Oo/o09hzKNJ9QmdBiKrEfgopyu1mS2XIjmeeqK/yvZq6
IhbNytbTZXEOhZv5zi6PU6JjzIcn1xF/FfZoGCSYJwLtANCROkG8bjG33FvyLS6m+trGWJ546340
HMPsODwvZYs7fujc8KRsQvK8oHLYPaoTMNNYzJ0UsNndEJzuA/3khEGILdMNPjfsZc2jxW7Xw+eD
9YTkEbtXfOBKQo6Bx5mVS+I89EMd2ZW6V7Y9aLgFPWnEaW3Ln88VKfMX2nFXGhYiI84eCJeLJJz9
gvGTHfRxnVoeuIGlMhx5pbnpR43TOtA4OqyrWzFfM2qBdcASITg16w9+BX2JmwJmMh5msokcjpld
s5Ow9s4u9+KsdGv9sS0mj4Onm06qB2NdQu/91URnYWcUy+LOsgUamQOPUX+v85O07K7VYv51GN9m
7iK+QeLyW8Fmcqat6umfinvgGCGcDpMmNWZh72pt9sLEPImfjhivWgFsC0UkE1PR4FUiF7D2/AcP
Mo8PNPutJSiwx+z5ytC//U6oti8kGrrJvNAgTJzhqJNj3OfXxiTH6G/98mtO9xCg7O7UC8siICmD
Q6gQi/OI6S27xdQvXyntB6bj2jrsWTkv9fdC3aNVjjpGuHvABP2TscSbXi11aQOTIYyPTbcTo+8u
ufUlVptD/jwlXC3TOZGvq7y6Zr0vhrTMbHVWnasKrArXtD5L0VrxY+3KdxRO/XRg9UMWpG+sQj9b
WDP77OWXQUW0718FL3vVPPUnoqa3XClz5Xet2rALRPI4oJy1CVoClvuOeTH5VDJ3ETRuae4nsHr8
1o/C7Wh7xDASkGp/C6YfHbRzDGuQp5tCwVOfCKgj+7ULQSl4GrVHAzRzZZJaBNt+cEFK5m6EzXeH
Vo8iy8jWjImD5DrkCJIc5M66OtvM5MyHyZTrq+Fg9vtB99rChX88CxrvsuGheaOdAOHP36wwrSWb
yK/xI32VpTe+4d2lbJlssT6NiNh+KMuU4cZvJr2Kw6VhnQc4lNyUSNsaPc7ugzHsZfOYEoWQf0Qt
qMZN1wPoWrca+XwVk5TjoSl3UCna7PSwPpqY08iLA8oD5JmVbSFcwmuMeSg9NOxWXPbt9S9mrCOg
azG+Sh9oGR3rarHpX+oA3FeYaM0RBdxjdghau/Az1kEr2MjaCwccV2Q/fCSAn0If2qNx1ON1dEDf
pBHotixfE6x+KSZcPyREk0SCznRl7mlyzF6lfq+bhELvm+canSXFzD79UGcIB8tkOz+JQMntc9T/
iCwqnpgkOQBMu29/Be2km4vHeGC4SsDdJH1aJdxKp8o/y/IVfdk1pVPKnwsu1HPGBpYvJNlx9LJw
9+TuOeVwrYt71Ge2xGyoYLtAL+lP3F/a9/YVaiyG5Me7Ef4KO2aAFa6HK1AtmzVHIGx07WDg/a+Q
Cyhkjh01a/v40KRVXSz00pW/iPFByo1hU/8mBK5qPMPgyHKVwCt6wI/40/A1j8JaxWiPdvKEwVtX
blTicuyqL6O5ZJLKKk4lo1W2yfwpBl+0ZX3xyTfANyv89lftVl4RLbCw1cWb2r+MLajBLQiDPqB/
XmKpxmbBXWIqtgnUZQdpYhiwPh+kjyP7UXElCNtHMdqe/W575A9+lDCW+ysj3SRZjqyMqo36ZMD1
NqAL6L3lhKomOBf5qUgPhrY3A8fC4jO7OVNusmGJnW/gKj7IKg59P3wF4N19EfyRJDhEcBz6BVsZ
IGrhstLsaQt+DXwbI2niy7p5RRecamQqFe6MG4l9VbcXoS4+b9UlitY18YnUXC6mGflLU2fSuCw5
fOsn0xHB0atFjDkg8stwXRRLE1+kAIpmifwGEKM4+XXhtc4LxDnb+E02op8ew60ISbwAVBLaRM6q
PxwXzGgzLJ7ukHgV3IIPLAzM85La1k6h5LYwGqRVyxHMbyT10P+89ukG6/aUblwNr/4Gfyd5t+gQ
vo2cnA++8RF8nBmspDtvI6KyJoQ7dBzFg01qh7Jd46VrNuXsRrUVYx8T4lF743sigO1jc7UoMljh
LFqdxxcXMqdIBoNr2FLGtyW/0eCtiq9IY+asBWXJk7i1u7u+TfVlzSA7fiXXZNGy3yeed4e6AakD
mUfRpyt81MmxgX/qsp9v1WMqX2OX7+kYKxaMrX0CX3Vs1EW1jGdvZ0ze74+4YZ5hL1+SEwoH+KHJ
mlv+AzEXi0pB3KjnFjlJjmtY8vKX3LpEA6P/Xf7c5goCRM7PK0h+FtyURTh1f6SjzABDWDx2hWe8
AASfF9x0D6z7uUxmcWdzAKbGhh37MypWnCQpzmptHT0Xz4r4vqj3KOztU7MJWMaD3gBdIU+7XPMt
kfymj0C6ToZHeN+0q+tjny6V68jz8Ff/CupTHO2vjuP1Lc8pmzuTnUBpD9tP/RUf6+jK+yXiylF0
io24b3i6uMKGpLqnvGfJGHgBe8cVV3KxKQjg3UPJr68VHtw5v+/hLNs7L9dHS4Zm5ULjQQL+c8xt
xMTZAser5OeImcgDF+0SuWu4BkDaoyr6nDRmU3ARFuqOM09fApswnnvWo2qM28R7IlvZAbVNi/3m
wWql/yFAcSA+666Kiw2P/gu31eOtf+Om6Hg+LREymHDzFtZ4rPI7zeqjvEvvubYIX4lNGDYnCwir
4WbT0cT0NT9+aYOewXJAg8sx7JW7Bw40m/2zWnrd1zKCPQJqdVnybctDQQayZdutuOwgrtVHwXx7
xDs1OYsu9GFlLZBj21K32ngE6nt25Xx4rPjw0Pz7wUnu7J3z8lWgIXYtLmMALSqkN9GPX6OdTGmk
+iL76HqlXdr6qtJOkox84y/dccu2I38dAI5MrGMWurzKoCzL+9TeoNxQy+8RXFpiLCtWHe7TN8Db
un1yHQlzn/ac0NuJ2vcrvCEVGCH0O7fomvJj5JkOdrmdj7oHGqgEfEfnhfBZLhGHFhxu4igYeS42
Gya31KuAjKNwn4VLfOjUDapLfuYLMhaLiohbJ0D4iMIx/2XD1rec2Vwl5lVcN4+7ZFHdx1Tj5U0Y
XhHcsQjB8VT7XETdbGEPOmKtLyep2tXJIpL9vDsW7N8RMZFsYRF9aaKBglTjiAQXefWvdZ/S/Sja
AhW97JsK4birUvD5Oet709oMX1gGkFkQWxn9h08JaUxxwOqyjqBWUf8/64jPtMj+G9fuv7zA37vS
uR+l72QlDS0W8uvfVhCod8HcM2kTCRGDM0jr+Y8ZIf0mX4Pk96/W3L+vIPT/Yu1sagaZ8LS46JH/
nRkh/ly64n/eQfz5o/+xKw30Z1w9FBUwhc4YfGuItwhYvrWsfYbNAeKYEWxl5tYAvHwO2+fBVNd9
6D4eOO51cT1MO009qzSoADMqV05e4+o7YS37YsyyIX/KFlf6kp7bkVwb5EcUPxRxhNKKiz7YPY0l
60DJh/ju578dgvdV8IEtV44cvmk+rcgOTw2XIgEtmTRuaLV6BDhrt/zOb1O34oQCYvGIrwq19re+
I40aWhZQKiBJj0t0ZMNNqtghuoA+Io9W+ZZwA3jjObgjn0L8ZJ1NeUWVl7kihBMUfEjdkCujAUbw
t2mDgzDtlZAK2wmXE/vghWBwNnLO+qDQwGhg8OSV6dVxLGaNl9f+ODrdLVfWk7kkNIhQARsrAiyo
D2kLdkirFwe2CDmYJ3GZCh5LSiaxT5bkpyL0JYgjso1FUVoQbIWIJ8q3fGL/S/00PwcvuwxU8Bfe
W3NT10iFbbJTny/E6pDBwa6c9scWF8Z3estnaVrJcbLg7aAHMk8SyULYDnKvCmnsSDjhdDWghqG0
wZiarnim0XPCj+UPKF0UXc0tuQCZgDD1S8azae6L3CUyPF4+jpaK4d+btuZnBakvcOtDCR+/wW/k
FIRC7ZU3cyLMzFZPXBLqArka6AsbQOxXaSwkW/TSpXqj+SbKHTTZ9UmvQHyVqz7c4EbCVIUqEf3w
dfzQtqiYwIw0ewwL/Gqnbb7/sOjEqBMB1wqvyrb6BD7WbiHOf0ZHyS9XNYAQcXJEaG+Ikdn9634n
7v6SUoLyuVmWrcujl6JU/ZAxi03eGzkx7ItvZNQXptOXrM9scsuHc3XqPmDBYYQCIlpiZr+B2qt4
hNv1oSeDKrenC+FXwK3OTEZJfeJTHEh5wEW6yw4l6c/njl/0GVIUfpH89qax4HK5nHZgNwIbaWG7
7Rp/yF2DCC1tJei7tloPYLJGl4Em1NSD/6XfPswJxB1vocJY41wAncAt5VHGAKc9NpPdf+VgK66M
N7unm/HQpcDUfV+RbT/dE7VmXuNlAnEJ69iMQ0QxklpExBXndsVuDt0F2vIC9haYpHduvXB/R4XK
asxLEw+hrb6lW5QR+SaO/FyvQngSGJFTOOeIeRlZrQCTAop5M7bovNZRt8i6RUUMEhF3Z33d8KaR
rjCFeGeLgCqT6L/Kq5aPBPWUI5+J552jeRARoidsP9h70jvx+yGvaWW9YCdEWDX6MlNtaYu7sDoV
J24jIIegCrPvsnK/MElrEE4QniB7sFZx7ETHlp/nCpFAZfvBWoe691wpW/vegSxpj4/XB3AWt1+q
70j16C9WyOrdcWYevvPpVta4zWeGZEArXnnPZbGAWZYRGNrAerMzLo6Xjryjl9Jrw21WrXuLLuU4
WeSyutqXn661fo+etFkIkidT7TwdmHykVRDC1nkMoc5h4Q9Pf3gcNG5HqDhu+YWRfyKfeY6Cc/VL
b8svzxOBFSxr4FktxHZBHcAIHMk8U5G9krulskZg0d6SPbj5xmM4AJO+JBDdo2k1ND/59N5f7cze
Vq7dO/Y9XKg/tBxuuLgfF2iInOQX9PX2Lx9Ddfn5cYrsexttRWOfF+rlHGz1FXOP6Qso1ZP3ZTlH
IvMy+3WrnTjdHGINV3RMmvcuOc/KeTftrUSu0+ux9h7LMrnQcUtnaS+WdrVjOrQxFuZhCOHJrEoT
f4DL1yCEjR0aXFhafsS44MiPSXefp1K+2HdsBR40aNJ9NgJjTK5tf8o347ey6DCLm4TdcuOxKbcp
y33+iuDYFoEjjhEqYYCd9vlO1AdxEXPXm+5q0GELyzPnccEAyo9Ekg5y25pOL0pI4LJLw7bOOoLK
AqxWBKft+7tkMuSH6HbFzRMcDggm/oQKFB9Maj6ApzzvOA8EdW2S7+fq5vxTUiH8jRDJ31v5oHxE
ChmTPpMwU36NbtgcSWVQSk+d3gBnvijZbhCWKNjHdzk/WyMnIBJ+fzp1D186K+WiCdf6RToH9F2Z
l6Nwh1x1oIePpq8YJWtpm9JrZ9nH0Lgqltsoe/FYz0CxVSm/0xeGeDwW9IXIykS0/4BemFuCZ4AQ
wQkIuqx0I2KDkS01hLW52q/eegQ45aBSI5e8YOAA/amGkDOLa1nxP/ZK44Pzml16ia0Q98iBUy76
G6U+YbbVaoBaPG66H7BIbbGoVCdFhMxh4ZjaAbmXQstos8+mGvctxl6Og/3gPSdfj3HGyiJF1y8Z
2pXI0MJF19+z5JYyoNkF3RF6Q7Uykbqm2pecUlEsSDgjf656yZLF3NeUZMuvzQ3pXNXgtwRlLZvO
vgZo7A23qU4AnHA9t8mKDR9JEV4UvgRf4OYJPjM+DGFJdR26YCv61UgOxx2BNAundzLHwU58jq8w
qsyvmPn3QV4upxcJqsgKDGBXkyXyTv6YHGwV3g9vlkc40M4vLk9R2ksIt8msL8Rje2JEiO4+odMZ
2Jj6YvYrIfLYo2GFghDXCI9nvWzRku3hpqCv4ARc4l+1X6jqqhq/zXojHIdyTQ/50mLPUfEgrFMy
BsFJL/gwysp6Z+pNMolyfUxrL71Yky1D0wLgtS3MJbfIwGSPRErZx00ig8M861+DwNyOba11iugU
XplGqFgfMRlyUv0+w0PR2eisQ4JNeDyjrYKiuCpDn1s4Ikdpp/Z+Mi46OJbczqLg5z8t4i7mXJaf
MbqVbWOXb6NbtdFWQ/VixJs+4UTw5ARzxcMf4gtbz7AgPpTgDqAXyar6BWkkL/LPlKvP5qFFYPvx
JfRPLyEDYkrQ2C8dXDg2YQSu/n+4O7Pk1s0sW08lJ0AH+uaVBAj2nUhR1AtCDYm+B9HNoeZQI7lP
VfO6H3wz7WOfmxnhV0c6Mu30EUWJJLD/tdf61kJbi9vO4QFm0kb8YFNHfd8U7wslKwYaLwLNLKfE
hHfq7KbMqZaeXTe32wdyH+f6EpLtqfiuDtWhOdKWxnmdiPN0tVvt2o2yaLYEbx0Zvzna9pR/SqcP
+V7MqX49qyuVV56AR7Usd50Dd/+RLPVj9SYemx6x1vbzQ8Y0le70cl5FoCM26eTgFsfYf+NjmBMd
0exOmZP3QFp8mo7mOgFeMXEpVdtOWikyBIoryahcX2N0HKoTb17WClynxAwfOoWdi0m/DPq5HbpX
AId8A+we8fMbl3/80YH6YJMZbluqIfs5goPphEd+PeU9uTHfzos15CysfqTR2JMTqWIBLjt4sZ8U
skHy4qlM0y8KUr7TD5P+O4G99FRFxWNDDHszLg55BZ0HwXmlju2IyOO21rxJzIUIyjDLCXJUV/8C
YixnTNIa6+naIvIMlcMgPiYrVdwkxQzfOXYArfjs4o9AXgCxmerCHBgOW2z0DkAAFUAdZU5mu27W
WWsl5fdzslEVO3hFGmFpplQ7NsTtmZ0yRA189OnYu0f3y1v7PNAV2StbQIAKAiYSsJ3S2pgATLE8
rLANlb2jY+aGYPk338qK5EtNHCk6LhZjTJH+ey/ejy68sTluXUbBT87tPz/cb0dhRQebjuXvV/Oc
+qNzWx7tLjwHSdRV/Da/H4XVX/iS8byr6BLI8x/tMvTPYcIzyc1iMMdH+JfM27iBfjoJi0BEcKtr
KptgDON/3M+Kz7jwVdwKHAH8hHe6NsfIidLIRhWjaOVxxaAwjMtUFsDYrGhBMtullOE8cBlynwqh
OdQ47lWTQlh5ERWnfabiPKmnrosjnKXDxOx3whPjBQgYpzL6L1+vMBzk657ZNVHzfdr2O7MhTtB/
dQmBxvo1ERvHDSZzn0zpxEx2LWvTUEGEEztG7Gjjyx1xHdU2EIufSrkTTf+9z4gSNmW60YhgCpFK
9RKIGdOY12xWNXZTXaxwVSJEqxrzVIxJ1qqEVXJGVPXQKd5m0MbKGJlG1PfS4JjqTWvJ3zT5irYy
MwZirEdL0BymHUXsjSZt8kQwTtXxjity9arBBkzqxqoI/ujUVPkBMcPeZcLSUhUDL9Vi4WuJcJqF
jLSgPUyua9jiq/ItYpsl3kw2CxLEWDcg8wnRo8O7m7Esjp4XMa1AkMt44qjj5hGVPlmY5IaU9rvl
7KFT1xmxE6mU/CC1xJObJ0opubBQOA0ga/uSBZdfzYLAEUNvjoFFV5gpaoIk6t0cemegC8dQOyuN
H7xjOR+b0ySt3xKzXjd4n6vUuCgBFXkI5koAVoqzqp5gNnnO6f5YKrm3zuuBAk6sgZuY4wIlIdMn
YommQqnkcB09xu6PetzpeiyXGThLtXzRtbXaUcXGO0B09IAvJRQscezINdJJZYeJ/Nz07MDp4S1D
DqMBebpkeGhljfHT3w+saONQfnn6Jps7jASCb5mDMA9Z9utwEQ3z4AYKhRFEWDpAoB1zidRu/+aX
PYFXUCEljwMY9yfXnH9/2dtm5UdDQ+Y/zlkeB18/qX8/PdQ/L3k4+riuksGXUPpG+s9v6p/2CxYV
kioCwRR8J+h4P6h/sHtwR5togJRMiHzRvwzI2i+aItMkxb8QEfPwJv8FZh/wgJ8ueT898R/Fvyzp
+lySqR4QoWjHqsSxkkCC/OSGzgdH9L7EUN/3YUhBsQcdVoxen8ZOkwkiUuxnYNpPtWgl05jdgoPv
gnei6WXoOi3bxShGI6tBjZJaqWRtW9ZMRnjWnM6kLCWBuOFp65DOgph+hJ7jre8nM1flotP3ZEMf
bv7cG4zdenoLUa4UN1ml9KU3T+0qYI9I0O9yzQWTzxqi3cYB+z5zq1XfRaYsMpkaaZ23vXpUEoDv
YVsCwsk+RFrZcoq442I49Tl9cn5Rr/IJ1QAVS1sVyQ6+2VvkQa9/M0XvO4qkm4KRP2jipTtwWsgi
Ms/ic/JJTQzKoxrvpao7qwYp3UxhueP59/5ZceEyBCc2qm4hGR5RXyL0GkO1aqwBkZF+bAiggt8w
QKqzEU0MPCadwJqggF9isMoKJ19KGCF8uoQ+b2UR8fBEF/X41ooTYKDg+ZMEqBEwX2yVsE0sJQBH
O9p1IKvqco2z+zsrjVPp1vMcFrLBMVyrBOSaMUKOtViYFJQ4uI/Sa1jplA/dLD68kqWtdjGQQd3y
TRMfRhk7Pv2XcSPf8si8qsTwYrybRSfZ0NU4aD0vdU9o7gmjvjfuknh4stgfJvDXOQRMEJVc9UOR
v3IZ3bKgixoc+VN74p4YHL7QDhPiHiGNAx5VeCTeJWq0vAnZ29NAZXGCLwMUepbGVt5RExWVW5Ek
fwOYOAm42Xjap0KVRaR8COgdOG3aJxQ6qNPtpdYPuvL1jLey8Var8PIavEA7hYk8eK3Jq4gegy+D
7lAKVh4Rgx2cMMzshrcmn7qNO9ElK07z46R6Ei1M0f7qupqpbryWixL8H43LSIxaS1syNwO/xRiq
5cEuTXuMFHI0LcRmEWRYhUztbhie4+n1vOygvwbV12S0i7C8N2ogXYOyjzKVystuIIKKoULTLeqn
Gst1ubP4DBZh0h7kSlgWgc6uDsXBuww9TGlRwO4fH4PalJ2/+XVcBG7KvoRePhUqy390eL/U5cf/
/p8/G7zlnx7ht4kVH6smMRzzLVSJeODvyxsop8RXgM6p3EPGZMm/ljdMrCKREuZYBlrpDw3HY2Oy
CFxFZFz9Ffn2Vy7fFBz+dPn+4xP/08QaFUqjyT3InpSPSqHNU3AAo80rOkEsSiYHnY7R8ss9Smw8
N7WKdYXeBN9mk1Ah+OtvRWqbX/0DjRbDTDN9m+ifCm9GpoTcWAospGc65KCUcHWhXKOc6c54TiMw
iP2pKV8ybxHJCA/XanLyhDez//LaW+CvuDJQ95H2G7m4JsquFDFon7IARUVay+Cni7X2Ea2DtURg
ylwY4I/FxZ4Ph/Ler4Cfm+5cpp402LjBciJu1OEKk73EU4XCUJ9YFHXXksVRSfsOEjmfc9v37RyB
PYAK7ZUzindT3xHitXKX2BNYZWWRTETvZ3NLQRkoO/m7qDZUc3JyTNhpDAeX5Ef6Gu+7t+e1oqIM
l4XzvKkbXyHlvfH1rQH3k1UCvsXIW2qMfPgQ9BmpnGw0zrlfXKSv3KSqfpW8YbGssHrcJCwTnc1j
bfk7+oNhXzDB2ly42EJT5cqy+JLc0Sojti3RCpclQrmGpTuZafFKkM+h6pTBnN+guWM3Q5XKO+4X
cYuGblLxW6+SzCm9tbdIq2VnzWt3ngS0hE1zbruz/h6G8/RFXvf48TGSNcscnBXkEQEOpl1Cxo2X
Aym2huvwi9qtW9sgkG+n0hTwPTfgwf8Y5kH51bgf4flNZukFyg+hgE1xaJfuwghR2LhVT8U9ZWl6
sajcMVMuqNNSeqUqCVBguK9eK2oOFAoTGXaXg3kO0c4R6dozJWvLRJlmd5oKZqxI3oVw6e1yfTEh
BuSI5YJtH7tyUnhsB2sGZq7KUz2HvjZPfq11ru6ct3qKX3lXNUvJ9TH8bNN6vcxLCGQsua0a5REV
Cl0N4evR8dxaVl7NAQBQ7nPqmVXHvmOcWJGcdF27yNYN+wpgDPcYVyqvpW/r9Wk4ceyYBHPhxnHk
iZaGd5NbrEEvpj1gGxnWpe5oGF/gpXBX/cZxBwkI8ugQrVzEN5nQwF4oRk8hbYP1iy9bBnYaKP/6
wsz2prtXq0V67rdYd0EVcWcw7Owd92vwtPCoPo/DKSjWLo24V/cRCfvCO8aNMzwf3vCmF0dvsFnb
+NKlUnYnUXvzMa8i2UXhqycs/ckK6MF0tI6g1tn5wpzJOxpbgjvqN71GOnraHWsu/4woeUH9Zt9z
AWtCg0W6zK9a4DzZWEXJKXZn7IKmKZjYqXYgjQWuh/3JnUYb29hMZl/RDL3+7iwd6o4UC0Ki9AL0
CFCtmK3Q7unOMSZOo61UHGo2UrnZjYI24U/P5RqA1Iwel9rVhCfAvu2eECF9M1nphWvjrJXnScxb
bCMIm17DiQFWhprDJXQPf2nKaEXrBGk9sFrxNWUQKGbPYSfNe/oAccPE7yhwpHBlcaVl2+6oc8+n
LxH8L10vDEXf6EUqydxTW6868SgmTt5sBqgswHQHJ+PFnUMQrCarQIAccfCFfeBR4/CS7xLkL2FR
kTGp5sjleXwNlNdM/8pc5FRH0U6y++L1a9N9ycQDC73oGhevmXmBERdMVjoE/J6dz3cYXiXPppZm
o4Qbz/g0METlu8kxMi815GtM4qwh+x0T2Qgp8oKT0r307ofbXWVzl4ylh/eQa0PcXLoULfXcxVD4
nbZa9ZQ02v019ZaRYMW91UPAkRxTpLzqHUsStiGE5SEiT3H2n9YRIMtcMK3kJN8WGKQwrFgmvWDB
LPuGCL3JqZuS7VqwMytezMjsrZFHEJ+P7pmdEZS/2eSRnyBAWC0gQgsZWMhu9SumGczNKGzpDLrl
Sj4O0A2NuYxJbsBZhpEIv9vLkzfS4ZE6SAD95iiNrkGiz/x7Fdvpjs2NcXSLK3+F7fFosjyP/JsU
v3UUj6fLPpjHLGGW4JcK84yo4pq3sHoPKYui8d48S/JHiPc8ky+a/MEfjlRHQoJmUZaewM7A94qP
ZGvQl/kSU35Z9OrWNc5DezZKIrxzVTpzIZAQnfkFvqI0z5sPoaMMeo/HSQPKrU15jU3pqHylqaOU
i/btJrNjoJarwjhXBfsyPXnSZYCg0YIfF+fGTn7etI7DlSVQHVe+t2s9v2j68bkOL9UI8YewU/m3
gS2R/x1nJ5yXkZNyBUGuPEoSCasjzSXBc9f3p2q95nfynaxpcknWArc09pIs3EIqUrFVTkHIPIrP
4sr90eX3WXy22UpQIEZv0OJBkTB+s3n15rjvTtlg1fmlxD4a4aE9T+SrG20l0zJJHIkX1Jy6WfgX
fyWhv1/ilkuD416EznbvPleU55mK2Gw9CXa9cc4HVhjbpP+iTOkwTuCTv7vDSFAZ/UYNACgGYZP/
pDb8739/xBkFR38WVn96iN9VBpEp1NA5zWMZ+iHmjMqgq6oqKBAz+CM/6KraLwb2orEZQFB1jeH5
R5EBhj+ADROP0YgO/Gu6qvr/ERlUWrE1VTQgvovyGFP8IfcStHESReBNodRgliUBlkyAMsEGToNy
m1VRNY2xuXA+Nivsu+ngHp4ZNesCu8qiv/KrxKYSteC7usMwqfd101lG9K7FxjFXqfxo9AWMYlJB
lqFM7GF4FUt2YN6rKd+F7EuW2bkO7aaizazzBTa7DS1/+jIsGipTMav6kMB8ul510LYY06Ui+BoY
eBsfI33Z0uyVWmEdccsY82ByTIdAR0tOfR84JsfMXNpb1gWfapUCs+dUlwdMO2VSXbWonwdDsxMS
A6IXM/rYDTzE2nZIavjk9Vsw5O+Fa+5KTwhmeT7cwhBgcfZM12rf0PYGORYK+WrIi30ZGpeyz7bG
IH4rYr2ug8bymUlj0XtXTdTWJo8Pcc9uVbwKQwmWtP3KAf8Gz+CtblIyikq88jL/WlXNWoa3UJnS
TKv1e5az/KsYuodndjU0LvL9ZBuy2zWqbRXwq2wgGdMpk2F7VdnEV1G7LrGwTqAbdvhj8wJCF1R8
wg/kNtZpPYGvMTb7qCSY463Jc4WS6bSx9LSlMiJlQ+JT1MEHqnN/NLIAY1JqaZmnzV0iazGwkwM0
vCiFixzpi24kkD6PsgEzjBnU1NS50UAU8dB0QytEHpGRSTzkkgzZRBr1k7/5UZjuEIrmJXA3GpUe
JND+vaR5yL7/57/udVnfoz9fZ356lN+Ow9qIPmUtoCsCp+Efj8Ochg1hLNyVFVEek33/Og5jWBQ0
AthUoQhcjEYq+e9qJlBTLk2SQCSaZlz1rxyHZcTPn62MJAuBBlF0QhnJn/LOhRtmAV0XDHsIg3JN
WpSekFaQl72Z2BO2pIbbrwtm0KjbtTrWLRb1ZIR5M07l8EMIF7CEqQId5rJfzqliWUSpYT9HDIFI
P+2vBh8IO6W0FCrPHuRi3cnko7p7E2rXvnwC5cHzlEywS37K0WOoR+PZw/AAZIewsj4SjHvg46ci
548wleYBbN9S/n6KFJVzZYJkowsZBqWAniM6WYv0VGNWmWBhJAw9zdjACh4XMjUFHYqJT6cEDI8w
6ak2OSrFuwrSOlWXun6pa6okZEeV9ZPETyT4W+AkM8HV13qav3jy05LUfFb2D1N+GLDQOuz6FHVg
YOiHvc9ZKoA8LMaXWnz47BnSSWNllGR5fOb0YUNsfKZF8cKLnTw8RvWrIHGJ5KuEkEmfSX7yRDnI
R78+iOryNeFUI0eTeaA8vOBVHutDoerUQAFp9VLmqfwhooXGmDaICAkYrSHbT9vsHpgs0DpWJuRX
GhEHs+rBBIXKGSjzZ0b+KLPYPi1SKjjVwjiBQDf6T4QcMi5E1Ckzz/QJraDDSxqPRew1pYHeYfCv
0fNdJScn649c5GiFxVzkkjmR4wUrKiLEnYrX71UZ2/nuXXkNjc+8eldyGe6oI08w17/29Vfbn0Lz
MsHj2Mo4O95CvbFSJsyBWM2z55LEzCxxtSp3sbhqOJvww+hUKKfJZxhe3HoRtmuioJzqb5JwMasr
6edF2h1MeHtmgbz97Fdi8z0MLRDqYGN4xjxSrqr68WR91xaeVaDGZPpODrdmpy8l9JGC9GYWqtx0
UqytwIKoyJhmOWIp0zYK9rTDs0J3wYjtnzXMh4Vonvx2cgri9myGnNkFko1ZaAuuti7K5tZxh5nI
IXU86TyO07ni1ddOpjaETOFTBG0Zvricsr0CyF8a24L4iFB30k2uXAQoTUNkByrGRM8jldOwqHwv
J4HtYno1SwRispnF8NKMpRo17TFkviYEVxN33ox2wvei4WV1YzsHb2K0zUkLMHcNDwMfXoSQ1XqX
kkYxtRVoLaRRBWuLIeHQLEmBdOZs6KMrjAPKed25Se9lHkerKKPyGWxtJ9+eor6Q2uT1+WRIb4Pr
pIV757N2MHlkRJ423XiwhCOcifTJI8E4OXUyvUFBKvUyPTUzCmexRtC5miwz9KG0ju2+uvd5yIog
s0OBMBvsJEGPnSclNlF6FKm0CUjt9OFHGpd0Lu5Zq5LduCSkPpI45CCybCeSVUbCO7G+5djXMGCs
0WJWhQVlOoV49iAPt1Ts1FTtZGPlTnSRKODxKOLRnxujR7pr43OO0UiqWoT2ZTuW91AT1J5zYC/R
p9bwekiXjE1LQUxKEHFU9k16dWGPhfGWS+pMVMi7bQV948HkjSkPMkg1NZQJieq6QesvqRhqNe9V
UEH6j9VDOBcrqogmNKnlSBwJFUUuVUV/8/swW70RE07HFO5/g9n639+HX+9xEH3845DFH+lPwvRP
j/PbxK+QDIA68v+S7hLf4Z9gIzaOEl4JrBQ6qvi4IfzhTqwJMul3Ugc6Jo/f78Iq87lpoKFx8+Rs
8lfuwpBKfroL//FJ851+HPf9fBK4LHfSmbrv/Vm6wZmOUd54+IfOos/YiS32VOhv0axUHXj2aKk5
m7i5axlL7K98gDcDO/OH6NvZqwECrxxtw+WbfO7LNXkp+cx6BLlR0yypTgB7OqK3kG86cXKIkZyx
U6vEcb9UtqhWANu+aQVlHQc5LaNXWLIaQDxf/Es25dxR+30yuSbeUS+tqoevuSSkCB5zrE8ac4VJ
sgSLmcl7PzhId/cRLOLqLfjIqzeqJ43UMZzRjW/MyJUhTrKsnHrXQUHSZKcpzdF0q/Kkakue3KSw
un5eDLOJ5zD1gsBE2kwym+l86F5KbgrZjs6njnq0mB6nea0t1oRqtUsTjDEw4Bk9JcP9nD+DyZIj
08wfr5BjWJYPKs7E0JnQJ4xPdoa7Lv9OS+c8UNmurdpo0T7Y0/4qk8/ieMYw7xVOzc4ttlXQe0f8
Ezw9MLLcok+vGp0OsxRkaj9tm9Hl7h9A9/KzcLWI39Jmyb8uEjZfS5fRh6IKyHXTDg0B5rNwcI/s
fVtLfTrJF4m3K9EQ/VC4U3ctIANzZOB18Pe6uURGTVhmauWr7l5qbz0ELAfxsMvveA6/zfiDvh34
M1TRLKTqQEks9ZycNqhcRCvlpSaMor+47y1WncnU6oJDsUYOmQTQ3eZmvg/jDQJ3ZEKXctgH+ETl
caRu45d4PkxP6Uu02iPE490fOzZZkaxGh/cnJAP8zlh42+GtWdfXvH2NvHsVHurP/No/b93wKRYv
Nfqwp+w6GLlQYlFMqL5BZ2ZT7hjuIy1fBBpdhpOKYDJYS0Nhfpnh0ie1H+6VbCNKmFEZdkSSBFX5
zl+J8uI3B6699RW0F2IujANJXKNpG4c+26ThPjXPaN04Qyhx92julRcDO2yMb9qs6h2V8nFI8k+r
UK2YgPe8lOwIlBWYwG0c7bVoBwAh1vjsTbtT0k4Py7r5DrHHSRZdJRzDZibfZWuSyH0eQviz2mF3
q/qXmzHAqjtG5yeo1xO1Gdgpi2gzuC9qexmK10l0df2PQv12CXmavHo1P5LO/8bjomhyzxm2vfCr
AdCgvo8NNiUUnbNHDZaNLaqIPvXgnDevuk6zqCVgen/eheQk3Yrm3IgXHPNBiAR6S7tNkH7Uz3uX
LoLnrelPfXLSWzwD4FduMgkTadFNMiYsi9T8xJH1dQxHw7CI/6cE+vlYSY5Rwil+N7ESgC2f2DP+
RDK8BLeqOcpsl3MY3/0YlZmsXGq28SUd8WX2VrVxrwSuc6dTXrT4iDRAT4BNwJSgYg+9y5uinD53
HvNvukyiC4Uabj9PU9umF6RY5jgk08Up4wSwDavZfTqd2vamHGz0B3jiiVXs+dUZ4sy884Q84Jem
k1QLETLuzscZpVvRdz0z1kAGpwn4Am16g0oBEfJ+NOWpilRiaW/8UCFqhdVyfNBpg15EKiu+OX2n
HBzUyAHfbSLzHftP9UBQEwwl+uqK4h8eE8SPwkV0Gr+7n8LVJ+7Aiu3if/BirJQ9avLkvbfIFcAC
xl5JBpcTjEFBM7bjBMcZOvKUWT9pnDhzxjZuOuInDL1M9NOuOGgSFll5gHC8TRPeK3bdWdXwQnL9
zeM6f/Md6WQ+l67tWbxsM0XgNGINrxd07V2qEY2ZNcXBBIE+p4vJ5aehcxlJnENU6+DqJDtrDm9S
8+gmyMfCGExpYdVBFI7IxEQx5E1eH+JF5pkgJpkg9FBOgauGzVI8fyBAgzYgykqzNaZQ3ibDgv+u
mG91otJL/6NnS9fvIwgbMWVL07qfanvznXOeGVvaC/1wFATzoTDwrK+NPWp9jzeaA8UCoj2WmmzH
F7ESO2vSq5dOlRWhU+UdjDkGrOIzI8ePTRkJO10C3u6gbIZLXAHPYYH9OTzoe/lF5gPHdfMl35bH
xBLO2d5/1w+DciA9wxU8zObjMO0uJt/ppcLdcmHYT5RtoU+HCXsiOCEdeSl4GOHSUOd9YrGejHbN
l3hYZ4vxYspreg1D3nOzJlybLGBe8NHn2+diLHPtj2G/Qx5q5jGe24eKRfBc4M3zMOjzppnVN2HH
LXkCQd8hdI9+D6zz7W8++4lwLRFhVBhuMu0s/2n2O93/57/AWf4j+/zHy0cDeu4nyfenB/vnAKj8
YuImQ/xEWqFATmPK+ucAqPyCgRWfLTIMgEtRYT77XYqRcZz8MBz+OARKtNoxBI6YJJTqv1RFh0ni
5ylQHKtugM+h7KiI03+cAoVwmARmhJm2nalfMQkPsGeeE0WL6sF0kHyopB4ZhB4Trk+b2OcMNO72
g6fH1nXF1PfMdgFRp0L6aKeEtPBPEWFpaA6ZDu3KzC7PdBePUW7bdBuALC9NQmnX60AXOG9OtGB9
b8BsGMTSrlaVLC8jVqPhhiW3am5Tk4+xQv1yfZIDFORiH9I5GmxpkO/exNpJHhmA49nzHqtLNtiZ
NjNYa2LEFO3sHgMgugzTYc2+l3VoH9otx+z3gf/Xs+HJHaOHT706wH2VwxGNoBawOyg08fRtXp2M
e7L4pI2mWAlbfKe2uklHI+cUSwEICrKErNl4RksGY4IZ9+x9cqXW0t9PNBzE1UneAqls0gVuI2Kl
y55db7MO51pjI7IQNxu41G0ZdO6YIMDnzpZau6zexQX0i6dV3ceWE7ul6wYjwjEYeUzQWcgA0mQl
WwK3AUq7q2lz1j+TI38DO6EnfncYIOsHDJbQk8rv7pzhsWimz1cqbB7+MkhoA5kD9KR8nl4D+blQ
z6DxUyzKSAxjRa5NlwDN3cyJ/EV3QfShfhFfDWbVazdHnpg+Z9yduymlwLfhLX/xAZpyOTmQ3RrN
FaPXbYQ1EaNN3/yR6E5Lrk4wVXQ6eZYYs+g12NXNrLwpWCxoft0RHo3XMF0qNBtMwjaxLUCglPsk
qjVc4TH5YCfSGceNdX1Q5/Uy/FbYoxMEpF7XUt9ADhAdBMqyZ1gtyUJsyGv2L1XsiAuSgXt3k5vL
9obALjjGShv2STHXPVqx+bLkHadC/I3mxj3i627a+mm0P6yNhzyvjnB7jlT+0HpHxzblKBcoTZ8x
wRHux50T3L2LvmOlbom7eoUz0e6O4o5Y9lRaajd+Ld47gaVj8wkbwuL+Fjj5+uveEBnUSbZwj7Jg
LdqS/Q7im6LkFKVnlvCq4bumo+5UBOv2oJ25Kfo3g9pEAwzse5o5IWEe5qQzktnY9QYVZpli+8Ei
FyyJmQovAqk2krLjOwc50KOl4jvxzsD+5Gi1KfI9hy7sOxlQi62yrNfuPOCdgnTBf6KFCtiq2jEh
2JFdOJE9vuvJdcxoD5+JU0qDKBOejsE5UEa8JPXCtdjEzpH3+Q9i0/T+tdG5x3593SdEAo1bs3bx
HhhWsuUTD8iKCQXo1QDhrJrxMq6SVT7nlMkj8Ei2P0+cyMHBTi3M3rVYHfM8aJ+d5/Ozb1EUz5lg
IOI5/rnJyeU7hvth7R2HRbAqLs9ttpJsMGsbkujb8Qcqjvq63EcrDhDvWGvW8by/cKpgVQ0fBxTx
FC8t4PNYd4LkpATO4O+TVCDiczfLdb2ItvUamiE5I05OMR0iMyJv9OdceY/MFEu1gfdug423VLfq
1ttouCnUU31t1lQY82kdf2Z916yN5b1cK1iK6FS06k+dPByff3fGe8Tf+y/+C9s2kQ8576/xdx5j
BMouRFonp+h9+Ezu8sn9Vs75p/LN45af+dq03TM60JmOYSArv2KbVEf2VcuwSioxlSlN0RkXbXmK
WG1O6GB5yyGEZqdEeHtW7+Brh2m3Li7d57DGR7Vwl+apWZSfjPzZrLgLQDNy+idnkVO6Fv9ULwRc
IDQaZbbzlbVszKZ+4kBeCh+e4biyLR/jB4jf2YVCG14nEsqBhabZs81rZjKv/rCmVUjaFAcZwotB
BKjZSZtWe91NCFRJ8I1mnbwaUfMaFeJfubdPyx0Gslm7p5a8Pur3ELHdfH6ZvAQG5zDc8UCJOfqr
4HqnxBqo7+YJeJUt8ymnoqzapHRWg1gHY9kz90OInxM0kGchc75otZP5JnJXdFhQngWaHOkT/r+C
O5kXu5sOl3hBh3imzFzonAS+PCc/occOI2CEs8+5ex0+whV3pI9R0oN2X07BmPGzp6fhgzwKNmr9
jhiqXeUPnMjutT5yoVnABvO+RXDoNh5b6tkARF2ad75/BrqGjDgegG23xbQ0rZ34vbwMF3PVbsi0
cMRdRlwywdtMjjKuU8ToUe6cmji6md3jKUpe7c+qlN7tafSiXAMA+TQYscTwFnT2tFd/1V26bprs
6bTOJBuzW7DsWao89a208ImLzrw5dWwLeowm5NLKK3VDArbWXD3SbIUNBxfJC9bEO9wHcTJnwYoz
WYTtHM6+F7zZcYDcgpFv/wrHyTxP/Bc6MeV+Rjx0AFRzk4DgrXVOi5ZA5j0h7XqOT5AHm6m4em4w
Q88Z7CfHGzUgD/kklEuzmqon0ZtySGQR+UEdPfdRDhxaeWRPsqJdJdzOImhzAGuxktjRVf1GenF6
GEeuvSadtnz4CiirsdbLX4cng43oLD9qnzQorjMoDlMKxfGMeGeEmosvnrPJXBVoK1jYIMqndr8w
D0Bi+VUJY2kSFoo1dbntgqYoboNr89aub8k5WyZnY05PGTO/uI0Xqa3Nw4VEztlf5DvaS64yawHL
yl+jlqKzTUkFl8vqYOo1S1zxr7FGaBXQbzuVHZ1+M7Ww1fAoPLcEz9Gxxc72bvkDq5Z8anLOwbOD
6M5gVYcXhSws+3FYeI584CcNL0V8dOei471l8+cemirX6mC6CT+RL9obR3hr2AnGAs8Tb4TVUGx4
qxsMIbzs9bR5NxBAKLkC0bsv36Vrz3UeAR7hiUzgnFOry/vpDg3zoi+f6DiYzQx4mEIYLfW6no/9
OOktCvdysO7cFyPe1hwwM2ocFh1MJ6smE2lCpLUoFYMcqM9cNESsaauJBNRxaQH5qmeNYkfKGWNf
EC7lr29YFPG8xfszz8QPGoZuT5xRWDlZADB9fXCexYP/1n2mCGQLOpnypX+mUFkA+DClwg9lsRI+
203fnUZeGR9LXlFoT1Q2iXtIQD01cwcoRz6fH0Y//emoixb79xsWVP0jQ8o02NYjl21Z/PFtPVs4
TSwOhOaX+sXcWIcc8fGG4mpf6PirSL4TiHp48rv8GoEcW8N82DZ3v1tSKudtMEPKIt+ZJ9fqvEXp
g3CnzGJmACV55jsdCSI46fD0vnHdvqdfqGXdjWGMTymaZLfvvvJt8gINaIs/aO7tg37an5JHf6Qo
6D1bF48xDHBBf9SYUdfRXjnBjLS6Q8Pnb5bo0++/+VlPkAxVGrfh6Oq0dP6ns976OSQ/6/t//vrf
9H18MhzWRFU12Kkb7NN/0/fBBY3UIEPERs5e/cfjnYEhnSOXJgt4zMcl/O8aPyknHosv/BVVrv8l
jX88xP4JGvTHH3zcxP9g6ZGqHDr/YKYINiuRXs+pkjqhvOkn9pNexsHWiNo/nUaa9g9Vgv7hZNq8
YbSSrfQ7MKyCPzHe2ziMsd+2M9EBcAYWh20vDvVUAfJmQ6aJ0IoimncXbjnH2oNXO5FW2Hg9eH7U
1oDQyNaKsFUQbXaKg4rLpgyKWA5Zk4MiaXtH7ndFtCJ5maE7olntIgYCTELPWfN/uTuzJMfRa0lv
RRtAG+bhFTMIzmSML7AYMZHERAAEdnMXc/fVH6rbVFKp+5rpVaaSlEplRkaSIHB+P+6fZ14uRQs2
Vnzmk49J/H575wc5Bzk73g1reUHxDpQehCB58KLm0qYo17dvRKAHRG+C4ZsrxxYpqGRARtSj+Qb7
7CP9ZsbDx2PDE9THSG9uSPlnMGwQQgc/O1BwKrpULt5s8aV4NxhdSa+fkF7wyMHa28txtxfR+XgQ
birwC7JPZaDceDJHTQ6c9WbxLLELCFhesP1m3TE5Bn5v0YHFunTO0JK1adq4/tJ6b5TD5GdZZ7jN
bz6HU7FKwHPf9pfb7vprcthb3IFWH4LPo8el6+KrRHrIvr9OMalISvlYCNalpxYO/gBuTbBYTXUj
xPPu9po8FYLfr6agdquwCXHcc+CMOXhEgk9Np1es9Y1x0jigvja/7MlpquPwwCvStq4guXrmZGd8
q0S5+l9zM67gNbFexaSF+XvLAkjJnwQAVFAGgIOAXwKawJNbVzFmrFXi6jDCYRovVYuEz+znxAK0
G7QKLUHOdBhXJGfuHGZ6yKrBdVpZKH+PelVuaLynFdnXv1MhwvJVAosHlIRETHjV5bBUc0jHhD/O
YTM+4QsfTbAiHheGNfnmHOJCIio3uGigw5NabZM56p7vXOcfxSv2+rlz0ndT3Q6zO3Gv/klq+6hU
rBaiuxLBG70+pZE5HqopaAIgda4vrui2fSQrXp0l/sb6SQqSye506A4IrI6UupkVmAfh1IeJhzOF
lRX3ZsrQqNNjGrf6N/RYndOxwn25f6wvw0Yy1lxX4OS4uDJoee5sRPTrTd16SHZFDvoHCDNd0w0s
1i+Lt4x/SnWlWVGn+5erP3Y+nRkLfUojKqLriBMwmRqsbi7wVd1NVxpAjx9T9/TnXA4LCjzh6tCu
JHmp7BdViDGtXCPwzIN9g2Ks053kLJE1KktXcrVmNQhk5nEy36Yf4D1srbDn5sFlv6y2eASuu5rP
6ZKGaKU9n10+XaCjmq31Ck1H/h5S1luitL8y3CkhoBQ0jHanhQMPSakOI8MzCOaK4BrY6lcWJGzr
qPK6BaS5iR/ssMtZ00+3gLKHDp0W1nHyPmNsvnHFnGfixnO9Z9PxQJsnhhIV05NVRsWF19CE+TBD
VmmdQFE2skz9z5UexDdliWd9QPT+sFiF3fSgbVYd7Ees/sJ9Kyreg88p1sbPKHkrf+T99D1Jdgtz
Cv3iFcQPUXGRuxbOYRmqY/E+TzssKSkQTkudfINWJ/BqIRBvEi705pVPKXwLJP9rurhzaNNymjvo
UHQTjwyybW2oeknQwCABkVXYYTa8faivTbRwL1bt6uFIgXRgRGheO18JyrWECqN6HHKK5+JZOwgb
YVNGya6KQA7axnODl+RsBQBOXz3KH7xC8BZOrRVU/WrM3NGtfy+x5cAqbXAIGT5ZAcvjcEewM3N/
Hpzrux0FDgtY58LCJjlO3B4TaI39/W3UaafZaMkWUo2AqA7VQgI3VtyWsiXWBKrNhck7uim4f77i
YZ9mynD97AHaJei5Rik7gOHuELkQAMGBiVHNT/6Zb6VLyPt2c817mAIugWO+TdgLY9Dh4wp0HQL0
gJWqjvIuKLUQZgpt9bnA88O/XWLmSLUGfu1Y2YrjVgnxzvD5/99YebTQlVO729dVwPlN9aVniDZb
azWtVVoNiJC7QDfUZENYkZwDfN9fimL5++koTuWT6Y80wckuCyDFgpnHpcowN3/xnMivwa1wv2+w
yOtdi698DllFFWs2Q3Li88x4PHCidPA+O8GZ5dhiIlXtZHsJwN2mO/kTU7/+mb2TfiF1Y3ohLC1u
6brXvQju79W3hG8kOspTlW9Ao+A9BCbp0e5kwJyusebzwcFCbDCq8JADZxWYT73uXgQMdC5J0pbD
4sPDBbb0eYBCOlrLidDpa7bFDpOjxZEIPC6MAfQI9AqeV85/+nyoon+THTQxJYoqY9L/3wdybm8V
EfOPvw0f3V8NmRQw/fOX+b9jova/LBmmJEwNegX/kk/kj8TiJFnYvzGD/pMNRNNklgaaZf5hEPkn
5zc7AE1hfyExQ/Ir/p0xUSLZ+K9z4l+/83+cE7Osau8XA8/YtdoCSQR9B0IjP163LVFzuIMw9u+r
zhteCfpRcsBeM/VZR04dPFZ9A+HF0y5ODU8Ou6KycFe7IoSw9PiqfmN0/0n05E2KcwHtLD4BtGrL
eKCneEPF5w0l9IhYzJdNKO2lxK9lKZCTlsoDHq/mqrENCHlazNM+G1YZ4u9st6PfStDzECz+ePJz
KjwzzlnKztiKw1m7b6zQIvwQjvvuy3wTNQ5hTnf/EpKNugK0JEaMStAhKhcusK8/duUCeSLzDtRo
hee5m0M2AypHNQdm27yB6fuOCMBRDNANabrkQzzgrQoeO+mbgbFatcZzpsY0MJe9DZ/o4s1PeqRt
p+9G9ZBraoSfbg9CqKx2ClMLbHoewywPAjBMMPdwmDx2wIKFMIffGD6gaxmBEj+IZ9b0R4JYYgTc
cO682hQpMxV0HiPYGeHeSTbX55MQ3Tvvlc89kUDYPWPmbC5399CDN6bT/kQfCnvlNGd8AOI2fvbr
+WNLaSrdkGZlw8F/bPs964skVA9sQQxXZl7T45yo1zPHgLqHvO5Px1vlK/tKCS0U+3B+g+r1Igxx
zDlztOdnqmm+sps3oIKE0iZDgq29loVQsowYuHWW/6ApwdrpV+/1DyLzlYl1NfL3Bm0Vi4eKo4DN
AR37CmGAQXLRGcRpeZ9uRUBt8RRcibhQMk2OFujhY0396zG5RjP6FR0LeJe2XSjTq6h6RFJLmH2T
Y5kbUVwZJ/XwuAfGOkHMYuNz7OaN8XVfz766ykeXU3k5eRNGvoqkKksNN+f4btpK+tQUr5KIpfaD
qGvbUlS4FUWYnwuRSFPQ3ouXCuNB9Zw1h1Lb3i1fe5HBG+4a72JtjPxTkfc3grwMud+1TDsO7YkO
KXWqiDqLamtWzgvqsYfSOHjUNqDvPCAYx1eW9WZ0SYMrGQakHF4hxW4tF6KD9sku3Z5PBqTOfI4e
6RcXprx5UFb+DEFEE6IetqhwkBjqzKVEpD8sXtLBqZMzo+ywncq9OIbKLUrGUOTDRYRQ4jWLLjuL
GqZ1MjtKAewkkkeSk68zGHdhe+/Ok7CFRmU4l4fPBkFKfH4AQTO/bO8l7Yy7vKdbysnro3XlfPU4
i+W+Z4jWO7csvnP5+ZK8dPW5L96JW0rdWtU/mw5nTZAOJXNePDQ7SNI6UiCzJJ4rga3K5Wu+rIVt
ynliDK74Da7rhkU+Leqk9rk2XjPmXW5QGp5a+3H/7dh78OqdkCmF/B3ApHTuAhgIZbU2Ml9Qg8vX
JAY6o2L6eX3XSHgAgo3qOpiESCXU6azbi4vQbsWM9vLEBzfopLALLlpw+Wy+OpY535d8BYH+V3lX
KRMn8VatgYmyg2P7x4AsHVG5kJoJmCRpkH3khTepbjVsSgB6h+INvvUwxibM3gROtc3gTaZbn8P2
LX033smp4b7hEKgzkvvALy+cdxFSubkSjfbVP9iemIZlSpJiTHKyzm3ZyQC/a+RUfVN2xFfj14Ln
mzsl7zlKoUkBsz+rfvFS/mhruLVDHxR3DwCp8slwb4hLqUbOd0Kl6HEqaCwJRe+S29RbT0eYnhR2
QsZtW0j2Hm/+9Cx9VRf3QqRYOiAKQBYBjKrDjrBVtKdu1cKWTBdYZ/GWbnHzla1//Uhh+WyEp1Fx
kO7Zs30uflTNT48jBRcu1XoZQ7LAQO0JH/J6ijn744V4BCWfeTMY6cW2HPZJSLnwVJ+4GqregdKf
MGd9mqWXfXaNW/6YFzt5bp5MUqEu4AcOMgYB4U/5jBIOiO/xbn7hjrqLEWuDToHEhq/Jbo7Zvoha
uOk7U7PZogJ5FV7LmjWfc/uc9v3XDJn4mRs7VRBZnC7ofnLznBOwlj1y59oHnCkeAT8tobyNwYW2
LtW7ASwjTO5alInNgY7+Ek1vXFx1wS2EHoW1VbNE8Y33B3aPuDmXadwPQZMF5T0SQxoQUE0v+h5b
DfCjEpnh5m5XBu3dLICdLqrO7B6gt5N3bFgLEzZVho+FXQWkja647Dglm6Z8Z+1XlC83/ZWmgvLM
z7ZuzhnZdOb7ugUpsFJ9tu1Ctb/Iq6nCYLkiP8sIzFpmYFdiRJxtnPvWPLWQb0cX8g7LGjGSFfbz
LIlsgaQ2gHqHOXlhTPIvvE2wM/MD4in9SRybjMrjKMHaiTC+jvWw4ZbpGkfj5TzHy3op5taWru4x
1ktiH9Bg9sWvSqxp2T2xVrNfcAOE1QkHz8udtcsD+h8LkXUz2Aav/9YZtvdnnq8yZMHLNvFJoNOH
9mHmHCDd4Qkz0Hy0nh4x9Y/qjgKx/lz8il9X1s64Ajqkct/MgoGAyCX64OpU/Sk5N8PWKveNl8eY
FuPsDCo6nBFUq2flTBUOuQeaPTh1rFeDEnBW84GimAq00ReRDct7WpGWCORpbbGX2KGGU5zOJfTL
Z7hJPRy0luGUGXbS/WJRJ+aKwoTyjobDHpinp7skljHTeeIQiFRqtiF2xJUwhRz/PjjOcIBa9Prs
CfQlD0MOEAsdczc83fV972pBk3t5uda/Rm5scfJVcPFzarSOD3xXjxik9fpu2JeIlaZ3PZCxzl60
34/7gbvGtV/BrxVdFnePdw5iIH5IwYOUFIKC7c/kDXPIcgZiZrde3z+aiA8//ybwj+B3vos75blh
lDDoVvGmz9a5b5aWdtnXSq942CrdN+SB7eKgvrQHNSRl22g/kgNaVjCpJbBnTwlyyb5SQG0nw/N1
+EGI6+9bfCLKHsWRPz+n4wkeho1RmLDNgXlRGU5GdAkA7JzJzL78/lJTyr3LyuPTE64/4n2UOrwQ
Ir5CrbS1Yk/bRc57c3dbIaCfQPXrn5JjOXrBI5B0h4Uj2ULRnX/IOlMMUwqucZI3uKgKBrEODHQ8
4pKA4jEf+clUekqo/cC17Oo3V96Aof187P/Tz1K0ZYq6JZJRoZYN3ft/OEv17S3/7/8i3/YvJ6m/
fpG/C+4s4LAskXY1KQJYCuv/LrjLEGDIwyrYmCiKw2n1p58KMxU2fE0kb0aJHCaoPwV3IIIGOEXO
Xzig/j0/FRjEfz1I/dM3jrT/jwepSaemXL0KBMEFUMJvsnxokdvHJ6Zp+g2peNSYcAQPOj1jocpi
bXSFXY1f6mPAILpPFPsI5oGmeezOzAg8p+vaZjDD2vT74OlFfdE+A/88hypsdnnF56JBGpacFpjL
7kYM1p7QuTXvdbNxXfcbK2i2YXw+qLfQuq/01SNzNwwAZJ7QDpMRTl+Eyybrt1QGY74wubXZR+R9
j0ZKfupymNRTE2haILwAniUWFCrtQXaSem9W8QMfboUfV8aX2w6H6aMXTnxHPiknlQcCfhhCMurZ
sgLkeiPjEIL24PErMH23EQ3FOkxQ/MC6HMpqML+l9Faivz2ux346Zv3beEPt/cluH9TQFP1bhm1b
DnvpqR7O0tt8PY79zyzjoXB141wNqDvnuvzMEb89YVxNz2wy7hgbRoYq+UPIvyqNuh7hp8TzrON9
7vBAm/y3hbFXr3768aOdXhTlWSIw1pz1Oy1suPc3l/N1OQfN+bFLthWy2AnCS65TuhMb8I5R2zdJ
RWcPLpmbz2kJmindLuEzY/l84v9M38FAYvoBIpB9q9p+UHcqgtu0HovYYPa5HFRjLQD1AN7T2FP9
hEkcLznO8W5+1Yt4VLdT5WeMWNPAjSgci/10O0KAFLR3yIcUHCWS/1B3yNZFgbUdjwjoNB0EGEDw
xfc2ABrgh4M/bson5tTyQBVA5eQcOmiskbw2lO+ucAtngDhvl1/T3AkXL5EdAd4N7F9beMJrVH9S
eP/dcx3u+UUv5QEtmKGncaVVFpK9Vl8rHqA4jYHUpu7jiJFL3DPBvDHbDTxmGdBB/ITYZS5g/T1k
/qGLsfvwj+qdQXy/S3BhN8hlQOumVWFSIWuT3gzR+gsCYwLPnaUnyapW4EgMbHOCgwiLA0XXlpYy
tdnL8opaF53BkHrG1O/odll+FSVpyPsV18EPl+kYWJ/SC78B0kuquhxZmN8/BbaxtVN0rvqcGQeJ
xCKdYECM59W9Ds2RFT3xBKj1sLQdAe7Y4RINLulmVx+iikNtzVFOZHPevhcYzxWGDvlD62JVOd0p
huKyG8RP/sfc73mAAeMhYOGUH7W2YwFBDIELBNyNfvnUirNFPOF2nLT9fIvUx6p6YjfSs6SxZ15o
dT+BwC72XEC8FryrIikFdZddXzv1ZdA2/GnUSemMnmQQaGdQIzkNuWbM+y4ZIihFi/lAd4TtSFZT
2VUNp6Tna/OuZ1+0i+lJqICTyb5KfnJ6JSLYK9tZpUvjjXYBoThk0tNQOEO1EgKZKVTYlfOLSrVX
+ywpB6n7kuvdrBzW+vBS90+p8TQjFTWfV8GfH7taWDcKdUHMZvWR7rTElq+4JcTunGefj+sKJKqH
4OvW9kewZmq5SG+qRV/Sm2KeynmfPetUYbzrp0x6q4r38SvnwrxtC+mtG1/EkhMMLYT1V8q0gLxv
3L7T+nyjk6QNRelZ4Ulvud+F+qJwRkyH3+8Mv/1bA4+kxHwmfMtQdvbVfEy4HagMr6M9jt9Z8XUR
gNO79DOmKzP38Isl9+BxWIPXz4Mc4wFDvrEtN/i6sl2UYJUj9x5he2O9v+xOFvA81zpOhczfB721
sg709HX5Wrvv6QPjTZCubks9wOVlSkA3hrQ8mw089si8AtXGfUGfLd8wplb4vvh06qCo1w1XItSQ
zjl0TZA93Wg8keIcRgyXY7nBSsBNsmEE3SYM3wKd7wsLymAlgxE1tWnuMpnN+MZvvnnlowtFes1i
saM6cqu5Y7lRxLiGGYLVt/bKT2HNa5L/ph/d51X8yECDv31ngd7GXeY/mPjhuPZ+0u350nfBHvJ9
ab4l0yefEApPS51h0C76YKQJck1fXBVb/VlHP7B++vvvlJ/L2kO/kd5cVXRGdWOA8KdcEe5PnWDO
9EorSoUdohVwiau0vzP8Qh3ol62tbGc6nCfrU67f+nVxBMF9o6+uXOMaNvMjr+mtX8t+N6BMefCA
SGHmyVOXf1y6r1v3NdMtZT6P931x+zDG1dC814/gQCwpNw7Q5Y061o2jlh3qdp9q65IZNBHRiFZ8
X+b9J4VizupLYoPMC13dQiWa9yDkv3M2rJhij9YeYk2X+3Px7ExArDpgYF6lrxIDnbH/bbhhyNrm
EqAxNp+5vpLM528VYyw101B9ulDbU7TWsnLqqKgs4qZ5WZg0SPVZEQ/Jrzx/NsVZTt9EnoxF/J8+
cWowDrBMQIVGMv8f1fuw+q7++7/+Zdr86xf4c9rUkNcX6z74QHUZ9/6cNmEAKMuUq/5RSPyP06aJ
kI+9A7IgNdyLpP/ntLm0z2swBZV/n4TNWPuv0+Zfv/F/nDYzMckyy7gD5ny9sN+jMi7xCAhmePbp
n8UL+Ur2WkXm+ZI3fE6fyy0KNo1klN/ZSLMG3r1p0VqNbwFfwyJsg/Mj9Exf4Vftcs1jSEZbFOLk
hzhi83G5zYc7dSK35O1W8NRDIsdyVCEvTIuCDx0tf79SpQMqE1iLc2PXDdSvuj0/CjUWTI5Xxg1t
FiMA1QPzEBo+5vXY8GWQKAPI2VuXhUPjVsVJxstwrzX7kov2K/22F2S1R3RJDk0jBPX1bOnJLi3d
Ic7l7PuBNl6IgUzGKoEYYBWkkZaNWuqrZWv3mkm9kByND0oN50gbaNbFx7LvxxRFfjeHBlBobZoR
2+AIZqhM7eejvcYG5vamp5BXBkq2TRXgXxNVjnekH1rL9ShBNkO+zbgPdDcxQuJP5XXb+vjevyS7
f79eedySQsLG/iUrzpYFsAJUjeZD/qIWLTjeNfcoWEHiuzLp96v2t5dtNpQW1nPMdy7HatMIkdRn
JKZ2KVKhi1RYyXG5F5z2mW2y4qmWjZqXecOIEsqi3H78FkFNcSckL3KJjCbVmNnajL8CpSBlqjM0
0wFNZakuTz+jYgM4BWZ5Hhuvfcq0Ux0QgR1DxAsVKhlJD6SvviZdl1e70VfJBnzjNMQOyOJSitVN
DTiqWy3nehbqPQtkc0uPJp0CwGeotPJGi67RuPfXcvH+Uk87vtHOCHXl+6G9gvvGCK0K71fZ++2u
myu9YNV6uO84pBtwFUaqGGvePC14MEnGF90ZuZNa/kkNOxKTodW7Uzx9LkUTjeBQ2l68s87UsPrd
HPILLfWI2Ize7izfv7Cgri6t+/iav0anQe2c9rkWs8iFcNFpQYcj0UTSXv5e3bn7pqeAeH69Gem0
0nEQL/v88u22SneC28tOTqSPGlkeP1+F5d2P9YOHpT1S39m54su0ZuWCofqN76PfjZ/3Ee3UlhBr
sJSnIdf4D9bO5c8AJ0Lsv7M9+pZ29XOKwC2ecGQ2b7ilH53dKC6+Z2zTMm/cwzXwl15tMVTR9q+h
RHkT7Y1pPPWr5AtbMeu1K+sFKlIxzhKcYPrHbETNa7qjLlqMcWpBDubEKNkn/hJ1GTh63B51XAtU
VXm6DIgoRIGSXWWTHWs+nvcQS2n0CD76r4tfr8kKrHfs/5/Sg7K5h1sZI4FNcpfPKh3IPZJ81Lh7
VlpGSH66XFVmsLy1H9JHE6ev04sQ5CdqVdUY//GahhrYfZmTrovnbj3tEBq3dIKi4naexi5mhd28
6Z0SddhR8Sr9UPeEuiu64mcfo+HOEk4Rp/2t9khu9Qcm+VcUb5KmErexd36EKXN3wyKhOPpJje/0
GGHeocuS5OmK/z7QZBPBw+upu1p3e0KY9dHcFcdOXMPsL55u78LwNnDMKamr3GfX8IJqxp3FcrhV
ZojgMmM8/mNaNDAsLOk/EnYXIegMV4tEKtEyyx7WQyyvpB1lpka6lLI4AByKoErfMikmtw1gcrj4
p9xNR5BUafQf/xxf9t3LoxHiusLT7v+vHAVVSwrvb3vASP9vAttfvtLfH+iIPaDe2bmbssbS/R8e
6Es6DhenpssITAtn7U/5yNRFdYEIW+zv/9jR/8MDXYEhbGmipv+fxf6/wXmXLIjxf/Vr/qFUgXfg
X7wS/ywfdcYlV6YW1J95QbyomakbA463ga9tXNjgVRsrC41zSI6C/q0DEJ9Iao+UqqkVDQUAxtsZ
7mu9KUUMhvSuDA+NW2AzOFOtH7tmWy7FXZnh1xjkVHBdt/4wAu+aH7QgiiACJbDdmFjSdC0Jj5/U
UqIbFcFNtqovZ6kxvZaHqYQnXwESxgjeexqYhDrvYqm7bWpwYiVegeouMODHwz28Lcwxaco2ExCy
tL0zjWfhHTiZDqTMWGhl3fAiDzTKATEzZdZkLIzrrbUQzkRQZ5QgbOqaJ5gBBO0ODE0Fiiaq9zgD
ktYAS+sXalr+oNyHp1mPa1rPS3/CMJoZlEipb4IE+dLoVKAMmLrBRN0HYtMTKv4j69f8Rq9KL2u9
UY4Pi1ZZuqNvd33dqO16ZE1rUbOXjDdADEf9Ib9UBLsr4zsDbzaSzqqFhHoeEiV1TpYiOWiyEAoQ
WC702va0V1r97mLM7wBADtaAIij1g11x4B+a3p76ZpX3VFNqi9Gv/pzEa9Bl3MfU66rg2IzhJ7ty
p6w46BX75Irk0ZahdCVL1J6EmuQvIKM70S8TL6Byq7ypbWC8yy9WUr6bXYNIwotqpruG/jN5As9v
zPsRi6JilfGUq/gcFHB2VskfVyuRWLWri8kRaBroDFfedYn7aDtVJEVYlYmX4VCrWZz3ZNPGODfU
8MLRrxPKQwU/PmnlyDS/x5r7pAxv61vpp006t75lruvmfOdBOuKRvyaxNByzO/FABoVJSteGxG7l
zoVC+2RKX4txMQHnkgpJfv/Tb4SKAhcOV7msYf35Hw80p+Hnnv9t1bd58bfhbyd4lD+3rsyzv6VV
S2Q5+5ejzl+/9N8tSsuBRbEAwJmaxE3w73dGYOiaRA2DSFiamLD4T0FlynShqHOoMRaCOr/pzzuj
Zhj/IMj/exYlecHD//XWCNpdN1R6eCWDto1/vjVOqtYngioz9AKdwSlNDa7SeloW0yZekUMuVtcC
1hnevKXp1eDWxmipQXHBue1MAz13IfcvCWfzjxVm6xudDnnUtfhunfqpIz5hZd9ia7fwui/2tCL8
nD5ciml/k1WyYresNg7r4eFN2OmAk2zur9pp3qXH5HB9zsuTuZ8XLxDbXwZGGxkYJaGlqo9SMwon
LjgfaJvhI+nrW3x9BMj6A10EH5Lq4DLQb95udk2L0gCKctzLK56XePAxWJSrIZLW5KqNqJq++uI0
mPb4zifX/CWYS/nXGRbwJaoXQxb5p5WwF4/Zun6dT0nQe+oR7jtKzEbdICT5RKWcJsTyHWHE5h7U
Lv+pRJhf3dCdVow1z+kLu61Q2CveqrBPKzQM5fxZMgnWBD5xhmfII7aPr2K28VfuH9+c2qCEJisA
VMRS99oYvL7e4Yu/YmWfx9g6ddVe2NpQCILknZzxniAwvgL8RNUvzydMYpiV8LwbJ05uS7qAKN/W
OvG9wSM2iO0Ij612Kn+nFd0N82LtAOAbPPx0Wz3PioNQRKNvtvA87ddLlG/1wNqZAb1AkcFaAq9R
YBkRb7bRrVRc4tIKa5fFvfvi3/7Ie/M9WL76o6x3ePYtEQXNzrdF5onsNLfq1R2f66ufJGuS5hOg
TxxYuHBKv+4dAhHwLHlNuGs781N4OGiUxxMXTe+Lsaz1TQcHOYWpXHXsUbGIhH6ruIJsU3DiE5u4
vAkmyCRieHH3gZctjRMukLB0jPD9TnNSijPEGc6zjBeKPJZDmaqU2feX6yJDusV3cpZC4QUl/boh
5Q5ECXQIRwoHV/U1GAYfVfnexd0QXcdzstimXLKcae+SkyccD5Z5p25M6N5mIEsrEko4riwGYELB
3I75DNy2tzWfJgEhikoOdkNRUvBg9R7tBvB3YYXKDq9MhuWczKDNfX3kJGOUft44JB50YBN3QquQ
y5xnnmy6eSqSDdC4+U65uscxnwX28JZOx0e+heD0Tc/V8NhiHLQaF+TbL+y3uQ8ydlVXN1kFOp6R
n/6QffF3C7tXOguhl9vNF0vhzO++xhqui5Nu9Cjd4BsRR/p8xyOhATDbb+a54kFjP6jTrVwKTy+/
suri9dOS2JDwndjJiYO0sFV/uWPcttfzuL/Mbv0q4zbizVzff/N+c42y1YwrF4/8PgHmRLfrh4K4
eRAOGdXSDC6nASvwk4Bzmb3Kr+Uk50p1J7ZoINzerrJdMLLY4C0Nin45V7CfmQf3EtchuyH0TT2q
dyjJFPJKmAyOj9/6OTuR4B8pgSpYYCPzOkrvY6AhRFP5FqBnVhiLL58q4jazUdfxNl1D4dhYNpOM
glJxkuB2r6KMCLJxc+/ERkgVCLbwsPkE4/9GgmYxcH2d1gRcOypUbBnrDVgpviM0VfmUOhL8dsc4
phgHS0qAbIpxnp1H5tOeHVRBHTKWNtwMRt3X+pXZ+Zu5i/oL1Winqt4WENZXhexiitBsvm2DTIlt
nDDRqY0vvhu561J/xWB3Zz/PNPOePN2wJp+EuN8AOiCA/pTb87Lg1AQOrM71SVmz34IBfGQ9GdFg
AAaKqjV1z/CVD+yPDCXCflR3cVMGXQMTa6AYYLNP1uZOHbFJgfYk02C86itiS6w9zo9XdKpRd9rP
WY2yt+sh+R5pu+atp8kyD5uf/PA4366OP2IiUjxpIFbsJOxvLlvd9GRCF/FibqFl+VS/yVVA37JV
u9c8VMiK20oVdj8XCcqEc32nkxh8RP8uEtdA15BjdQwpJp4ecGZ8OQv5OtPodThr7p75QW8EU2YH
xaAj30B1IzVILr+kJSbawNaJuiJg+VXfccEeHtPmLjq4/DIHx9ejCBPyhpOHMCX2PGIWb0vrqSdV
IrOu5JEOD3I902H3DgW588u7J1pP/IDDLDewn7xyunHpNpjYN/JNYdLpwRbckBrs/Gnm1HuEpaWg
GbhJ7+FaZK+U8x7aGM6bCItPufjT363i0FarxWSCOKba5cgzByn+MFOezH6RIDJ5IzMCkN+AZRh5
OeJbGfbJSkxWOL9uenwtnlpMWezK76tC2giVh1kxe71xV6C745lXkd0ogXQisF8zyQpzyYmofVgZ
3vIhmJA5QwqmWghguHRGYmuM5iDYQwUlnTrUO5wzKru97FPzMHDRhFBKPqt4iavefoRs2Fgf5sY6
HYgUOXNAGGSpiCCC+XOP1Sgh1y7yb9k83+A8CBQe+RyGBoqjOye8ULQdN1cgP6tShm6xhJAnnt9r
pLzkNeEvAkvboJIeK5N4QAHIiR+kXp6sqtfuq8qD8pzLbuJcfujGZHeA4/9auc1nNfjdJ+6sap3R
r/0Ebl6C4Xm6sCjEgcmfSSIj4XOe8bDyTWAoM1RKj3W05ox2SPDrjDCVkXCDSPKJ2aXDYQuG6+ES
We5cRizht90ytTcCjzp3suAjOVesiriq6pgUMX4mXFaDMxgO9ybclfJyw0AbuoV43wouJ/xYdPxB
6QB1kLh4Mj90wnbMW8d2h2+3t/uAdETjsYG/nABsFDAQyHQldNLatEcTGB+ldfvYJWIsGFiKfGDB
YhtaGDsnLqyNaEZoP/QFPu5rGUHKcFX/AsYBDIDbndM3AbjeJSAwAqb2Ynp8yjbk9hAQRdFudC+L
0fq8wtOiUIh4E/jZbJUDz+XVo0Hie/aS19m7HGeZAybr55C5jB74c0c2wJWJIN7xjXk6buPMa8uo
JUsihmQlsXyCYmmxNDr0GPOpy88Gzqkq1i6niruiwpl5ZaTUFgR9573Msg9b17Sb2PjuWNlFNaU8
h3kKJjW8njIPI5ZKcxqzaCxiCDkjE9PuVtz9Qo4EMAVlpBHkFHb5gO0vkIiDIWXt+0hxqsHBf1qW
a8FC8nf0r1o+GOJmNp18D9SgzTb9OuFCxMQn87uOSIkiv/ebsBU2NIFqmjXOhJkQkl0pnOnh8mL0
dEVig5Ujm4TBZZJ2tY8wmu4WMELu8qUkr/T7l/w1JfjFILueztnVlp7HM6iD4LHFWLUuFYSyzd3R
nrQl17OdF0YC8RqTrxlAnYkRXK91hAJNQSxhAju0ouvOGsOm8SjtkobNrNJGwdbCrjwdU+/9f3N3
rsmNI0m23oqs/lMDAiAIXpsas+abot5SSqn8I6MkJsUnSPDNNdzaQ9dCun9V7ms+B0AlCSBz6mbA
bMKudbdZd2U2QQQjwt2Pn3O8CnWud+WT+vZaGGvBiuUnr7xzIbAvaesOGnMTRhxeMtAc2uM627dq
MIqyYVa3TbeEeL0BOxQh/PtZiURgjLlcmY3CUONNRZQ3+frWKPNvm049o+QeN9tG8Q33vk/gIoy/
mMA5ZnpKnf86WjOWjmYnyu/pheVUvhQ+495+tjh3v05bV+4FSdIYA0LA5kfOLf1HOC+5+xmdwWsR
AE1gmOfPd0WmZGOGIWJ3DwMmuI1e7R1yON62sDrecV/Gk78MfXRS/v+9SLbNoglWZ1muwYDGn6GF
UiR3TjAnHIiL198qk+Mf/lEm0+9D8A0OmDeoig+t1V0m44IFmk7eLtoOBep3ANExjKIJ5pinsHXN
Y/6ZhYKHDiNzIUzD+n8aFAltLaVMti0MZ02eJQZiMT+vxbY0XS97COjsKYf+HIqkCfM5f1/wP88G
j4i2S53V4Iv73t0Uz+bO5RIbCKu+dS5tYG1Kq/ylbQCkMQgJ0gGKicm6/v5ggvUMqrsXsrAc1Qk0
MZKvho9LDAavpPgTjKpqmxc49sUi4oHKcIbVoJQj0ytoYMXPSzEzoPQQsi/+WhxH3GSxt2syAe29
Tp1Yf38ZMDG9S1YL16q3w9pqde+fI4WADttrrPsYZ1PSV/hSeJoHDjtMMJmhlcBJq+I3kT5jxv5o
vdet20nvXFgYNUgw/RrtrdnZM/Yug/L6YvAEpoqWluhVNp+8T6ur3Of5DQMdIXQXLtdw6Jvj2pzS
+gzDsk/9T4izH7HjmjGl/DFfrC8vlzdzSfTqi0cbMV4XmUr94sGp7a55wdLVqCWy9A3dFgIZrl40
7/EtrQm3z314R1dYhcdkbm52uAfR8xg3fETbz/yNd8Y7DRtGbeDUXGZLgbFVDbfhdUuVEb0/EhE8
XK3yoGNXrw2GqA/aO1olsNsrxYbxBklrdFeotur9G9S989vRG2Ic4zJ3ZdzaleEF8mF8Bd1BixyD
0tS52T2tqhgMgXQwh9u4mX8ZP1jn01cDz6dS+/NqgJkWEzhGGPhUe81SCTyEFKqCcRa/QL9HYUmX
kuLncfIyvSveQTYp3TFY89K8c/qV5/MVHRDsKvzq7hzPWbymvmzuhthDctnjPwNKyk17UWhvXpfY
ivQa2Gcw/J3u3RLcuipas1WNDULRCblnWhu8PlfRIjdyzzUM1ZpQuObgMHiotbZnwpfBf+kW0o1L
AxN/2k3lCuGCt4U5ST6PlCjXfAeEHWGi017eUHnhZdy37t7tq2fr8tke19yLidvAcyN/ZSATLq8J
gm/zNpaUNWakMlCaZLTYpEGOTwe2IyDD+frwEU/d8XvdJPPBhegMhdJsXC3U/XuaOX2GY1VtNJ5L
xmxUZlua19S+y68TDK+cinVuYtKDXmsEhROb7jqNaoujgj1w2d210ENQgmMSwHgDRvwVy/cl8B/n
RoRG8BAZxIKg4956nJ0NHRpN8AfrdrFCqcwPi2jOGVHX1hCBtpncTJ8TYqb8xA1+QaieTPoRmdxz
sfrcWFX9c6CLHWO0yBNEMDalHztpc1PwUcj9/XM0CQ1MWj9TGO7K0ERX55ZX7k2qW/xhUKpd8qHI
6C6mUA7AsSqgL8AgToNm8SXQm32GcwA4F5LaWSuPa17Z/eJ82QyhhNYYr9J/mfvtGUcUGjn6GX7l
SnWzbA367XF7+V4vkR3WluzgEiOl1w2oCL2vVrnqXKyG9RzSXbsO6jca1t1SZT6tyPdcw3Bnwh9r
1mswrntTqPl2ZfKGQv150pgNUca1ereQb1n7HJKJYpOpfJCwuIfWVeztyPWwi+JnwBL+dnk5Y+Gh
/DH6GefrbgvO48R9Kjm43i++ooRz67f+NVRB66U4rwDFNDYvzoM3bPvUU/S9izVEBoNxK3fGXGjM
4neL67UNW4t2dA02p/XcfiyKoLuH/9srcM2dM/t0D1SDqbtN/3h5Yc+vEJnPP4/cev/LvFedlq5H
5TF53c7+bBXvAHtIldekGxVGcZWqi+acmXuX2NBNK/mz6biKMeq63thUUF/A1l8zmmXYzL1XjGrh
YUeZ0Ch9WT3XNojePz+/f4Ko+W601s8dc3fpges47anRoncLFjHnTm6WWNl+ZTUXNht+RIXLwm2p
Zq9RiZRHL8wAqKwhfPmYkNWn/K5GGxE+lyvXw6jtnW8e5i2qikWpMn7rP7nw+wGHNhUf+BHdqGTR
6KS3d+ReM/hZiK0R/qHkbxlm2b577OM5xdwMnK4nV5QSc3byxXaI6VfLnZWxjMRLmrlsWO5U3Afn
AZ1kfl5Bs7++W43opVYMjjNw4eIyD1nfauYuqWMn+Zve4gyDKzwXn3u1UYfzXkLGuqo6beRam/rk
KzZak69DUYFNB3XgtncKo1Vldgk4V9+cU3ZWkXI2AZUwqOrNr/J+5RwdmlRBjdEAfU5jWLwa+ec0
sXa7Gr35Ua9ugbTkoNu1bCjW3q2/vPLmdysbBATqWr2HUvvVZObGtl64gbJrPlF7UrtOGC68hBbS
HM9a7xgdnJ2jL6KzX2oMLp+eQA1bBeESYmvrlCnraWaJEgxu72Ba5QImzvYKVY4grbk6JtkwWAnS
HhuguQj/1KswxqFMb98e1sawfZmbSeJ9Rtg7I2pu8NrEfm/M9MSy2Z111+saMjogphJ+AMNqDvaO
OHC0rtAjthhxgvVD9Rn7aK81ADljs7WNTQW1fm39aY7H+kx81uvY3V1xrrwurrlnxifvbNw0a1e5
8hW0ugezYmKIiB6vNpP/4w0DWwBLUHpVMPkD+Fs9YinYAtz7BFWSOAJBc8A8UXFZRERUHjZQFkGe
f97g3FsHK+WkAd/MhtUhVhiEM2Na3zg1x6n3wSwwysK7c3ADZ+gaL0Y0QtM7HDlNNLZmpQQgC3Xi
FkUkTFkosWauMcuVzWuDMa21AiolQdO6oF5mc/SJsZVcfW32A4mI/Vag3imUJ6Bf5U8Vv7Jtrl/6
z1e5L+dmCfPJGyt/QxXrXNl+k3kdiJjWgHTV/vX7HZ/7jNEJPObzikkFhu6q0m8BcnKyJiRmFihx
DZSjOG8PXkAYgWC2b9s3bwijF7ip8j5D8Vfd8s3IKPCCwDgV3uC66vQhWl1bu9ao80wJ/dnAkgYf
BO/Nv4Swsroku3mawLw0OsCh66aL/zsuOpjL5RuIvZYr3Anr/eENWlPMgxi/ir3LYnoODch6onTt
U/ahQigzRfDdrT4N36ScNWsYHffPmzc0VPG/yF/P7i/JK6YPLpZeZfuJ8YeIuwrbq9nsooBNwsWz
XVsuzqa9i8IX5j8zYmyKY1WTNcqfbTHwK5UZZV3oiM2Ci5CpNb8vwnPpVYd3zQ1ozqry3t6u6PPg
tTOr43A3xeLxvOlxdufQZJwyA7fBduBSlefrcn5W9zDW79UYgbIj31vXcUETHRDG7Jjjsd3ho4Jp
LOtTviP+GACv5FGvOdj5j3SQnwePzyDOFbPXhucP/bmP7jhnPQEBGFs66xdm7oL/w3t3/RnzMYAn
wBjrejdrDskfgHhz1/N1x8axhs4nRj/PNR9zHmRMDkNCLqbkOPhjQukG1srh/1bBAKfU5BWH2/Zo
B+R1Npu35ljqTKwn7skdxObqMndWmJcv54xoo+UzF+dF9AzshPmMQDn2bjazMjN1iFYU1EhspzYd
9tqI3xGKTOly/n47Wdw+P6OpBau89EuXPe9qwX7xLmd0dVDETW9KOVq1Z89+c/EwRz46e2Aguu1S
HLTt7WVu0IShbTgvbu92N78dbK/ACP1Gk34c9nuLT1OkX/DUm2vGtTxflMYNxnqj0FzQz2hOUfUz
R6GxwLxUTu+dUz8bvl0iCTPqWxTAj8ag5uKqzsUHJ8quYrQhZolbs8IvT1m/LfOE7rRh3PfnVae+
65iM6rzo4QfShfv3aJz3iA/03Yr4q7d8OktMo+i3dj1JO3y76iO1LZyNH0mMcfLHQXRxbdAfgHj9
CfzAnFb6pFAymQqOZHX8OOcorprOrewPs4ZonFbZDbMkpljEVDdIOWtOqdrnbiwy8b7C4Ee0Z8jR
BkDohLxHi3rgcbiqv/X7dRsTrAo0Pd9FLM8nw4Mg/Pe5UsxXF87eyzus4nWvvHykzM8RzF4mXxin
wAgahxlJn9bDit0EnSOkr68cZhtjVduFEM6kdDqH/qqGZ5RhNh+2FfuClgWtAOZTwZi6LtJz7JUL
LaQXLTR58zZ/um3fOY8OAxm418sFTIdBtAGmkOJ4pEYVByktO4XZpsiFUJ4T78hfGNDXr05Bvqok
XsYECuJFyW0N7EruVUZ3YDn8ML3mf5WdwRltUPTszAaZe+0xXnXMrsqdDYxr0shec3MOljuxznf0
kUB019XR/fyBXsHAe1oxQHrBFfDFwZ59cet4SOmrdDv85w6O0H2oZ1bhFiEgRdT6gQF8UOXKGIFd
fWGi2HxTXSFCmlXGDrcfIG8TIXe+NfMaptkYTtvbh1I777dWryPGfE4bk+L5iI7KTNin+O616ORN
dpiGVUJvAwwunsVwge7mivYFStdNY362xJ0H56clBgq0TOQf2xd54MjqjkD5GaXI+OvmevyCzwL2
NLsHHHhmY9Fl7y65iKzG6HJ2zWYGEvLZ+sNywW1R/Bpft1+okiBuOp+8F6iAgD0wdK0Zvi9Igz6J
tLVrID55KRJeX8ZAx6O6TdlA1fmpZ1SXRKQnkmOanf1hc4Akga/6XrHqFEGXzx0L4/hcpQfm6NZB
RFcXvev5tk6iZ744t5wQz634nyHNgfJ9NoaoXRsokR5MnBVH1QmgfP6MAotiafb0TAd1gx1DeT29
gWNiEwo6s/sJ1GHSfB/GJkAu1RDBFfB9+hXltt3c0IK8xV2MoqMHKmnUhGv0AquGMQz+pDGlOmoP
uv3HVa5u2mip6htWnlHVOG6xCvhfdwySrWK9iHYHHuaiQrDyeo0epNgqBwVjCHtT22z4IauMG89t
65RB45ftqs55XCyqi9ep21y95p6Gn/vz5hAiyhy7WA4r1UDdn7T9r9bD5IbzOlldbJjFPKjlX6kh
KLiwu8QnwrhFYz2hhCUtxC1pck4BA/XAf+VsibFp/+wZGmu1/3X4wvBa8MxFE8amOa8BIrttCLLs
rs9ro8KuJ9bPG8tdazWv5a9GX1abjuM0ZwgmXp/tBigf4OWajKuxvSOgF40nuIaFm2e2CjKmxVcG
4eEN4RSrI9wVOn0s2miJTs9gobrveFxUGZlJFvh8OXHbw9dFnUNHXWf0brY4m/SrxdxlYdruMaZk
4zX6Ux1gxP943fyfXterdhad2mTRX2xvll1/e9udL0eL+Z5xJ3967fUni3um8fzKX/r5B510gw+9
3067v//WeRv3J9X+fAHHZnFIsQEWdMDfLJh9R+TF4IsF3/pnnzPq8L2XbzzAZhyjJSge7mS2KFrR
0Y68SS/647x9yj9kKCNjq8LRUodg789W4ucvGS7pz//Oz14gXKPW2++/RQthxlmcv7AQecYclGyz
YMA1CgZlHS8EZNE87CS84cKBCLLwBxvmR1vi5y+Z3UIUDah0qIsZ2mC56IzZHhnsjYKFlNmAsmXz
8Xzg8ZLYrozxhMrqBnZTmu4NA7qY6iGxcM4qGQ6nzgwmIB8tROG0AJvNcJChM9iYlfpfWohXpgEv
5L7q9b3J4W3B4I2/twSxTzi6J1DD20XHyiNRKkHhi+8FbhDDENIf9DyaD/9LS/A/Xph8b9W9YBTy
3BKY93Ms3BL9l+NDAUeb+SvMznO5MSNSpV73hFlEv2ZwnSEfw+UA9rfaksj+5yYo0ibLO6I8O14S
6xTrYi4mzImF+O6GVg16LYmFUs5gnroB75PfLdy+37OBX4gmlsVI4BI9PMMSnuvxkhSYts7WobXH
HspjDaHpcckrxxDZG3mLDiprEXB3jxfCPjXpIuJFzeqXuD60WwgJq3mbi52MgNDKNlHeG7g0Muea
CfTEikIoATm8QQqnJjujwHpg8ug60fHU67iIv0nBZS6UYTo0qv9mdIldzkfRBaUMR492t1MwCLbx
XYKZeh7JYKGI2Tn5l67HJYurlLsSuW+RZDMfuMsc7g3r1KHFz86AA4AEuRg+T7O9AR8f/rxr25xs
fjH16EJ6ScrNBiG9KrmxLNQ6FacdnsZ8NS2PS1ChWOxt9YVwDZxYyUJJLfKQLo4PSeE0zzQ37lKC
bJ5jotsZkZuUGoIpyEae2w/TJuUVYbixSObQzPPOya3hnBq25GKSuBrUt9olpeGSmFJWoPLn3GRT
qthFq2iSeYgDcOy0EHvQtVjUK8gM3WKei1a/Mpaowg5hkAZFF7+u6rlhG1AA8bYlA7cEyE/H5waI
Q27UIsuFjViQ0Ou3JNykxD2milBvM3ddfUnYcaicuCy4Ksz4VWKfsju4dQFE0JuSwGq5S+DkwX9z
CDGiDVNfEosR7ewCpHAMxYyHmQJ3CSGmwDCVIksHgU6/g4PmGEcQEigOv9R4qksSXhYGt4TjwDfM
J+o6VqpE/k7iVixiQaLhkuCDXnSpLOwiIBW4mOqSEHGIYBT2rgwzJY+P3yWCABUJ9vwI+ZKW+Rko
ISVnnoNPCsmOUV8S6rsCpjVBcY+uM74kAgjlIaYiX3cYOqTjLhHolPKUXWwgy49zfH+h+kenL6io
TcGC+j8WcQpk8chYReUKhkQ81nFJ8rQX3CK/bIlcU1jGahiRcyrlLoRhgjsGmUXu68PCpnBKeDNt
YGvukzBt0SsIh32GYIiW8kKwpFybRNgioYuVPV4I5nlxMrmsHHal9GP0WgjJWcEOjTz/lgqvaMXH
nP3CcTENoEg8VV07BVlmAAXJD9uRkwloqeWCkBvYeRctvYzZUA68zik1DZcmPrNpGStxmY4cuUjw
PNxpdVuSXLHksjEoMzJIy/LclLZJaYRrALfz8XGR5B1IhHKHXAS/szCaaQSI7JeCNFr9CqWmo7Zj
m6W3agmu4ohcLIKGmBFOqdFSRK1aN4PjQRpOscar0sYAbTreE4VTW+wlLADDsJWr2/EIr1B6tS4x
D1CZo66+N0TcU6DnYAfdadb4MKpQ0OEQSJOSlg9LE/0EGu4N5YWQu5HbgI6Ca7ENJJc7XAgAVGwU
SUIAGAKDD932RoQWRmmyUgcKJxWw+ZINXJh2cRomcGkhwGhDgZl2eYZJXcmlTk4AgodTlfohkQNC
jxIghUI5XrzReCEjk2YVDd4QAdBuSagY8lRaNKSoLIL2gGo2SsOW7AuTe7K5ANY4PC5UKjBA8kWL
DiaBRxSFGi4JL4DmscBrUK8o3yCU+OL8UwL6KpSSMLt9CgZfAhoj+YoamnotSRRms2i8cJXa4Ehi
JUv9nijZuFso1Vh5CEKBX5NeC0GYlT4lWA28Lb4oKGEGN4j0EdKqFPYfrUmaG9xWgAmaHhSbyw9b
Qmr6qLJUijCCMwoyTepBszK2Pzgo6JQBaWl2w43StftCo51tErglFzOBB6kDeWXgLpKMRGZaAmYi
Sycsy8EJI5p+aZidAShI/g27JYyzZiwdlUhLcgLOTqNbcFQtTwvgHVU2YK8tvpsZXB2OAIwObB+C
eHxJwMcAOPIOU2Lg4+4LZ422xr6QLUhnRDXpwOSclg3dNlKLIKs4TDpsOvrkNyQ5H5QhvQJLFGGz
YALRuTbxGoTQkdJzEuIcDEKMHuhik6dpiQXmLX5J8ErhvWLsqLo3qN/IvYokFNBJ06BzmjmAgBHL
VL+ENKrfsuha02OC8EFt5oBwxUOJ7A3gYUtmYEUdXL0OiaRc0mKCIw6jS2CHDPYGmRcfRMjYNwkO
7w16CNSLApqLOQrlkY5RRcpLmy2ch9xXMDMoaYURIMAfuoU0KIwoDD0G5g2RzHC1g0dDKIy+YJH9
wcJkEmjzpKMlur6goclAS1pa4vrgVrVgPxcjlYRGgVaWRMBNaXgIMzYgD6sGXKsE3kXApT5OpqVo
gIR96chc8sAdSLeD85F7RHWVUtEC28oSwpVNf4I1OcYHScPozRrUK2Fuol1rJco9BPNW2xMEWg4d
FyrpRQrTFL4LECoAnBhK0XnRs+1Gvw3quNx+rlvKAPlhqg+JJ+wzmOhiknWEHcsxIZjRx/44RXqF
3Cj3KGTQaWJJLUr2EqKnNBIhKh846qL2QPOkJ9YBUYsfUcBc9DgZVG8kFUL9At6BvJpsOYEXHxuU
67U1gjiL/oa9DcleiGIZnBaYtWwTsv9gJEWMaQqMSt4Hc4SIE1H69VqS6CZVb1HLTQp7hYY36oTQ
du84LWVCrSlkfXI/a9/G0CzhCMpMoCnGiOWB7FSDC1clBSFTcu1Q9BPr2guZEmYD/foC0Cy0D90S
jn2UzQAQROEjPFpmtaUqRw0AY9MMhhqEl5RmG4NyG+0Wsj1uDBpB6hsDmAvWKMCwSJukfj88K4IZ
y1rAYAglMFpuDAC6cMcq5KFMu4DhJQaewj2P4aP2KUmXsJ7QnEnrRdfzoc5p4e7MC28KNhkinhTy
qOw9IELGNGnZrg/iKs0UfiXaYCL2VEY5nFMYZJJ7wTbn5QsE6sMjQoVCcQgoTbs26srpFVfDVCNw
ISiJ7tPKhPBDDYJsJTIaSKQatBBEmw7XQTJ33S6NYEWQjgJsMj6UGz+LUsUCFXTRDEUNheNNYp+K
DIw+JL1ITIQjmxDNQguaHGEE2wBXtIMyyEdNUGEiVaiqjasV6CqAtyEUE9yUkKtdZc8uIS8HiREh
NGlkBmA6dwUYEug8dZpYmsTSMHYJ6y/3qvCQpSOl3U3CBSI0aKp80feJDTZfUSnsksgAC+JSQPiF
V3R8bkDVbXRneBVAr7Uxe9FwSbgHaQgxr4vBV9RyyvGGEAylFEZlkcspyYqyT1l8thERiWKaEljH
JQHZlhYDKSoZVUl5SQTpQWpcQqJKUyshooR0zOBGbhpZE8laNF0SWH9CnQsaaqoHhyXh8iQtD5Gx
ePuaq4TkzRF6muCGkrTodZdE2FgmrBdqWwRPwEspBFP8LphTl5feF3A6mlLdFiJKRqQKowiHwaWe
xCNX4NMQjHL0AtHx8aXK3kAJIMNOae/AkdIuzkTVvqFc3VLUSbPT5C0hjyQAZMxORFUlrLkgGuu6
EJnoixFkSEePFBUOHit7WMOA/1DzUf0DH0fuOBreFvxSGQBhCKjBwfBJozOdoLpwcqhripRzODqQ
5ujYn4WnhesXZbr03kE51SMJfSUuAkj6YQ8uvjfYF5L0BZ1K6NpaXqASV0UtLiraCJ5RyEqDbcDN
EWjtye1ieTosbDgPERoQgEV6nRYJKai0wLg50ySLOBupbhJuUmAvLG4K0qlPKGjtU/pPlEscHuIw
TXItNwksA7JIfk5g8CygU+APCuYfYOricmFixyQCZkKtVDba7RKuEnyLxO/LpdxQ5885p4KeIuTg
fKAAjIt9xBGH21VGFEljQ7vLNcw7IHipnxaqELQK3NFCHY3X+VgkgQRBUBd1IKuvKZxMG1F1IRyy
b3wGOABCA8MX6ji2gIdAs+QMycXB/tMRAyILAJwS2rFwMzIxBBLzOkDAwGgw6X4jHSj2BJWseM5p
tzdCWEyM37CrYH4Zh0Z9lxBa2B8fouLjXYJGkG4DVzbLASFEP+HCvpYNUyOFvAPoB789loEwKpKQ
GOGFegVxqpgfCrk3gEH0CikfvLAsWgz85oSK0JEjIXaihiUDs6n6iTJk9OEe1A1Qp4vPjpU0gRZS
BlEFy1boo3xUeq9WnD1ReATsD03TUgzgSNAxpgW9og2vfnPgrSeRNr12EfYgAZjWNqZJ9Ga0iy8R
0pGFvy00OJoUlGlp7HTJzz88KkO1nJ43B8my6p6gVOFdA2ZP0rATqJgjZJOduaRm5L/B0zS6N6Id
kYWoh3ApA0t/5HkElA4xG2lPgH9ptxABLkoNwfHlt+SYqxexlPWkXnsyaRwyp2BD0oObH2i5RBTt
ek0f0TULriA8UcoT2G/ppkfc0ZCCcAbFRL8YKf21OyU44KteFhQoMGqhpnJrpljqAYyCBuLwC2WV
rngkSNVoIQKoxxbCGoYiVBUcadUlwQudK0HCNLSWUPkYx4ppK8H9oJJH6qTjxcG9jqpX3DbE6D6L
48LvjwMUXUZYHCl4IGgbRlMY/QQ0dT0h0qCEgvRYRIQfKZ0VShUODg1qWtRBgynBmKOSoVoGAKNa
kcJZyzKWfiwbmS4qgzIMdTkc4UVGbiD8AgrFAYOTcXhwxMQVbjZWUBR43Kla7hLIxoG4UXxXOfyq
dwmkc14Zr1+h6ocurcdLAk0bDIyOeKBM166Ki7IxdRktyCiJGM1Wmc6O1WCio0A9xL9o/gI1Udjq
lpYGcYbvBXGecjaj4wL9Ht4xACDVcUqFzyqJ6w+YB4FG15YCLThuUxGoAcioHxeST45LeBoS5npc
qgIpA5aKmxp8Uy13CaIsSG60ANBKZ+L+g54MAhgWHWjf4pcqzhXUBiTsXL0IGCLWom4JGgyxojjM
UlZQjanuErYByTtdYBvn+CRnjlof3iKlHd3tiNKvV60vCDL1t2Qhkmlm42YL0QyuMYUb8YZU+Dj0
Wgy9oWHOioQm0dqF3ijOZGGpxk7Ds5dLM9RbHy8EW0fWQdhBogTTMXcXVRbIIDIXDHezcWKkSoH+
jh+ZRJnY1qAnyfUta4KgAWKIdltjX/UD62ZxcXyfMZDoxpGgooxDqS+ztzRlZPPFsCkiR+UKIdAo
Lwl5GbM0EQDQgEqt7Khd6LcIa1+MG3Vs4mOpz/AnSnFIwbCllcOLEBfgY3NBR97fx1eISMK4YgJY
KMRX9YouewBVGUeGYYtXPMSIqIfPXjusXYTMwLWCzuVjUKuWC2EpY2TQnahbAFOYLCqmz7EbFEI6
Z0iUHlA6IBjqmJTiRAlDmPPBj0UWpnqRcmuwFIjuhf+T1ONT9ZKd4fscKQrD52mUlEZnJAuneLgb
LABwOScBEsfxGaH/Rq3LngDx4KzoV8Pt864sLgvqEFw3I+HO4U1BXCW/COYnhemplicksJYgH+cX
y0DEQhARP1a8F38wl4VZm2hIaT1RFwV0Qr0uzxBXJ7CSN0KYptpSjqvg6uIxxQ0kCvS0gdaMF6Ak
2s/V03KXWHjsolMQI9G9TaQSiAwSGhhh0Z6Oi65ZL1hS6G6hu6Al0i+w7DONsIpSWAYh10qAZfhs
moTFYjitKJsceB+EFf0ak3JYSKGDAotUQaZNqkdYUdVhCMaRkZo9FlgQ5DPrhIdi8ouuR9eZrPj1
kCSKl3c2HRc5BfQrkS+kjbqS7gJLAWxKY1TPXQJYR3ShkqK4B+ZW3yV42oB1IM+X0d5JvjHnBiCM
lhfrBgCg4ZVKjYHVAi0jCb3M4FRfEvYbdzQlGvS4BF6KoJZkjGm2kZ5DOw623CUC6ZKqY0kMyzSy
jVS4XknHXdAuricotWHj7TA9I87giU0qj1o16MxpuEsE9kAILXOI2dER8K+0JFKeQE7E3DiwPDnO
24EJZU9K8z9QhOl4cLj80TAC6QEGyeQl9YMD14Ui14Q0wAmKO4qBqgOqy8Q8iItCFdFxlxBmqMUF
/5UsMoMyl3QDV04hpBeSHTqZESeBDT0H5Z2u4nxODfEQfgy5lXqPHyzEpcFPTQvekbQkhJYcjGID
kwMdYA6DhrsEWozwmYAo8A/YS7WU7hL6kSgIReyU0o5ilwhPGzkQf0PXeXFAp6DekkqSWmVhfUI8
hxzD/ZkWcSChko6QqcELJxvSz/I2qmyy6DgQcMWcUiY/pVR4tHlwS6YERKVNpqbjaSFQsjMYIUEC
mQEKQDIiQ5SgYfHbJ+eW0KmUkkZWhQcScTRcElHq4KDHBqblSo0efEWlC4QALjwPsq8UfBkoyRV7
FbFq1LHhIO1seIFcffivCkAelV4KK0JKCvOZIMLqSv1IOX2YsaIfJH//6DxE/EaN8OV9z5KkWn1z
ADahe4lKuLjtPitFMsbYCmoaJn2Gj9NoJQIcEaYD2RGFHkNm1ZsPOJoAE5LLRO6mCWiE3J3ncGac
AJPX7QYJggsJZQbpKVUbi8prhrNqj08JfSk6xKCt6ByEt6tnxi7OYtxuKMQZUR1+RaWLA3IhFwOg
dRhgjpcEOjuhmJ2jqVH0HlFVXgeiLEoiSINojuO4soyoFTCVGIzGlmCs2wEJ4FTcNnCCC3T0wBPq
tyicPKSSUigzi0EixmFAIcTKERI/qWCUbYhC6XWNUquI+BcXMLEQzyRHZ0wHyX44xjqOHUoiBusQ
jh3CY7lHtdwlUFJkpJ4AW3SV1HeJjJug4xLyCpNqfYjtMh2XClKEJjqm6+LsjE8QW1n0jlnoKvH8
xQpXRLwp4ymgn8rUNHamjOvQ8y4Rz1f2OKmp8PDVD07Ql4MSJVOOkrcrYn1gOWxQceUnymg6I4us
gJJTIE4s8pQxd/p38HGlWyWcSkM87Q5vVxhTpKeUkKWQQaMduf8jXc9iLgMOO8K1Qf6TiqIKQ5d6
GrkarbHId1evQCPYnaia6GKC9albjrE7YMsBLn2XQh3vDmpbaETg8EKG0LOCAQDGWAuNDv2ALCoY
FPsMbcFWJV0VJJw7sp896V+30Pv9vGTAG6L7x2C9YOpCEg4SpzH6gjQ46YcJ6V+3pQhyVWlc4lcj
5qaZ8E9pYSPEpnwNuEOJ+pawDjAmqo+AtavbkkRFTFE5HSsgV5fho/BPBQpMZqhkHNLrRbuM92lU
JOh2l/ITUsUAkUk8yKKu42KgJQULIjC+PY601LdB85gNEgjbtctQ98C68t6AWSn6TIKo/PQJ8Rx5
KdmqOI2HprfaCT0iEMjMoG2LoQOS1cgaKg6VSo9SeKn6mamHWwEqoHrVJqaGIbUhaXjCJcL1IW5j
VClQs3Q9EllQxqC1sACciIAexWVzmGdRtsCiwLdMhmTpChXTWaHvAwZDOwz1k/rWQAoH3wfhSmCv
H1sSIekKfZsEBOWPlu03Tq4w6BjDwI9GmqS+InB5UcoIGz0FGySAQIsRzFhmU+yLZc1iKogUcB0k
KZIuykr1JQHNoRwjiATs0li+xbmRKXs8EUCS/6IlEAYuCPVFRCjSQVTOyinZOIRYDn0f5nx8ldB4
IDcTuxVQBE2z8qDNDNRbwnbAyCDOUrOTczGDIQ1UlyIXiJmsXKZ/7nXf2h0cnL8gevACrIoybZvB
UMK4ZcNxwZKex7q03K6QgVgMOKpU99GEWM2WBDdNgPUSURHcSt1LHOIgjjCiRgzQ0njrBc0cuwhr
EWgvgStycHfptyQuYAzxAQBIPQZLh5pQwv4IeduJ6xW6NnMXadnRtqOQ021Jokxd3RwaLAMIiVeE
KiZEsVgyQqYOIIiGcC8u1W0hBOqA9CKkU2iiqFIyuVRh9CJMpFsh12qsLScpq2grKZwlT9MUG+Tb
07mWM887KF+qvPPBqL0EZUxMlFgQLAKQUuk4u0R2SdAlA9+k7QLarbwkCJFJ0PhPuskpByfgzO/B
1BBk0e1SJS+juSyycRqMGdS8tLKJqiEIFFT3hwlaoFFnPbhxQ18/He8SSjxhY3AT0mfOYuiP8I25
omhfkN4kHabQdQrFBPqHoHFaCj+4WEniA4kDXK4MDg5BlUGgMEyZfZPSl6PlQtZKi5+NqemwF2ii
sh6kIux49buEIMypIc5+kCkPzw3EQgsyrqjWxAxTzw6/GNRR69Gao6OWBTUGDSoTMMTWkdr2cDm4
eGkEQlyWK12GeOh4jdDU50Aj9uJf+7pLgUEmc+VkPCW3UlrTgf0jJaC4xJDTaqsyxNYYdr1wLjNp
OshgG+wvsI0W3XYicUUdjgyR5hflnn4GQkFGgthAFBrUeNhfKENGkpjSkaKr/YM5BeT3CHchgFAM
EnK0PDd0zMSHkyqPJn8GgmUO4sdEl4D3cniVcG4Yg8JmhAWCvVXEi9YsSWMMKyArNnWwyxHNBr+a
0lUC8MHZCGSoiRxNMDacH4kykB7CkXT6WUAQKaFtQ6DifLPlM1gR3pZF2XtAJOINjhlA9nTuZNqa
npk8gDxtadqLwq5WhlqDGMss4cCsmQ+NgWgA8mTIXLuEZ1wv9ST4k0EypBj6Dl+QMkd9lxC5uCyK
sAoR+wrMcHiVgCuiR+Iigcyn5bDGMOAwLI7Z7ySS0mtRXxI6WKizyffEAyHe5ZWZyHDoWRTSeHo3
WvYoDFhNJNcYeEgNlkFvj8Wgty0RXXjuCewI7T9tCvJ8mWqgp/oBo0G60xwblKH0tNR3CekGPGiK
ugKvLkOPDw+OqNpFr4ybH3YQWnosMxGOPgoyOJFw8+uqr4g4qBBJsG3DTjhW31DuQSwDVvpu0qRd
CKY7QenFPoEkJzMO1FdERPKwBKDkintuLJlnSZDc8SyoMzSKtcxcEQbKaE/aBjIILIPOHtwA7hHY
hzBFUk4NPjzQElAFAKXs9eKaZa5iRoUsgVCDiYd6fUOIZYNAcZehmGkVn2hDeJKmY6ODAExqIJ1J
flCQiwwuElgHZK50xsj/EuUNAZgqCjimxNHS1s9N5oRxnRQ59Rkk80E/S/rrjFlK0VSJsbD8CTVV
4AwY3lx6nRtJWEFIeAfB5tWtY6V5Ixc1hv7kJqADxwEYbYjsIdISxDm6JvOw0tkmgFySnGSSk9CH
YNASTIFIjnuckwBBiwuHi0JE2zRN5jCgsyUuSjGvHoJZYWRTENpDw8zjXcK5In+jdijAYWXujpao
q0xNLgGCghyDRCsn83JweGUyV3SryU6FkDg5UHK4oC+ybsFPoNddEsg5aERSgRE0s6iCKeiEzwlE
J0VwLFFDBS85nNw1gehKy5KPwAtwDP+dnJL7RPXgAJnhPfR9Kn0snafrycFh/hCVcpTIaZfOQ5pw
JESQSOIqpb4kgRMzhzGEBRJ0AdAlYS2C80JdBGXS8uBAXqQvLiaFFKXqWAm7RAzrpdSVmdom73wc
cVgMuEgQSEEjLC0xRml1Uu5BepEJuhkkrxS4H3lawhCATUKmJpxgniXApo63KxkEZkkykxHwOAvP
HUSYsFvpo4bkxcQmEZa8mAaggSd10XFJKPq46MCEuVKyQQYQeeNNGrhCJCxnCThk8+LKRFklB0vD
JUEbReTFNAJXMaCk8CsqdXCIvbwqV0n6LhFDRGglNNICvryGS0LACYz42cO0IzOZe4i7Kkl7uos3
xiPUyaw+3c+I5KhhDJZOpYwugDgAPBD8akq7xBV1M57mImVNTNgBTHFpP8OAFf9S8EgtdwkceRlm
iZ6SQJABysi9BD2CjbD3tz+Owfh0siBi8QU8r+eKyAQ3ujf0+WRWsPomIStlrhNRhwZzHInm2MhV
Ipi3BGAtL1dgC84231PESFjRqK8IrQj4zrQ+0ibbsSSSxRPipLOlaVbCeWaMFBJUMXjMYv4hRYFQ
8YDoST/iHMYgmzehTEpquKfma1YFC72jJBGYLIJsXnWTkHXABBAFAYVwyJI4vEiEDo3fDWUmQlLo
JX//av0byzb/r/8Mo0LlvT96q00W/UW/O79Zdv3tbXe+HC3+x7/w4w846crHbVtvv/+GQvy3o794
v512w48O/5L87//qvI37k2p/vvD7r4v/lG9/8IfB/+51veCLRv/36AWT3/3oWfu32v/DZr/rd/zX
923wB9voa152xt3ff6t0/eGk/9r57eDL760gYHXs/7E8//ffjr7vwS742QMavjdfTkeD7v6jZHk+
niBurN/f+deecNadd3mFHzwgg1e48HZ9P/0FgPLUX+Bi6c+HnZM778VbpP4QAYNEdZkulixSf9oZ
sUVPvK8n1935j354jAjU3+p6sRzsP+XwNw/irurL3HbevNVo8IONS39o/+Rf37hXL3/90Z90Tm47
q0n3hP/S9nzv25/D7nj/2cdvxT2l+lbxn+jbP4fe10Hn5Nwbpu+LItWQ6kMfuqPu5Ae7WwgYqp//
7Z98wmDpn0z9/kmlOxos958p63fgmaD6oNv+S3xD7z89g2W69FbeyUV3vvBSvr6w6FS//kV3Meof
/84HMjXVT3/w3yfpny4GJqqffu+NiGT7zzn4Xe0MFubbP8cdrt9g/5x1R9/+7LynPYlsXvU1Ljp+
/8Xz9x908B5SUKp++jmpxuDoHEe/r7jGqn54683/wYdncBXejbxVdyIxqhwmK8m3AP7OYB9de5yv
wST14zP4fc+9XmfRfd2v9sfvS7KZxe/bITokbwc+PIvfd+eN0pZF1DPKe2fUDxKQn/y4QrZQfcxf
/9efeGMCwP6jDtc/g136pdPz5J7wXk7uOqt+ylPMDN7iyh973/6d8uHi0KC6ROeD5cto0Ek9AMKu
VP38tt+ZpC2/BRau/NnetJu8OsHjMgi+be+vP7qr4yQluDz5+AxSlHZnTHDcL8HBtrQz+E2bfme+
+MHHZ3AxNDx/QopIQtzzUvdNFvFd0rZu2vpksG/45ny4nNqqn35sRYCtvDv9H1zOQsVQ/fB7v/sS
S6Gj3SkGGaqfHkbfwUnD77ylBi8ng1e47nM17L/rwQkQxz/VFzjvTjr+Yv85hx+ewX1c9rvf/h2r
/qPFz6I6+vavzih10d0MroZ7n6/+1x8pKyM9HdVlv2Nh0kOJm8GBuuuuUqstnBMy+FVvl9/+TLtw
sijsqeQ6J1ybMfAg2jTShlZdeTb8W2eVlq6J867qp1e9MT/sKG15hGih+vH/GACtfPszAD/2n/b9
zGJRsf+Hvw6t3Psvgt6kvAGNA/WP35crXSCbCRhR2nOyyMnJ1hYktClJD06u6q8h4dDrcenvP+rg
V8hnsExBMihFHWfhaK9CtU5O8FTdVmVKyKPKS56SmEOl+pS290INf7Ri4XOg0tOAAUiFX5fBGSx7
7/3jTFoekxC6qL5OgM4flZTBY+LqEdXHsAGAADsnq848d+1JAXJ0ZKJnwn+WoQx4a2WRkJX9t8Sm
S0zDUH2xNvFvdHh8wlcRe6I8fUghAWWwGUA4x9PuouvnHnzgi5eU9xI2DzZ+OPpheb3/Qr9+gd52
JxREuQeuh/kx5BC8IHz0o9kIqst40Wd/5NqAM5SP3VUscEaPPObcqz6yzcV6lI+GTxEisQuxXMYM
ZpBmPNAPOY7T4WNw9DocfKb6Mv+YDDux9Dp4Di131BQ0frk5sgByqv1V568/ktsPMhm8N1ssNmlB
q2+/pj+VgpAdsaNDsv88CU/ha8XcXVSX784b8VbJ3wn1H15JzJ8Q+YVQcFQfdO13V51YXiJvROw4
Hnqu+iCBwjo/7CmFjyzRxYIxSoyEfKX+bhdBmZT4sWi/y4h1HikLmc/gOcvjHmbwMpj9sNNp5nOu
ssCDrr23VXd03CwJHwSvBIaSjdNw4Pyo+kM9LHfSW04uG6xsSAxQZzB+zKJLFjWvZE9ce+/gmMv9
T7E/VrgYIeNE0AihFwH0/o9/PYhc9OcjkpiUd4vxLVUX8dxbET9ef/ZutA9gSH2f3qv6yPZyN46/
WEAMPKIIqj5FEJn97xD9TDwkNuRM9SHt5aQX4wXIaU0IZlWfE/Rp+8fofPQg7j9o/GRNAc1c9UF3
q+6if3K2pGF1sjrZF2v995NeUJMfNffCL4DJAA4DjCEVz4z9gv/6xr/rjuRMp0KO4QNjJnaqb9wU
+Dp3N+onIJPwcTLqApM7RsBlwyfpD0ed1bd/y4GTInIOZ+FkSl4fv1PYRDH7BtU3vSX/6ObqfueI
JBG+pVjy4tiPCJ1AoP4rVmEVdY9A++gxx3Y/qm90t+gAHcfrIVZOBh4fOFErP4dT0Tn5RyKd4klc
jCiMqJYxp8mgePjHVH6k/Q/wcW/JTAkhMwdOhRk8ptyddN/6w0XKgyCbw0dGjUpetf/jXz/Olc5k
CKS3/6CPF8ICkZL/uzG26i90S/f425/e6rWf8qhjrxzVR10vX71J2nMgRWJYwGBxyXz3X+PXl47e
C4E55X2oIA8nNqi+z33/25/JSgFNqJgQHszcVn2OhJbOyb3vCTPs7wUXMTgKzDhw28kCfLynyc2N
G4Ap+x/o+5aMEfJV31fwIZgZg07yHiQFxnZLpgQL8rX/Jr++VcKo/Y/Jm98hsvytuC1fAa2VDJoP
/CtU37YK+8qPdVKDO18K28PZEcoPoqearDfZrqKQEWsBFBUyYVH1OeRAci7SDiBP4mdDF0tikAHQ
cZhz0Wn99k8pqEmCUo4+DjK4mTvi/SV2earv+NClydU9Ih2Evxmib/H/Fqse8VRQfU7b7/Oc1MtZ
RuMIbx1XqSx+tXAt770xB2H/vb+fcFRjvBUyByZtZHBDS5/q258pJSi7kZSA8v1jTq7qCvIouiXw
ghd+apCLyyJUn/ftnx14ZSlbMC6UVX1Q03uDuJv4qeLKF9XHlLujRephjnv7qj7ogn6NJPUn9950
FGtvBWcrLkdXfeD9kmtXWoLJrDEuqFJ9FA0catCU58j8VQP0nAwoC8y+6r2wy9OCCcYGKKtx+cOl
Kwtk54qImXbFx104VVcOHjcEX9CjUazpH26JmGBU9Wm3nd1Qbty0nwqT4oJMzEHwJMNwVR8FWNqd
/CDxJhTjuoMu2JRrUP1Z3IEpb4ReLRA+ufRvsqC5lkfdJG6EcA6XKbR4NDiyWLZv/+oHOzwBXooU
TXhzOHyCJGbBfL3sDEfxLiVPQSuMAxMjHorY9Kv/Nt/+hVJhx5FNJi0YUJIpATAwkkgG/qhuuYvu
28p7S95CzBPDNhecXBzZMnjOWXfXTengMZgsNn1W9YXobLzxSkdUheBeEFE3BaXMM7XE01r1QYIi
/vXHMu1B4gJcJAnD+SaDpTtfpoWj+KwF1deRAotwJEgaVwOVlmBp+1X6SPpKWDoFF5FY4mSQrT94
b2lhXUxR8XnDHzGbRDbosSa68Gw+HIj4t1RVGG3u3/bXS8eL7qTXTUnAUAhjEkaN45CKZUCUvPdp
R+6/7vcfB1aBOF/S8Ceg7//419/mfAnalGwJyWRvIDTwf2pdahr1BwVpXuomF9d7GU0kHn0ZbLeq
NwrENXv2efJ+xWe/QO+JXiFXRRa3BLEp7Skl8W7AuB41dAYBoylttDj9Q1qqDI0Fr6NPY2ShTwpT
yY4wZ969VQpNVy5asasVP8KPWUGqNxNalhzgfi9OQIseRjaBTZdY4WQBapWRPqb2LvLkEXK8xHQH
e331TR9IHhPCzuClxDZJekCIxqmx1R8Fc3iXepLxr5DJX+ATZjGwBlT9rVq9/bfd30pgA04RFw1q
GWD3DF7mv1k7m9w0giAKX8VXgICibLxwFCmRTWwFiYV3bZjFwJiJJgMLn8Y5SJbcK1/1uMdMVyNL
Uy15h0XRf9XVVa/e89F/cXVHhjrhMjA3lMqwjuimqncqPKLuPiE3zR/0DjkyLXfSb+uuNjV1aqen
MOKhs45pWfvcZsK1oz5FnX+Ks4VsJweEVzztXkXMiPFwWhFdYY97NQ3riH4VoHi7Qqd0RJHd0ZMI
xy2UHChG5YHQvCWRUpXxCZtjQJ9vHd7plf0hkDQ1KhL6rBXEgbzlhTnZaumne5EW1PBF/SkmbJZY
CfYXEa4PH4+PLXyra7uvpTT94PRDBxcokToxxgyWlQxZ/Ruak0jCpVwGpojX56LqwXTax8b1+FIM
exi9W4+1sK1rxVPnqa7U+5qpkzsKzpk3iQ+rnRVpHQ2+JG3EpcHDGrzTNE9ByUUtyd2sRcx51tFI
EJPwscwVgBZJ8s28DpfVzKr0ENKwm94PEoQvVFWQDO3YIq12HhtcX+K8QlGFXxDiGU+IZTWzoll5
2DjYLY7ALM+kMq1mpEybGg5oGOBusJPBG5QlLH9teeSqxQGZgnTLlwk3BIx44ePxXo69lvClcMpy
PqfZIPq9LxXeCd97r2+/mE/eulA/jo7sR5csSMURhMiCYZoDkM3ywvGYreZA420blqU/UjAc8uoV
Rrw8gH1A4AkHIf0ADElU5akZhh9h2htNIVglvQ1jTV7rYp3+HagYPj+R4gm/u5888Xbwk0lmGdxl
+Hj8sPzkUVobNvt5Z0H8BQs5BmlRyRGr8Jrv8lSXykOgY8nME2QSpyM4ax/cshVMgA7QYwpg84JB
h7OmOSX84vfVoiFAROhAZH3KAS9e1Lum3vPAlsZewII6Uo8V5u1D8xwnQi90edkop5xLuFttnvdz
SILztkkEnDElvNWo91jbotlrSICk6EQqV0CJZDnDKo8/dA/lUUHE0T+haE5ISyoG2sYMVvwjlbJ5
3dbaj/Bq5N1IKAAVdo6U1rJ4jhqGvQ+JRUCsq3T/p/QQ2bAG/UmLiQCthmQPFjpFB2QJWU9UCqeI
32R4e9z/rmo4GHQpTAljWAfEK2cLtkY10GklAaul2xLKH6LCo/JOPOhp0kNHgIsfvGBYxPEHaeG2
p78EGWp/Y4lULfTShKBZHtoLt+P6Cr84bDsuyKFWh3XuKCW2UQe1nCNpSB1o7Frt0KeyBk7Tapyy
4vm2mhJ0qmcRrBwoFHUZY4/SxJmistUevV86RhNA70CyympFRhUxNvmFinVurXYC9ZEnD6ohYlNb
kPrO7DOnSkhac6TUv7vtJrVO0LBTFaOziPhTVDKtI4PTjHqVRlmx22Frpm6OFjuewm6IvV4VQjIX
vqo/vcinAAhBiiDT435VbnQRVskuWifu0R0bHa5TVuHJg7A6mmFIRYexjvetX8tmdwCyo50e+tvS
ewhOiLgvwxtkCQagQ3Fd7Hzh4qCALS1MBCzzD3dfio72esBb+00T7H74D9Dkyhevq8I11/8BAAD/
/w==</cx:binary>
              </cx:geoCache>
            </cx:geography>
          </cx:layoutPr>
          <cx:valueColors>
            <cx:minColor>
              <a:srgbClr val="F68C67"/>
            </cx:minColor>
            <cx:midColor>
              <a:srgbClr val="DEE3DD"/>
            </cx:midColor>
            <cx:maxColor>
              <a:srgbClr val="649981"/>
            </cx:maxColor>
          </cx:valueColors>
          <cx:valueColorPositions count="3"/>
        </cx:series>
      </cx:plotAreaRegion>
    </cx:plotArea>
    <cx:legend pos="r" align="ctr" overlay="0">
      <cx:spPr>
        <a:noFill/>
      </cx:spPr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sl-SI" sz="900" b="0" i="0" u="none" strike="noStrike" baseline="0">
            <a:noFill/>
            <a:latin typeface="Calibri"/>
          </a:endParaRPr>
        </a:p>
      </cx:txPr>
    </cx:legend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'obcine-prebivalstvo'!$A$3:$B$268</cx:f>
        <cx:nf>'obcine-prebivalstvo'!$A$2:$B$2</cx:nf>
        <cx:lvl ptCount="266" name="Število prebivalcev - 1. januar">
          <cx:pt idx="0">Ajdovščina</cx:pt>
          <cx:pt idx="1">Ankaran/Ancarano</cx:pt>
          <cx:pt idx="2">Apače</cx:pt>
          <cx:pt idx="3">Beltinci</cx:pt>
          <cx:pt idx="4">Benedikt</cx:pt>
          <cx:pt idx="5">Bistrica ob Sotli</cx:pt>
          <cx:pt idx="6">Bled</cx:pt>
          <cx:pt idx="7">Bloke</cx:pt>
          <cx:pt idx="8">Bohinj</cx:pt>
          <cx:pt idx="9">Borovnica</cx:pt>
          <cx:pt idx="10">Bovec</cx:pt>
          <cx:pt idx="11">Braslovče</cx:pt>
          <cx:pt idx="12">Brda</cx:pt>
          <cx:pt idx="13">Brezovica</cx:pt>
          <cx:pt idx="14">Brežice</cx:pt>
          <cx:pt idx="15">Cankova</cx:pt>
          <cx:pt idx="16">Celje</cx:pt>
          <cx:pt idx="17">Cerklje na Gorenjskem</cx:pt>
          <cx:pt idx="18">Cerknica</cx:pt>
          <cx:pt idx="19">Cerkno</cx:pt>
          <cx:pt idx="20">Cerkvenjak</cx:pt>
          <cx:pt idx="21">Cirkulane</cx:pt>
          <cx:pt idx="22">Črenšovci</cx:pt>
          <cx:pt idx="23">Črna na Koroškem</cx:pt>
          <cx:pt idx="24">Črnomelj</cx:pt>
          <cx:pt idx="25">Destrnik</cx:pt>
          <cx:pt idx="26">Divača</cx:pt>
          <cx:pt idx="27">Dobje</cx:pt>
          <cx:pt idx="28">Dobrepolje</cx:pt>
          <cx:pt idx="29">Dobrna</cx:pt>
          <cx:pt idx="30">Dobrova - Polhov Gradec</cx:pt>
          <cx:pt idx="31">Dobrovnik/Dobronak</cx:pt>
          <cx:pt idx="32">Dol pri Ljubljani</cx:pt>
          <cx:pt idx="33">Dolenjske Toplice</cx:pt>
          <cx:pt idx="34">Domžale</cx:pt>
          <cx:pt idx="35">Dornava</cx:pt>
          <cx:pt idx="36">Dravograd</cx:pt>
          <cx:pt idx="37">Duplek</cx:pt>
          <cx:pt idx="38">Gorenja vas - Poljane</cx:pt>
          <cx:pt idx="39">Gorišnica</cx:pt>
          <cx:pt idx="40">Gorje</cx:pt>
          <cx:pt idx="41">Gornja Radgona</cx:pt>
          <cx:pt idx="42">Gornji Grad</cx:pt>
          <cx:pt idx="43">Gornji Petrovci</cx:pt>
          <cx:pt idx="44">Grad</cx:pt>
          <cx:pt idx="45">Grosuplje</cx:pt>
          <cx:pt idx="46">Hajdina</cx:pt>
          <cx:pt idx="47">Hoče - Slivnica</cx:pt>
          <cx:pt idx="48">Hodoš/Hodos</cx:pt>
          <cx:pt idx="49">Horjul</cx:pt>
          <cx:pt idx="50">Hrastnik</cx:pt>
          <cx:pt idx="51">Hrpelje - Kozina</cx:pt>
          <cx:pt idx="52">Idrija</cx:pt>
          <cx:pt idx="53">Ig</cx:pt>
          <cx:pt idx="54">Ilirska Bistrica</cx:pt>
          <cx:pt idx="55">Ivančna Gorica</cx:pt>
          <cx:pt idx="56">Izola/Isola</cx:pt>
          <cx:pt idx="57">Jesenice</cx:pt>
          <cx:pt idx="58">Jezersko</cx:pt>
          <cx:pt idx="59">Juršinci</cx:pt>
          <cx:pt idx="60">Kamnik</cx:pt>
          <cx:pt idx="61">Kanal</cx:pt>
          <cx:pt idx="62">Kidričevo</cx:pt>
          <cx:pt idx="63">Kobarid</cx:pt>
          <cx:pt idx="64">Kobilje</cx:pt>
          <cx:pt idx="65">Kočevje</cx:pt>
          <cx:pt idx="66">Komen</cx:pt>
          <cx:pt idx="67">Komenda</cx:pt>
          <cx:pt idx="68">Koper/Capodistria</cx:pt>
          <cx:pt idx="69">Kostanjevica na Krki</cx:pt>
          <cx:pt idx="70">Kostel</cx:pt>
          <cx:pt idx="71">Kozje</cx:pt>
          <cx:pt idx="72">Kranj</cx:pt>
          <cx:pt idx="73">Kranjska Gora</cx:pt>
          <cx:pt idx="74">Križevci</cx:pt>
          <cx:pt idx="75">Krško</cx:pt>
          <cx:pt idx="76">Kungota</cx:pt>
          <cx:pt idx="77">Kuzma</cx:pt>
          <cx:pt idx="78">Laško</cx:pt>
          <cx:pt idx="79">Lenart</cx:pt>
          <cx:pt idx="80">Lendava/Lendva</cx:pt>
          <cx:pt idx="81">Litija</cx:pt>
          <cx:pt idx="82">Ljubljana</cx:pt>
          <cx:pt idx="83">Ljubno</cx:pt>
          <cx:pt idx="84">Ljutomer</cx:pt>
          <cx:pt idx="85">Log - Dragomer</cx:pt>
          <cx:pt idx="86">Logatec</cx:pt>
          <cx:pt idx="87">Loška dolina</cx:pt>
          <cx:pt idx="88">Loški Potok</cx:pt>
          <cx:pt idx="89">Lovrenc na Pohorju</cx:pt>
          <cx:pt idx="90">Luče</cx:pt>
          <cx:pt idx="91">Lukovica</cx:pt>
          <cx:pt idx="92">Majšperk</cx:pt>
          <cx:pt idx="93">Makole</cx:pt>
          <cx:pt idx="94">Maribor</cx:pt>
          <cx:pt idx="95">Markovci</cx:pt>
          <cx:pt idx="96">Medvode</cx:pt>
          <cx:pt idx="97">Mengeš</cx:pt>
          <cx:pt idx="98">Metlika</cx:pt>
          <cx:pt idx="99">Mežica</cx:pt>
          <cx:pt idx="100">Miklavž na Dravskem polju</cx:pt>
          <cx:pt idx="101">Miren - Kostanjevica</cx:pt>
          <cx:pt idx="102">Mirna</cx:pt>
          <cx:pt idx="103">Mirna Peč</cx:pt>
          <cx:pt idx="104">Mislinja</cx:pt>
          <cx:pt idx="105">Mokronog - Trebelno</cx:pt>
          <cx:pt idx="106">Moravče</cx:pt>
          <cx:pt idx="107">Moravske Toplice</cx:pt>
          <cx:pt idx="108">Mozirje</cx:pt>
          <cx:pt idx="109">Murska Sobota</cx:pt>
          <cx:pt idx="110">Muta</cx:pt>
          <cx:pt idx="111">Naklo</cx:pt>
          <cx:pt idx="112">Nazarje</cx:pt>
          <cx:pt idx="113">Nova Gorica</cx:pt>
          <cx:pt idx="114">Novo mesto</cx:pt>
          <cx:pt idx="115">Odranci</cx:pt>
          <cx:pt idx="116">Oplotnica</cx:pt>
          <cx:pt idx="117">Ormož</cx:pt>
          <cx:pt idx="118">Osilnica</cx:pt>
          <cx:pt idx="119">Pesnica</cx:pt>
          <cx:pt idx="120">Piran/Pirano</cx:pt>
          <cx:pt idx="121">Pivka</cx:pt>
          <cx:pt idx="122">Podčetrtek</cx:pt>
          <cx:pt idx="123">Podlehnik</cx:pt>
          <cx:pt idx="124">Podvelka</cx:pt>
          <cx:pt idx="125">Poljčane</cx:pt>
          <cx:pt idx="126">Polzela</cx:pt>
          <cx:pt idx="127">Postojna</cx:pt>
          <cx:pt idx="128">Prebold</cx:pt>
          <cx:pt idx="129">Preddvor</cx:pt>
          <cx:pt idx="130">Prevalje</cx:pt>
          <cx:pt idx="131">Ptuj</cx:pt>
          <cx:pt idx="132">Puconci</cx:pt>
          <cx:pt idx="133">Rače - Fram</cx:pt>
          <cx:pt idx="134">Radeče</cx:pt>
          <cx:pt idx="135">Radenci</cx:pt>
          <cx:pt idx="136">Radlje ob Dravi</cx:pt>
          <cx:pt idx="137">Radovljica</cx:pt>
          <cx:pt idx="138">Ravne na Koroškem</cx:pt>
          <cx:pt idx="139">Razkrižje</cx:pt>
          <cx:pt idx="140">Rečica ob Savinji</cx:pt>
          <cx:pt idx="141">Renče - Vogrsko</cx:pt>
          <cx:pt idx="142">Ribnica</cx:pt>
          <cx:pt idx="143">Ribnica na Pohorju</cx:pt>
          <cx:pt idx="144">Rogaška Slatina</cx:pt>
          <cx:pt idx="145">Rogašovci</cx:pt>
          <cx:pt idx="146">Rogatec</cx:pt>
          <cx:pt idx="147">Ruše</cx:pt>
          <cx:pt idx="148">Selnica ob Dravi</cx:pt>
          <cx:pt idx="149">Semič</cx:pt>
          <cx:pt idx="150">Sevnica</cx:pt>
          <cx:pt idx="151">Sežana</cx:pt>
          <cx:pt idx="152">Slovenj Gradec</cx:pt>
          <cx:pt idx="153">Slovenska Bistrica</cx:pt>
          <cx:pt idx="154">Slovenske Konjice</cx:pt>
          <cx:pt idx="155">Sodražica</cx:pt>
          <cx:pt idx="156">Solčava</cx:pt>
          <cx:pt idx="157">Središče ob Dravi</cx:pt>
          <cx:pt idx="158">Starše</cx:pt>
          <cx:pt idx="159">Straža</cx:pt>
          <cx:pt idx="160">Sveta Ana</cx:pt>
          <cx:pt idx="161">Sveta Trojica v Slov. goricah</cx:pt>
          <cx:pt idx="162">Sveti Andraž v Slov. goricah</cx:pt>
          <cx:pt idx="163">Sveti Jurij ob Ščavnici</cx:pt>
          <cx:pt idx="164">Sveti Jurij v Slov. goricah</cx:pt>
          <cx:pt idx="165">Sveti Tomaž</cx:pt>
          <cx:pt idx="166">Šalovci</cx:pt>
          <cx:pt idx="167">Šempeter - Vrtojba</cx:pt>
          <cx:pt idx="168">Šenčur</cx:pt>
          <cx:pt idx="169">Šentilj</cx:pt>
          <cx:pt idx="170">Šentjernej</cx:pt>
          <cx:pt idx="171">Šentjur</cx:pt>
          <cx:pt idx="172">Šentrupert</cx:pt>
          <cx:pt idx="173">Škocjan</cx:pt>
          <cx:pt idx="174">Škofja Loka</cx:pt>
          <cx:pt idx="175">Škofljica</cx:pt>
          <cx:pt idx="176">Šmarje pri Jelšah</cx:pt>
          <cx:pt idx="177">Šmarješke Toplice</cx:pt>
          <cx:pt idx="178">Šmartno ob Paki</cx:pt>
          <cx:pt idx="179">Šmartno pri Litiji</cx:pt>
          <cx:pt idx="180">Šoštanj</cx:pt>
          <cx:pt idx="181">Štore</cx:pt>
          <cx:pt idx="182">Tabor</cx:pt>
          <cx:pt idx="183">Tišina</cx:pt>
          <cx:pt idx="184">Tolmin</cx:pt>
          <cx:pt idx="185">Trbovlje</cx:pt>
          <cx:pt idx="186">Trebnje</cx:pt>
          <cx:pt idx="187">Trnovska vas</cx:pt>
          <cx:pt idx="188">Trzin</cx:pt>
          <cx:pt idx="189">Tržič</cx:pt>
          <cx:pt idx="190">Turnišče</cx:pt>
          <cx:pt idx="191">Velenje</cx:pt>
          <cx:pt idx="192">Velika Polana</cx:pt>
          <cx:pt idx="193">Velike Lašče</cx:pt>
          <cx:pt idx="194">Veržej</cx:pt>
          <cx:pt idx="195">Videm</cx:pt>
          <cx:pt idx="196">Vipava</cx:pt>
          <cx:pt idx="197">Vitanje</cx:pt>
          <cx:pt idx="198">Vodice</cx:pt>
          <cx:pt idx="199">Vojnik</cx:pt>
          <cx:pt idx="200">Vransko</cx:pt>
          <cx:pt idx="201">Vrhnika</cx:pt>
          <cx:pt idx="202">Vuzenica</cx:pt>
          <cx:pt idx="203">Zagorje ob Savi</cx:pt>
          <cx:pt idx="204">Zavrč</cx:pt>
          <cx:pt idx="205">Zreče</cx:pt>
          <cx:pt idx="206">Žalec</cx:pt>
          <cx:pt idx="207">Železniki</cx:pt>
          <cx:pt idx="208">Žetale</cx:pt>
          <cx:pt idx="209">Žiri</cx:pt>
          <cx:pt idx="210">Žirovnica</cx:pt>
          <cx:pt idx="211">Žužemberk</cx:pt>
        </cx:lvl>
        <cx:lvl ptCount="266" name="država">
          <cx:pt idx="0">Slovenija</cx:pt>
          <cx:pt idx="1">Slovenija</cx:pt>
          <cx:pt idx="2">Slovenija</cx:pt>
          <cx:pt idx="3">Slovenija</cx:pt>
          <cx:pt idx="4">Slovenija</cx:pt>
          <cx:pt idx="5">Slovenija</cx:pt>
          <cx:pt idx="6">Slovenija</cx:pt>
          <cx:pt idx="7">Slovenija</cx:pt>
          <cx:pt idx="8">Slovenija</cx:pt>
          <cx:pt idx="9">Slovenija</cx:pt>
          <cx:pt idx="10">Slovenija</cx:pt>
          <cx:pt idx="11">Slovenija</cx:pt>
          <cx:pt idx="12">Slovenija</cx:pt>
          <cx:pt idx="13">Slovenija</cx:pt>
          <cx:pt idx="14">Slovenija</cx:pt>
          <cx:pt idx="15">Slovenija</cx:pt>
          <cx:pt idx="16">Slovenija</cx:pt>
          <cx:pt idx="17">Slovenija</cx:pt>
          <cx:pt idx="18">Slovenija</cx:pt>
          <cx:pt idx="19">Slovenija</cx:pt>
          <cx:pt idx="20">Slovenija</cx:pt>
          <cx:pt idx="21">Slovenija</cx:pt>
          <cx:pt idx="22">Slovenija</cx:pt>
          <cx:pt idx="23">Slovenija</cx:pt>
          <cx:pt idx="24">Slovenija</cx:pt>
          <cx:pt idx="25">Slovenija</cx:pt>
          <cx:pt idx="26">Slovenija</cx:pt>
          <cx:pt idx="27">Slovenija</cx:pt>
          <cx:pt idx="28">Slovenija</cx:pt>
          <cx:pt idx="29">Slovenija</cx:pt>
          <cx:pt idx="30">Slovenija</cx:pt>
          <cx:pt idx="31">Slovenija</cx:pt>
          <cx:pt idx="32">Slovenija</cx:pt>
          <cx:pt idx="33">Slovenija</cx:pt>
          <cx:pt idx="34">Slovenija</cx:pt>
          <cx:pt idx="35">Slovenija</cx:pt>
          <cx:pt idx="36">Slovenija</cx:pt>
          <cx:pt idx="37">Slovenija</cx:pt>
          <cx:pt idx="38">Slovenija</cx:pt>
          <cx:pt idx="39">Slovenija</cx:pt>
          <cx:pt idx="40">Slovenija</cx:pt>
          <cx:pt idx="41">Slovenija</cx:pt>
          <cx:pt idx="42">Slovenija</cx:pt>
          <cx:pt idx="43">Slovenija</cx:pt>
          <cx:pt idx="44">Slovenija</cx:pt>
          <cx:pt idx="45">Slovenija</cx:pt>
          <cx:pt idx="46">Slovenija</cx:pt>
          <cx:pt idx="47">Slovenija</cx:pt>
          <cx:pt idx="48">Slovenija</cx:pt>
          <cx:pt idx="49">Slovenija</cx:pt>
          <cx:pt idx="50">Slovenija</cx:pt>
          <cx:pt idx="51">Slovenija</cx:pt>
          <cx:pt idx="52">Slovenija</cx:pt>
          <cx:pt idx="53">Slovenija</cx:pt>
          <cx:pt idx="54">Slovenija</cx:pt>
          <cx:pt idx="55">Slovenija</cx:pt>
          <cx:pt idx="56">Slovenija</cx:pt>
          <cx:pt idx="57">Slovenija</cx:pt>
          <cx:pt idx="58">Slovenija</cx:pt>
          <cx:pt idx="59">Slovenija</cx:pt>
          <cx:pt idx="60">Slovenija</cx:pt>
          <cx:pt idx="61">Slovenija</cx:pt>
          <cx:pt idx="62">Slovenija</cx:pt>
          <cx:pt idx="63">Slovenija</cx:pt>
          <cx:pt idx="64">Slovenija</cx:pt>
          <cx:pt idx="65">Slovenija</cx:pt>
          <cx:pt idx="66">Slovenija</cx:pt>
          <cx:pt idx="67">Slovenija</cx:pt>
          <cx:pt idx="68">Slovenija</cx:pt>
          <cx:pt idx="69">Slovenija</cx:pt>
          <cx:pt idx="70">Slovenija</cx:pt>
          <cx:pt idx="71">Slovenija</cx:pt>
          <cx:pt idx="72">Slovenija</cx:pt>
          <cx:pt idx="73">Slovenija</cx:pt>
          <cx:pt idx="74">Slovenija</cx:pt>
          <cx:pt idx="75">Slovenija</cx:pt>
          <cx:pt idx="76">Slovenija</cx:pt>
          <cx:pt idx="77">Slovenija</cx:pt>
          <cx:pt idx="78">Slovenija</cx:pt>
          <cx:pt idx="79">Slovenija</cx:pt>
          <cx:pt idx="80">Slovenija</cx:pt>
          <cx:pt idx="81">Slovenija</cx:pt>
          <cx:pt idx="82">Slovenija</cx:pt>
          <cx:pt idx="83">Slovenija</cx:pt>
          <cx:pt idx="84">Slovenija</cx:pt>
          <cx:pt idx="85">Slovenija</cx:pt>
          <cx:pt idx="86">Slovenija</cx:pt>
          <cx:pt idx="87">Slovenija</cx:pt>
          <cx:pt idx="88">Slovenija</cx:pt>
          <cx:pt idx="89">Slovenija</cx:pt>
          <cx:pt idx="90">Slovenija</cx:pt>
          <cx:pt idx="91">Slovenija</cx:pt>
          <cx:pt idx="92">Slovenija</cx:pt>
          <cx:pt idx="93">Slovenija</cx:pt>
          <cx:pt idx="94">Slovenija</cx:pt>
          <cx:pt idx="95">Slovenija</cx:pt>
          <cx:pt idx="96">Slovenija</cx:pt>
          <cx:pt idx="97">Slovenija</cx:pt>
          <cx:pt idx="98">Slovenija</cx:pt>
          <cx:pt idx="99">Slovenija</cx:pt>
          <cx:pt idx="100">Slovenija</cx:pt>
          <cx:pt idx="101">Slovenija</cx:pt>
          <cx:pt idx="102">Slovenija</cx:pt>
          <cx:pt idx="103">Slovenija</cx:pt>
          <cx:pt idx="104">Slovenija</cx:pt>
          <cx:pt idx="105">Slovenija</cx:pt>
          <cx:pt idx="106">Slovenija</cx:pt>
          <cx:pt idx="107">Slovenija</cx:pt>
          <cx:pt idx="108">Slovenija</cx:pt>
          <cx:pt idx="109">Slovenija</cx:pt>
          <cx:pt idx="110">Slovenija</cx:pt>
          <cx:pt idx="111">Slovenija</cx:pt>
          <cx:pt idx="112">Slovenija</cx:pt>
          <cx:pt idx="113">Slovenija</cx:pt>
          <cx:pt idx="114">Slovenija</cx:pt>
          <cx:pt idx="115">Slovenija</cx:pt>
          <cx:pt idx="116">Slovenija</cx:pt>
          <cx:pt idx="117">Slovenija</cx:pt>
          <cx:pt idx="118">Slovenija</cx:pt>
          <cx:pt idx="119">Slovenija</cx:pt>
          <cx:pt idx="120">Slovenija</cx:pt>
          <cx:pt idx="121">Slovenija</cx:pt>
          <cx:pt idx="122">Slovenija</cx:pt>
          <cx:pt idx="123">Slovenija</cx:pt>
          <cx:pt idx="124">Slovenija</cx:pt>
          <cx:pt idx="125">Slovenija</cx:pt>
          <cx:pt idx="126">Slovenija</cx:pt>
          <cx:pt idx="127">Slovenija</cx:pt>
          <cx:pt idx="128">Slovenija</cx:pt>
          <cx:pt idx="129">Slovenija</cx:pt>
          <cx:pt idx="130">Slovenija</cx:pt>
          <cx:pt idx="131">Slovenija</cx:pt>
          <cx:pt idx="132">Slovenija</cx:pt>
          <cx:pt idx="133">Slovenija</cx:pt>
          <cx:pt idx="134">Slovenija</cx:pt>
          <cx:pt idx="135">Slovenija</cx:pt>
          <cx:pt idx="136">Slovenija</cx:pt>
          <cx:pt idx="137">Slovenija</cx:pt>
          <cx:pt idx="138">Slovenija</cx:pt>
          <cx:pt idx="139">Slovenija</cx:pt>
          <cx:pt idx="140">Slovenija</cx:pt>
          <cx:pt idx="141">Slovenija</cx:pt>
          <cx:pt idx="142">Slovenija</cx:pt>
          <cx:pt idx="143">Slovenija</cx:pt>
          <cx:pt idx="144">Slovenija</cx:pt>
          <cx:pt idx="145">Slovenija</cx:pt>
          <cx:pt idx="146">Slovenija</cx:pt>
          <cx:pt idx="147">Slovenija</cx:pt>
          <cx:pt idx="148">Slovenija</cx:pt>
          <cx:pt idx="149">Slovenija</cx:pt>
          <cx:pt idx="150">Slovenija</cx:pt>
          <cx:pt idx="151">Slovenija</cx:pt>
          <cx:pt idx="152">Slovenija</cx:pt>
          <cx:pt idx="153">Slovenija</cx:pt>
          <cx:pt idx="154">Slovenija</cx:pt>
          <cx:pt idx="155">Slovenija</cx:pt>
          <cx:pt idx="156">Slovenija</cx:pt>
          <cx:pt idx="157">Slovenija</cx:pt>
          <cx:pt idx="158">Slovenija</cx:pt>
          <cx:pt idx="159">Slovenija</cx:pt>
          <cx:pt idx="160">Slovenija</cx:pt>
          <cx:pt idx="161">Slovenija</cx:pt>
          <cx:pt idx="162">Slovenija</cx:pt>
          <cx:pt idx="163">Slovenija</cx:pt>
          <cx:pt idx="164">Slovenija</cx:pt>
          <cx:pt idx="165">Slovenija</cx:pt>
          <cx:pt idx="166">Slovenija</cx:pt>
          <cx:pt idx="167">Slovenija</cx:pt>
          <cx:pt idx="168">Slovenija</cx:pt>
          <cx:pt idx="169">Slovenija</cx:pt>
          <cx:pt idx="170">Slovenija</cx:pt>
          <cx:pt idx="171">Slovenija</cx:pt>
          <cx:pt idx="172">Slovenija</cx:pt>
          <cx:pt idx="173">Slovenija</cx:pt>
          <cx:pt idx="174">Slovenija</cx:pt>
          <cx:pt idx="175">Slovenija</cx:pt>
          <cx:pt idx="176">Slovenija</cx:pt>
          <cx:pt idx="177">Slovenija</cx:pt>
          <cx:pt idx="178">Slovenija</cx:pt>
          <cx:pt idx="179">Slovenija</cx:pt>
          <cx:pt idx="180">Slovenija</cx:pt>
          <cx:pt idx="181">Slovenija</cx:pt>
          <cx:pt idx="182">Slovenija</cx:pt>
          <cx:pt idx="183">Slovenija</cx:pt>
          <cx:pt idx="184">Slovenija</cx:pt>
          <cx:pt idx="185">Slovenija</cx:pt>
          <cx:pt idx="186">Slovenija</cx:pt>
          <cx:pt idx="187">Slovenija</cx:pt>
          <cx:pt idx="188">Slovenija</cx:pt>
          <cx:pt idx="189">Slovenija</cx:pt>
          <cx:pt idx="190">Slovenija</cx:pt>
          <cx:pt idx="191">Slovenija</cx:pt>
          <cx:pt idx="192">Slovenija</cx:pt>
          <cx:pt idx="193">Slovenija</cx:pt>
          <cx:pt idx="194">Slovenija</cx:pt>
          <cx:pt idx="195">Slovenija</cx:pt>
          <cx:pt idx="196">Slovenija</cx:pt>
          <cx:pt idx="197">Slovenija</cx:pt>
          <cx:pt idx="198">Slovenija</cx:pt>
          <cx:pt idx="199">Slovenija</cx:pt>
          <cx:pt idx="200">Slovenija</cx:pt>
          <cx:pt idx="201">Slovenija</cx:pt>
          <cx:pt idx="202">Slovenija</cx:pt>
          <cx:pt idx="203">Slovenija</cx:pt>
          <cx:pt idx="204">Slovenija</cx:pt>
          <cx:pt idx="205">Slovenija</cx:pt>
          <cx:pt idx="206">Slovenija</cx:pt>
          <cx:pt idx="207">Slovenija</cx:pt>
          <cx:pt idx="208">Slovenija</cx:pt>
          <cx:pt idx="209">Slovenija</cx:pt>
          <cx:pt idx="210">Slovenija</cx:pt>
          <cx:pt idx="211">Slovenija</cx:pt>
          <cx:pt idx="212">Slovenija</cx:pt>
          <cx:pt idx="213">Slovenija</cx:pt>
          <cx:pt idx="214">Slovenija</cx:pt>
          <cx:pt idx="215">Slovenija</cx:pt>
          <cx:pt idx="216">Slovenija</cx:pt>
          <cx:pt idx="217">Slovenija</cx:pt>
          <cx:pt idx="218">Slovenija</cx:pt>
          <cx:pt idx="219">Slovenija</cx:pt>
          <cx:pt idx="220">Slovenija</cx:pt>
          <cx:pt idx="221">Slovenija</cx:pt>
          <cx:pt idx="222">Slovenija</cx:pt>
          <cx:pt idx="223">Slovenija</cx:pt>
          <cx:pt idx="224">Slovenija</cx:pt>
          <cx:pt idx="225">Slovenija</cx:pt>
          <cx:pt idx="226">Slovenija</cx:pt>
          <cx:pt idx="227">Slovenija</cx:pt>
          <cx:pt idx="228">Slovenija</cx:pt>
          <cx:pt idx="229">Slovenija</cx:pt>
          <cx:pt idx="230">Slovenija</cx:pt>
          <cx:pt idx="231">Slovenija</cx:pt>
          <cx:pt idx="232">Slovenija</cx:pt>
          <cx:pt idx="233">Slovenija</cx:pt>
          <cx:pt idx="234">Slovenija</cx:pt>
          <cx:pt idx="235">Slovenija</cx:pt>
          <cx:pt idx="236">Slovenija</cx:pt>
          <cx:pt idx="237">Slovenija</cx:pt>
          <cx:pt idx="238">Slovenija</cx:pt>
          <cx:pt idx="239">Slovenija</cx:pt>
          <cx:pt idx="240">Slovenija</cx:pt>
          <cx:pt idx="241">Slovenija</cx:pt>
          <cx:pt idx="242">Slovenija</cx:pt>
          <cx:pt idx="243">Slovenija</cx:pt>
          <cx:pt idx="244">Slovenija</cx:pt>
          <cx:pt idx="245">Slovenija</cx:pt>
          <cx:pt idx="246">Slovenija</cx:pt>
          <cx:pt idx="247">Slovenija</cx:pt>
          <cx:pt idx="248">Slovenija</cx:pt>
          <cx:pt idx="249">Slovenija</cx:pt>
          <cx:pt idx="250">Slovenija</cx:pt>
          <cx:pt idx="251">Slovenija</cx:pt>
          <cx:pt idx="252">Slovenija</cx:pt>
          <cx:pt idx="253">Slovenija</cx:pt>
          <cx:pt idx="254">Slovenija</cx:pt>
          <cx:pt idx="255">Slovenija</cx:pt>
          <cx:pt idx="256">Slovenija</cx:pt>
          <cx:pt idx="257">Slovenija</cx:pt>
          <cx:pt idx="258">Slovenija</cx:pt>
          <cx:pt idx="259">Slovenija</cx:pt>
          <cx:pt idx="260">Slovenija</cx:pt>
          <cx:pt idx="261">Slovenija</cx:pt>
          <cx:pt idx="262">Slovenija</cx:pt>
          <cx:pt idx="263">Slovenija</cx:pt>
          <cx:pt idx="264">Slovenija</cx:pt>
          <cx:pt idx="265">Slovenija</cx:pt>
        </cx:lvl>
      </cx:strDim>
      <cx:numDim type="colorVal">
        <cx:f>'obcine-prebivalstvo'!$I$3:$I$268</cx:f>
        <cx:nf>'obcine-prebivalstvo'!$I$2</cx:nf>
        <cx:lvl ptCount="266" formatCode="0,0%" name=" RAST ZAČ-KO ">
          <cx:pt idx="0">0.053408179631114772</cx:pt>
          <cx:pt idx="1">0.016204425054534122</cx:pt>
          <cx:pt idx="2">-0.024684585847504104</cx:pt>
          <cx:pt idx="3">-0.05526932084309133</cx:pt>
          <cx:pt idx="4">0.13701609395389291</cx:pt>
          <cx:pt idx="5">-0.067400275103163709</cx:pt>
          <cx:pt idx="6">0.0035417684416219064</cx:pt>
          <cx:pt idx="7">-0.015234613040828737</cx:pt>
          <cx:pt idx="8">0.059879108424631733</cx:pt>
          <cx:pt idx="9">0.18949247640907929</cx:pt>
          <cx:pt idx="10">-0.020229468599033851</cx:pt>
          <cx:pt idx="11">0.084771768316072027</cx:pt>
          <cx:pt idx="12">-0.019133762393459763</cx:pt>
          <cx:pt idx="13">0.2433142079159778</cx:pt>
          <cx:pt idx="14">-0.001635389836052159</cx:pt>
          <cx:pt idx="15">-0.12872763419483102</cx:pt>
          <cx:pt idx="16">-0.0099795963717904668</cx:pt>
          <cx:pt idx="17">0.16223010943507843</cx:pt>
          <cx:pt idx="18">0.060793031485346205</cx:pt>
          <cx:pt idx="19">-0.091508491508491496</cx:pt>
          <cx:pt idx="20">0.028422548555187221</cx:pt>
          <cx:pt idx="21">0.022355975924333693</cx:pt>
          <cx:pt idx="22">-0.085003455425017305</cx:pt>
          <cx:pt idx="23">-0.08135593220338988</cx:pt>
          <cx:pt idx="24">-0.036757775683317617</cx:pt>
          <cx:pt idx="25">-0.014886490509862349</cx:pt>
          <cx:pt idx="26">0.10957501280081927</cx:pt>
          <cx:pt idx="27">-0.056565656565656597</cx:pt>
          <cx:pt idx="28">0.04777327935222675</cx:pt>
          <cx:pt idx="29">0.054852320675105481</cx:pt>
          <cx:pt idx="30">0.10154494382022472</cx:pt>
          <cx:pt idx="31">-0.061002178649237515</cx:pt>
          <cx:pt idx="32">0.24716464606961286</cx:pt>
          <cx:pt idx="33">0.045388420133837704</cx:pt>
          <cx:pt idx="34">0.12016000977158914</cx:pt>
          <cx:pt idx="35">0.075780089153046015</cx:pt>
          <cx:pt idx="36">-0.0097413503527040701</cx:pt>
          <cx:pt idx="37">0.07243026660502383</cx:pt>
          <cx:pt idx="38">0.072628043660789343</cx:pt>
          <cx:pt idx="39">0.062835249042145547</cx:pt>
          <cx:pt idx="40">-0.039875173370318984</cx:pt>
          <cx:pt idx="41">-0.02519268376854944</cx:pt>
          <cx:pt idx="42">-0.039504260263361735</cx:pt>
          <cx:pt idx="43">-0.1036906854130053</cx:pt>
          <cx:pt idx="44">-0.1019793459552496</cx:pt>
          <cx:pt idx="45">0.18319048935581983</cx:pt>
          <cx:pt idx="46">0.040422721268163819</cx:pt>
          <cx:pt idx="47">0.087703016241299281</cx:pt>
          <cx:pt idx="48">0.10149253731343277</cx:pt>
          <cx:pt idx="49">0.089416058394160558</cx:pt>
          <cx:pt idx="50">-0.12041173043309383</cx:pt>
          <cx:pt idx="51">0.17543009449963654</cx:pt>
          <cx:pt idx="52">-0.021186087246642726</cx:pt>
          <cx:pt idx="53">0.25549360446047875</cx:pt>
          <cx:pt idx="54">-0.051807228915662695</cx:pt>
          <cx:pt idx="55">0.19371086305472374</cx:pt>
          <cx:pt idx="56">0.069798657718120882</cx:pt>
          <cx:pt idx="57">-0.0092770313499680457</cx:pt>
          <cx:pt idx="58">-0.036179450072358899</cx:pt>
          <cx:pt idx="59">0.026717557251908497</cx:pt>
          <cx:pt idx="60">0.060956626335526787</cx:pt>
          <cx:pt idx="61">-0.11952721824538037</cx:pt>
          <cx:pt idx="62">-0.028235993461138365</cx:pt>
          <cx:pt idx="63">-0.085506917668405569</cx:pt>
          <cx:pt idx="64">-0.13738019169329074</cx:pt>
          <cx:pt idx="65">-0.074045575614086978</cx:pt>
          <cx:pt idx="66">0.030448266140400415</cx:pt>
          <cx:pt idx="67">0.32893380078366663</cx:pt>
          <cx:pt idx="68">0.050958428650311527</cx:pt>
          <cx:pt idx="69">-0.0085123631941629307</cx:pt>
          <cx:pt idx="70">0</cx:pt>
          <cx:pt idx="71">-0.095252314123619009</cx:pt>
          <cx:pt idx="72">0.061497623997623929</cx:pt>
          <cx:pt idx="73">0.38348353871620389</cx:pt>
          <cx:pt idx="74">-0.00028169014084511446</cx:pt>
          <cx:pt idx="75">-0.0011182663016233718</cx:pt>
          <cx:pt idx="76">0.028668507114036901</cx:pt>
          <cx:pt idx="77">0.0086956521739129933</cx:pt>
          <cx:pt idx="78">-0.052354130560369749</cx:pt>
          <cx:pt idx="79">0.16014719912770881</cx:pt>
          <cx:pt idx="80">-0.082669932639314103</cx:pt>
          <cx:pt idx="81">0.073361969046157993</cx:pt>
          <cx:pt idx="82">0.099731102479832634</cx:pt>
          <cx:pt idx="83">-0.044155844155844171</cx:pt>
          <cx:pt idx="84">-0.065551950752849142</cx:pt>
          <cx:pt idx="85">0.039035591274397152</cx:pt>
          <cx:pt idx="86">0.18299758259468168</cx:pt>
          <cx:pt idx="87">-0.051971326164874543</cx:pt>
          <cx:pt idx="88">-0.10805500982318272</cx:pt>
          <cx:pt idx="89">-0.055327220992728465</cx:pt>
          <cx:pt idx="90">-0.087829360100376452</cx:pt>
          <cx:pt idx="91">0.12003043560966331</cx:pt>
          <cx:pt idx="92">-0.020742884708152443</cx:pt>
          <cx:pt idx="93">-0.026115859449192813</cx:pt>
          <cx:pt idx="94">0.02189689240165249</cx:pt>
          <cx:pt idx="95">0.00074589756340137647</cx:pt>
          <cx:pt idx="96">0.12984743598360104</cx:pt>
          <cx:pt idx="97">0.20691634380829393</cx:pt>
          <cx:pt idx="98">0.0026010877275952637</cx:pt>
          <cx:pt idx="99">-0.072680412371133984</cx:pt>
          <cx:pt idx="100">0.12187299550994224</cx:pt>
          <cx:pt idx="101">0.032860957075374841</cx:pt>
          <cx:pt idx="102">0</cx:pt>
          <cx:pt idx="103">0.085509838998211185</cx:pt>
          <cx:pt idx="104">-0.048020219039595635</cx:pt>
          <cx:pt idx="105">0.0660377358490567</cx:pt>
          <cx:pt idx="106">0.13771583107967555</cx:pt>
          <cx:pt idx="107">-0.041351568785197079</cx:pt>
          <cx:pt idx="108">0.035374481580873418</cx:pt>
          <cx:pt idx="109">-0.053712078865795987</cx:pt>
          <cx:pt idx="110">-0.067158067158067158</cx:pt>
          <cx:pt idx="111">0.054563106796116534</cx:pt>
          <cx:pt idx="112">-0.023194912083800978</cx:pt>
          <cx:pt idx="113">-0.010809803373404203</cx:pt>
          <cx:pt idx="114">0.04894398788320764</cx:pt>
          <cx:pt idx="115">-0.059814169570267084</cx:pt>
          <cx:pt idx="116">0.047402924861321249</cx:pt>
          <cx:pt idx="117">-0.093571265156714656</cx:pt>
          <cx:pt idx="118">-0.22327790973871731</cx:pt>
          <cx:pt idx="119">-0.009498680738786236</cx:pt>
          <cx:pt idx="120">0.061418137903272108</cx:pt>
          <cx:pt idx="121">0.020441806791955175</cx:pt>
          <cx:pt idx="122">0.083008690440515398</cx:pt>
          <cx:pt idx="123">-0.043366029943211148</cx:pt>
          <cx:pt idx="124">-0.12698412698412698</cx:pt>
          <cx:pt idx="125">0.039320614239181095</cx:pt>
          <cx:pt idx="126">0.12154009936124921</cx:pt>
          <cx:pt idx="127">0.087098246300280291</cx:pt>
          <cx:pt idx="128">0.13113330438558402</cx:pt>
          <cx:pt idx="129">0.15314215985356916</cx:pt>
          <cx:pt idx="130">0.018116484503668318</cx:pt>
          <cx:pt idx="131">-0.0049728180707151459</cx:pt>
          <cx:pt idx="132">-0.057922450933460934</cx:pt>
          <cx:pt idx="133">0.17784301606922126</cx:pt>
          <cx:pt idx="134">-0.093994778067885143</cx:pt>
          <cx:pt idx="135">-0.033737680060652031</cx:pt>
          <cx:pt idx="136">-0.018315018315018361</cx:pt>
          <cx:pt idx="137">0.032877744296168743</cx:pt>
          <cx:pt idx="138">-0.068641201221021353</cx:pt>
          <cx:pt idx="139">-0.060178306092124823</cx:pt>
          <cx:pt idx="140">0.025250326512842758</cx:pt>
          <cx:pt idx="141">0.025983146067415808</cx:pt>
          <cx:pt idx="142">0.035097134270688057</cx:pt>
          <cx:pt idx="143">-0.092209856915739241</cx:pt>
          <cx:pt idx="144">0.018255395683453246</cx:pt>
          <cx:pt idx="145">-0.058930190389845927</cx:pt>
          <cx:pt idx="146">-0.026070763500931071</cx:pt>
          <cx:pt idx="147">-0.054922973878097747</cx:pt>
          <cx:pt idx="148">0.0026373626373625836</cx:pt>
          <cx:pt idx="149">-0.0038441824705279792</cx:pt>
          <cx:pt idx="150">0.0082885560763690247</cx:pt>
          <cx:pt idx="151">0.096876738456647793</cx:pt>
          <cx:pt idx="152">-0.029929268720406799</cx:pt>
          <cx:pt idx="153">0.061178587494376879</cx:pt>
          <cx:pt idx="154">0.060077788581747393</cx:pt>
          <cx:pt idx="155">0.01995464852607709</cx:pt>
          <cx:pt idx="156">-0.020370370370370372</cx:pt>
          <cx:pt idx="157">-0.15611257695690417</cx:pt>
          <cx:pt idx="158">-0.0031753786028334563</cx:pt>
          <cx:pt idx="159">0.015171331415118949</cx:pt>
          <cx:pt idx="160">-0.023128679562657739</cx:pt>
          <cx:pt idx="161">-0.034771126760563376</cx:pt>
          <cx:pt idx="162">-0.027485852869846394</cx:pt>
          <cx:pt idx="163">-0.045469855170090945</cx:pt>
          <cx:pt idx="164">-0.01582867783985098</cx:pt>
          <cx:pt idx="165">-0.090620752152242856</cx:pt>
          <cx:pt idx="166">-0.16385542168674694</cx:pt>
          <cx:pt idx="167">-0.023890784982935176</cx:pt>
          <cx:pt idx="168">0.085577277757285186</cx:pt>
          <cx:pt idx="169">-0.017249471954940199</cx:pt>
          <cx:pt idx="170">0.071163825055596819</cx:pt>
          <cx:pt idx="171">0.025562318073564461</cx:pt>
          <cx:pt idx="172">0.20549084858569056</cx:pt>
          <cx:pt idx="173">0.067559153175591469</cx:pt>
          <cx:pt idx="174">0.042431243613098246</cx:pt>
          <cx:pt idx="175">0.43118477593615712</cx:pt>
          <cx:pt idx="176">0.05554990334723775</cx:pt>
          <cx:pt idx="177">0.15102974828375282</cx:pt>
          <cx:pt idx="178">0.041626946298061629</cx:pt>
          <cx:pt idx="179">0.072565365668813886</cx:pt>
          <cx:pt idx="180">0.027645487280752779</cx:pt>
          <cx:pt idx="181">0.052173913043478182</cx:pt>
          <cx:pt idx="182">0.11705685618729089</cx:pt>
          <cx:pt idx="183">-0.070121951219512146</cx:pt>
          <cx:pt idx="184">-0.078068780855158559</cx:pt>
          <cx:pt idx="185">-0.097798547379088996</cx:pt>
          <cx:pt idx="186">-0.054082865467983798</cx:pt>
          <cx:pt idx="187">0.048054919908466776</cx:pt>
          <cx:pt idx="188">0.071233624454148492</cx:pt>
          <cx:pt idx="189">-0.019921874999999978</cx:pt>
          <cx:pt idx="190">-0.084385763490241072</cx:pt>
          <cx:pt idx="191">-0.01244874048037492</cx:pt>
          <cx:pt idx="192">-0.093893630991464194</cx:pt>
          <cx:pt idx="193">0.10432445638895671</cx:pt>
          <cx:pt idx="194">0.012048192771084265</cx:pt>
          <cx:pt idx="195">0.01645207439198848</cx:pt>
          <cx:pt idx="196">0.063629656953153813</cx:pt>
          <cx:pt idx="197">-0.034908471690080933</cx:pt>
          <cx:pt idx="198">0.15588030619345861</cx:pt>
          <cx:pt idx="199">0.083203078032944466</cx:pt>
          <cx:pt idx="200">0.036021926389976588</cx:pt>
          <cx:pt idx="201">0.15404272048224343</cx:pt>
          <cx:pt idx="202">-0.053590568060021382</cx:pt>
          <cx:pt idx="203">-0.04590202131997434</cx:pt>
          <cx:pt idx="204">-0.01737451737451734</cx:pt>
          <cx:pt idx="205">0.0028870992250418226</cx:pt>
          <cx:pt idx="206">0.016046818954124964</cx:pt>
          <cx:pt idx="207">-0.025032746325134636</cx:pt>
          <cx:pt idx="208">-0.071937321937321941</cx:pt>
          <cx:pt idx="209">0.0044363783020771042</cx:pt>
          <cx:pt idx="210">0.049107142857142794</cx:pt>
          <cx:pt idx="211">0.030428167789610994</cx:pt>
        </cx:lvl>
      </cx:numDim>
    </cx:data>
  </cx:chartData>
  <cx:chart>
    <cx:title pos="t" align="ctr" overlay="0">
      <cx:tx>
        <cx:txData>
          <cx:v/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sl-SI" sz="1200" b="1" i="0" u="none" strike="noStrike" baseline="0" dirty="0">
            <a:solidFill>
              <a:srgbClr val="464646"/>
            </a:solidFill>
            <a:latin typeface="Arial" panose="020B0604020202020204" pitchFamily="34" charset="0"/>
            <a:cs typeface="Arial" panose="020B0604020202020204" pitchFamily="34" charset="0"/>
          </a:endParaRPr>
        </a:p>
      </cx:txPr>
    </cx:title>
    <cx:plotArea>
      <cx:plotAreaRegion>
        <cx:series layoutId="regionMap" uniqueId="{74EE9EAC-5186-4040-83FB-1E1F474E2045}" formatIdx="6">
          <cx:tx>
            <cx:txData>
              <cx:f>'obcine-prebivalstvo'!$I$2</cx:f>
              <cx:v> RAST ZAČ-KO </cx:v>
            </cx:txData>
          </cx:tx>
          <cx:spPr>
            <a:solidFill>
              <a:srgbClr val="464646"/>
            </a:solidFill>
          </cx:spPr>
          <cx:dataId val="0"/>
          <cx:layoutPr>
            <cx:regionLabelLayout val="showAll"/>
            <cx:geography cultureLanguage="sl-SI" cultureRegion="SI" attribution="Uporablja tehnologijo Bing">
              <cx:geoCache provider="{E9337A44-BEBE-4D9F-B70C-5C5E7DAFC167}">
                <cx:binary>3J3ZcuPGGe9fRTXXhxrsSypOlUFqG0kjjUYzdnzDoiQMCRIESAAEl2c4fgf7QeIr673Ov7GQQKMh
UKc6F+mqJHa62dRH/tiNr7/1n8+bfzz77ig62cz9IP7H8+anD5MkWfzj48f4eeLOR/Hp3HuOwjj8
kZw+h/OP4Y8f3rP78SUarb1g/FGRZO3j82QUJe7mw7/+iXcbu+FN+DxKvDD4snKj7YMbr/wkfmOO
OXXyHK6ChCwf451++vDVD1M38KajDyejl7kXDLw4ibznRP7pw7X3Enl//+6m4YcTN0i8ZPu4Xbg/
fai97sPJR/rvNGQ68SF2snrBWs04VS3TkHVFUi3d1BTlw4kfBuNiWtZPLUmWdLzEVhRDMrXyT38e
zbH8OJEygUYvL5Ebx/hU2T/ra2sfoT7F/n7w9Xhx2M+/u35IPsrXq+yzf6yz+dc/qQF8G9RIBR/9
1XVNvYPe19D/+/dRCsE5stMUSVIVXZIVRTIltc5OOzVs2ZI1QCXkCNr8T+fsjhGITe6wkuJ2mBCF
2s/TlzB9/fPv372AJzlsKwtwTFnWFN20ZGrXqae2ZJuWrpiSgX+TrTq5Y4Vi06uvpgjWJ0Wh6LiB
++LNkvJr5HJuYk+ZliVZuq2aen3nEby2qlm2pZqGZmgUv2PEYbM7rKS4HSZEYfZzMBtFo+Djz8Ez
+SfPZ55+ij1nKqapKLJh2oZdp6eemqqh67ZlYAtalmWWP5v83CwEKwdZvyU2vP1Cit1+XBR0n9wY
Ksyz+9ZX9G41RVMNzVQt7CZV1zUwqaop2qmk6+SwxJbE806lNtwxArGZHVZS0A4TolBz/HDGE5l+
ik1m4wEH9VJRpSYyzTR0zZJtzcKTTqc0y05p2LyKZRSsYlQUUj8vRrgGcN1dZOfItm6qtqkZEnUg
6lBHLF0imoqp6qpOKZLd4rBZlesoWOWwKLQGq4XvzrjS0iXJhH6BE0+VlYbuYeJ4NBXZMhTTVmzq
6dUtDRtWuY6CVQ6LAusCJgDwmvLcXdg+umHKkiXrmmIbFh5O9WeXodtAZSmqisucgltc9Zp2lERs
ZpWlFLbKjCjkfotc3oeiamCTKZak2roumRQ2/VS1ZcVSgNWQNEminl/d4rCZlesoYOWwKLQc10+8
4Nkrf+ssLfrdKiJuZLYsybpBn4nGqQKNXrJVBeelJMvUmXiMMGxah5UUr8OEKMQuwojrqUgMj6qC
a7Jqyjq2UcN4JZGNJ1sW7JKSZFMafac0bF7FMgpWMSoKqc9hGp7M3Tjhe2e2JE2RJcNQLE02iVpR
fYjpp7KBizQecjp5zFHPsEyi2y6J2Miqaylu1SlR4A1C/2QReSc309WTPx0FfE9ICWZHKPCGpulN
zRH2Yk3WTAUPNM3AP6BYVhWRd0nGZsl4Cwop4xWikH0Ix6PEfS6/VC5PPAWUSiMxY08aNi5u0GBk
W5Hh5in/dG7HOkIeNsX9QordflwUYk7uexudhE8nX8PE57wXdUM34J7RTR03b+rxp5/ioIUR0sKV
wMK9QK6ze5dkbIqMt6B4Ml4hDNloFMPRyvvCoFimRnYcDlGwpZw6+imuCQocA4oumxJ8AxTSo0Rq
YVlZS0OsTAlDz3dfyi+PyzGqGoZhmSZMX0xNlGg1Mhxy0H6grhrln86PUadDmBZi2SqaVTYoCqWr
cflFcWBEbCiwJsMHIMkqjCmUhVI7xWNQhsnLUixDxrWi/NM5o7dFYRMiayg+ZEgUOn//3ygYneA/
12EUvv45c+flV8aBlnGqmZKGvSIbuHbjFle/LGinuNLJpo6AE1wVbI1SNN8nGpse6z0omqyXiEL3
9T9exFlb0eAi0GRLgc3LlnAGVm9/2qksIxBFszUFWkumzFRvDp3SsBkWyyhsxagopO4j9yn0+T7O
YOyyVJj+NU1VdRuGySorqCE4Rg1VgZ1MNRE2VO77/Kg8Qh42rf1Citd+XBRiTjjxgmn5rXE5LRUT
Gj78ayp2Fm27RCyQDq9AdetV91a3NGxc5TqKVjksCqy+G83gzSEPOlj53GAa837SgZpiwwugmtDu
VWqzaacaAk1gxCQ3PQRZUnaxd0vHZtnyNhTalleJQvphhEg9f+o984zTg5FaU3FZyy/hDR8Qnnum
bGlQYuAzN2Si51T35nEisZlW11Igq1Oi0HOiF77cJAQEWZItKZJtNwIa1FM9i+/SJA3nakMB7RKG
TSxfRbHKB4WhhLtCisgunqhws5NNk/i9SZA5zNJ1dUU7xZ1PsVV4gDTNNml1xTlGohZeh6U0tMOM
KOTI4Y+8gumIcyCKYWomTj882XBONiJRbA1cFUnTYe3S6KC840Ris6uupeBVp0Sh5yAnhK/jAF5X
BJxg45kMcOR4VDRc0S2conDPUo+1TmnYzIplFK5iVBRSDyQy76R3ch6NOBtUAEKXDFlSdRLgUD8k
4S1A+B6MKjCp5NHodTUEMvW6JGJDyz5PsZYiV50SBd9lmOP76nu8n3OwiUETQT6ABJC2aVAmFCBE
HCyUEZhZCudBlWEmWO8Ysdgc6fUUS3paFJ5O5O7ClK/CYpzinmfaNlAp7CufDLoqSaaTLfJMrHI8
SiA2wspSil5lRhRwg/AJ9unyu+NiZIEtjCj9uRZJhxvpp4pCDk/omsRHRyKgq9i6xWEzK9dRwMph
cWj5uWnl5DFc+HwzP5BGgHgVWE+Q3kHiZ2GvpMyZugUjC9yqsi7BRUSDe4dkbQwbb9HA2XiFKGRx
tLz+xRuoDZcQ7nJ4DuKRR3x1daCIhlbgzlPhx1MVjUo2OEYgNsfDSgrfYUIUardhNEph6fwvbEfj
1IAzHHcDktbYvPMh0lYm7gUJKXSwidJBDu8RjE2x+Q4UzeYLRKH6aRW9/sk9aFoDTiSIW4js1OB9
oDcjoh4QE4jLB0KnETVYP12PkojNsbKUAliZEYVcfxTMQs6p/7jvyXAWYa8hKpd28kFHlW1DN2WV
xE5nl42qOnOEPGxq+4UUs/24KMRuPb7qJ6ycuP4hgRVMMqMLvc8k3SZPROQjq9Bn6tusUxg2rGIZ
haoYFQUUMfdxTQ43ThHhgKRvXOJ0EmpEnYhwx+LiJ8E2JuumrVPqZrc0bFTlOopVOSwOLL6ZdSSv
Bwk/5bOrYX9G3RO4DoALuw5hK/Vd1Xc7hGlDlS1rkMpGxQGFXcXXbIJ7nK0ixxEafW4WqSr9xMsj
SxpqoiBcXQczGlW3OG20ypUNYOWEKMyIUcFdhB0/6ncm1aGSCcqYQOU/mJbr3Aw81JDHJUtZKB+l
Hx4nEptcdS3FrjolCr2+F81W/ihwy18+H5sX8W8jbDlPjGyYnIlGgroZMImpmmRRN+2jJGKzqyyl
0FVmRCF3PZoHHl+3KrFFqsjxR2Eo6pmGHC0ZmXY6nmb4F9wAyp9LHr3XLQsbWLmOolUOC4MqXLjR
x/5oEb5kqT08DcwoKqRZCvI/8JSDGZno8NWTkhQVkhE8i1J7toGiQ1TY5TWRrGTJ2vot3PJlNLZ8
VBRqCNR2g9c/w5Rzujiiz2FjLCPzKF5QLREYZBqwVCJjUqXOxiNFYkOrLabQ1eYEAhiEc6jbb/3A
362Y4LllaLg1I7qLEXoi2+RegHJQyD/AM7D8y/kxiW+5W6BWeOXSJrpyRhRwVyg4SiqR5rYj1rH0
TmqwS+FGBn1DQxo5CXauH5Io46WYyFDWEO2FjCu62mi3OGxm5ToKWDksCq0BEuwj3qqIZisGchqh
4yO7X0MkUPWhhtsBiWeQ4HuD0R+hKeVPJd9mxwjEJnZYSTE7TIhC7fU/I59zcBcSTFF5Eq7srLQo
pUGSSg0abFiaKZeV9Kqm4W5x2MTKdRSvclgUWle+F8Wz0UmZG13+4DmcjaQqJVyeSMkBGxICVN9r
2imiTVBgQ8fFAA5UWiN5j2Bsgs13oFg2XyAK1UvUtln5HFmSGCF41RCOgGgSlVHchkBELBjqHpLQ
BRyr1T3YLQ6bYLmO4lYOi0LrZsU7b1/F1Q2lUeC0RiJWs1AlDCTwjyJZAGFdkkVduTulYbMqllGo
ilFRSCHlKph6JxfR6KX8hXM4KHE1Q+gdTsgiCIG6uSG7WDJUZKrChALbl04pJUfKxKZWW0yxq82J
QnDgpYho5nkFQKArKXqCrCoNhU1g768/5uBfQ4VEROlhx+EqIFOegCPkYZPbL6So7ceFIRY+ca7T
JpPURqj4yKVil0HUFOIjyINhgbP6KIOp/m1pWmjly2hW+ahApCJEhSBb4D70J2GanZOcrwIHdZFR
KhbZqTJKapsSHmoGakVRRi7iZoF8vaOla2XJepsmW9arRGF9M0KNDZ71+BCmgGhYXbNlFeWhGpmp
iGdG6r+NIAXUAiDpWfVt2S0Om2W5joJXDotCK//lw5TyMfu3gHPWHAJLUGkb3huSEa5RD0CkHMNk
SWqm2wizzGqnUAcq9kmHlYcNb/+pGoVtKjPiIJy//gXLSvm756J34kmIgGXEMOC4lIjvrWoMQw0i
uH40GblzZVJdHVy3QG3cypXUthuE5YQ41BB2xzlQElYubCWFfRMndaUQwKCrKG+DSAeDOicHuMB0
yNPGrFjYQFaMC0MMkebhmPcFTwctA6XWMq2ELvaFCjYIzpOQm2qjpjPauJR7vLA6HyNRC7XDUprb
YUYUcrivkoTwk3QU5yooqs1yPi7h64EGgpBWXMbpHleonYFbBeremKWVunpaVoQj+meXaGyczDeh
wDJfIwriy9H0hW/jMmSxIpgSDjoU7kYbHrp1EhxCqoU+PYji0yS0V6K25hHysEnuF1L09uOiEMPP
0Xv9k3PoJYFmkTt6XjuRbkBBkgWwUXUFnllc88k0tRWPEInNrfpxKHTVKVHoXaNRGSpMZbWmeNrM
ANCCT4gkcqDaUKPRI2KLLJhDTQOaKWmAQFmoj5aKzZBaTmGkZkUhiV8neTai1NI45JyHbIAigqBt
JBk3UUIftRHgh3tf3jarsRWPlIqNkv5UFEt6WhSYpDA5zC+jk6+k8S1nnIjVhIJjII4W2TvNzlkI
IMP9A8VWNFIfjLKOEsHIcXGEXGygjTegiDbmRUGa/VS9k3s3gTWEc1wgqr0RPx+ygBgNkbMEVwVB
noiiyIs1Us9K4vA6Riw20MbnooA25kUBehktSD4ObiLX4Y7vHoXHCRETuN8zU0/gcFIRJohjl1jA
G9pPIVevWyo2UHo9xZOeFgUnd5evhaIryOOCnYbRsRUaLCnBiWoCeXtQ2uXbYZ5gk8s/AsUrHxSF
0mX4gtrfH8k/4lLT4GIoRZ4XLKEIZCIV++haK7BwKyjOCEMqcdPDTVH+6dx+kwtVjrHEYfMq11HE
ymFhmKGhQ9Jh/393VC6qOSD0xUQdlaJlZNWwDXsb9hWK6mfNP2HPKdkUvI4QqIXYfiXNbD8hCrXr
ME5cnhFmiBYkd/p9ERUqMlcjLVs1kriHKyMKnFJ27W5x2MTKdRSvclgUWlfpKPj797xmNO8sWOIj
glMWVTMzDZL2IVkSAt/hFUTUIJJPKPvZO+Ri82u8AQWyMS8M0V3ojz5exfjf8vRiPVneeXBiE6L2
qQ2LqEEKQdMFUFU0cYKb4uAVLP90fnBeEZnKIZY0LQzzZTS5fFQUXt+9BKY0vu4IFdGA0DqQ8AWd
g1SjrT/kskoB8Mjj1CTVUUswOasj5GHT2i+keO3HRSF2HT6NIu+l/NpYv+d37i5ctUmLeNRvyDJd
6eQTVKlFu1cZLX/yliRU9NIR8rCJ7RdSxPbjohD75O5cJDPwjUoifUcQt1lQaWglyDxBQSlSaREO
Bzpf6BiB2MwOKylohwlRqF2PghFPRRJ3Z5BAb1fUSskakNTPRTzDUCEaZQTwHNMVWaOcQ53SsHkV
yyhYxagwpMInj281jqz4HvLxkDSSVZ5tho4hDc9GTW/ig4XBuTyM82cYDrAueVpolQtpXuW4KMS+
oiekG5DCidch7LjPnPUP9JFHM+t9XeC6+oFgTmglJPCPFAigttm7BGNDZLwFhZPxClHA3oRjWJYH
0WiMPPSo3BZcdBSkmWOvIYaF5S1AXSMcrjLSHLApkSNL+X8gVu8YodhE66spmPVJUThek/rsKdd7
AbwDCLJFTjoAkgdgQ2UhZyla9cKeiUs7tS+PkYcN77CSAneYEAXaLRw6EVdmsCCrKJOP6Hd0FcEd
oRGJS64MMKKgpGnm1ik3fP4cPEIeNrP9QgrZflwUYtc4JYPyS+NwSiIsDJsHUe24WlvN7q2IX9FQ
0QjF2RGJq0kSdUp2SsOmVSyjWBWjQpHi3DpLkUgV/KxlD23RQoy7aqGsM8qFZY21GhomfjdvS/MG
K7KQRYuMi8Lr9Y/5KEqC8GQReSc3XuJNPY77DHc5DejADk0H8yJTVSUTmbGIO0JjHxv1TRltWt8n
G5sk8wNSVJmvEYUw8YUQ0yXpOpL1V45mPBGTgowINSIOO4T7NZLV9VPwR/UPDWG6aDOvN/SV9wnH
Zsz+iBRk9ovEobzjrNFIqDistgXLw9GA26Fhw61OIump+AbEprwtTBvGbFmDWzYqCqjXP9z5wk3c
CPe/71ESTp/wNMlDtrgoNiSDAejQ6JxED8FrUD1wifEMw6gcQWKMYEQr/3SuiO5l6x0hGZsh4y0o
noxXiMI2iz0uv1IONOFwgPkabnXYOUl2A7yvVZq4zOu4CKJwEvNa0SkNm2CxjKJWjIpDynv9y+Ud
qIk+eNhVuJqjwE6jUioSpKGkEveQCaiwz5Q/lMIYijyLTonaiO2XNqjtZ8QhxzlxnWRcomkoTCo2
GvQyEtdxqcfVHU4J9I+BKktj6xKnjVm+rgEsHxaG1ioYhwnPJxxcDiRgRUOrHxK0R4L1qmcirGdo
C0Nui2iSTartULi65WnhVS6kgZXj4hDbzfnyslTgQiE5AMHugspR5UW8fTBHo9g+EqJJojrNq0Oa
NlrZsgarbFQUUjdugKt7+X1xUTdI3BD84fD6MIqhklxKlNREYgmqRWiNztfd4rBZlesoWOWwQLRe
kLn/EZ/rhXNBAR2ZPOg0CG0/u47RGwzRfUhPR6ADNmGzWhyxj70tTyu2fGGTWz4uDDhiFON7IqJ3
BVplIQ42t2rWgcEohprDKG0LZdGEEZoKI8psdG+K08Kr+Bg0rmJYFFrfUUmfs5tchoegTI5saPUo
WYUsOnSsQ1QKlH/aodotDptWuY6iVQ6LQutr6ibeCRrsedOTFFmHYXp6MkbG+fNo0vVc+/i8+cfY
DW/CZ6RQhsGXlRttH9x45SfZN/qOqRZbPtnzta9f/unDzXT1RGo/vLn/3h1ViAhrBFsg1sIiz12Z
Pg7Q6gat85BKjfh5dGwov5j82niUROzfWGVp7XPWPqYovzTyYTm3ZUMYGiFShnvS2FBMEskraPKM
cxyd9JrY3hannRlZxwBGhgWilXAPjIH7wUbFCfjhUTi3WXMC/SkRN4O2UdCWsBMbvDoFaiVWrGwy
KyaEoYbs8YRrvUjYZhBqjcBB9O618BiGLlS9PKIEOVQpuCDQUoMU7qESwRBy1CVPC7NyIY2sHBeH
GMxNo5OX0Oed4QzjjCThVq/isoiusDQ3bEAdSZeomlzYcKpJ6zfIAT1KqjZ6teUNhrVZoUgi0T9M
Qp6tv9AkESZPVBDEpV/JPfT1DahDJVHImamp6HxJWdsykEcI9QbH/WoWxv2kOBRT1EB7Jm76+3BC
mgCUjyE+5h2iX+oKKWXXDHrSERoKQ50C/wUrlOYmfI9obUSb79Hg2nyJKHS/r3Yu90paqDmIei6Z
pYCctPWDlvRWQaAoGjxnTR9IybvqQXuMQGySh5UUv8OEKNRuVmiVzjfpFq5AnKXYgrB9Y8eR3nv1
UxWBFShKT3yI2SO0Tu0YgdjUDispaocJUajdjqavf6KFIc+HYVYJGbhQ9INcxJu1lWD+gbEIe1Ej
uWTUZjtKIja3ylIKXGVGHHKzkHOZZNzo0HUbwWdZYXLKwAKPIZRRtFSEiQUxTTqV4n476hKnjVm+
rgEsHxaHVuQ9hVF5QvFRU1CMHAUHbNzWm+XIgQtNFnGLRzypimdb+ZeLUHqk/HaI04arWNjgVYwL
BAzPM84VytCUFIU/FA3FB1jESEwaHIe4QKBmi0xZMG9HUadArcyKlU1oxYQw1NyXNHxxyx87l22G
cCQEA9qwK6OrjYK4lroOouHCBx3FIvV18Uwr/3Sxz7rlaWFWLqSRleOiEPsauS8oU4v0sJPwiWT6
pTyjrqGK2KRmBEoglRVWq/QQOIh2RkhuQXlWhA+SgldVvf+dsrFJMt+Eosp8jSiEb91g7L7+WX61
fPYk6e+MO3hLGhkaMsq4OEgKcv8a7XGOkIdNcr+QorcfF4dY4nuzEUdi0EZ0lIwDNT0zqjTu3yiq
RAIvkBKIB6BGXwncTnnaiBULG8SKcVGIIVgcha9WfPVL6CmwcMFvQFL/aEcQ6UGFZyKC6NHPD059
Kt7zGIHYzA4rKWiHCVGo3bqvf/G2mGS1PhD02XAlIEJGQz47iuSScsf0faBbEjat/UegYO3HhWHl
zfxR+voXsTkTLQXFJuYnC3S44Gx6RhIYrMvk4cXq0oBcXHjyUA/XRLGehuXk/0vEFq5vvBeN+o2X
ikMf/oasxvEhD4/r45Ek/sEzCy8SFBeVMr0gHYlkhwI9VFn0maYvGR6EQ6Hj40Rr4918jwbn5ksE
4kt8Se7fv/OlqmMzoy4kSlHkmSzVywcpz4pAYRW2axMPUY26fNx66DjVKVIrzf3aJsX9lDj0Yjjm
OQefIusP8S0oUYeuDwwbNrlfEHsNzmkFvsDyZ1Nc+71ugdrIlSsb3MoJYaiFsygMsgI/j5H75Ppv
B3q9M1wQITEws6HRWF41ktaH4PFDlRFDJ/0cocQ27DaFbL1jJGsh2XwLGmnzFeKwhYrEu9u7rCJn
CakvSNtVGPGfyNPFIxIXTFKml+4/fRt2C9TGsVzZwFdOCENthbKS6GoSPnHPRQMQRKdhSzJKuBI3
rwH9BmWTLUZM4e2xUrXwqy+nIdZnxSHJO5kQ1ZDRN8Uw4b1AV466EZyET8B3CC89IvxhcqMehqu3
ZWnDRlY1aJFBUSB9Hs18vkVccTjCVaGiLCj+jW5QjDR4uNzRv4EUKSc2nTqmTmnYnIplFKhiVBRS
WeEbNLkhxX8+uf7rn915F/W0izj78irJFieko1WyenF/+qDBCwF/H6qioSM4nBHN3QXTKQIpUGQk
7wle5/ZO2dgUmW9CMWW+RhTC1Qwb+KFe//j79xG6dXP2/6KEOULncdeHj7cRhIYUX4XEHKI7FVFI
SU2SmjOqkgN0tIRs2m98WIr5G68Uhfzn0W7EvcohesRjT0OhIbHAlDUHLT400tYKXSEtPFHp4jJH
yMOmul9IMdyPC0MsTLNOnXxN51l9CzgMSaYE4xQmNjhSYEZCmV9GDsXn42RqIVddTNOrzolC8O4F
DVd5n60WuUOY0D/lZpgGcfRDMYXLCt3k0GqVcjAeIQ+b3H4hRW0/LgyxhR+ie9Uz1O/8ocTFjQ9r
NloYa8jyLnod1e2jmkZif3WL1G5qeDvujpGohdphKc3tMCMMuWgevv7FFRtpEY4QXuR0kg5V1OON
1G9CE1wclgZCa9AWqfzTuWn0rlOcFmbFOhpYMSwMrdjzOW8z1CDEkYfTkd0lTjslkRcSubrL8FRQ
juG7I+RpAbZfSSPbT4gC7d6NOTND9SZSBojYVACn4c1HOI2J4F7olqilgKYS1FXhdkVuLouR7yXb
k/AHnEid8rEZtr4RhbT1dcIQ9qCwfLwn/8vTYoOqr4hMRKFJ5A0yulCTMpSkTjo6qOJfoHXWj9JM
nHKI9TxmQy2WUQiLUXGApbwD2NCBDGa1smxh3QKqnSItHs5AFQVF4fGlq9/dex3StJHKljVIZaPC
kApf4ChKosTlm4OELD+oJ/D+saqF4JmIZi0S+hKjdQTxOZTbKFdS7sOX526RWqBV1tLkKlMC4fPd
Ce++tiQqAkFq6BydJcbXNxsKrJH6L7iKAy16klGXOcDrlqiVXbm0ia6cEYhc6vpcT0njVEfiNHqS
4XKQufpocMifUFD+PIvFzwygVQsnwHUK1MqtWNnEVkyIQ82fwjYd8M1xQT9vUtGQlLqGlw8bqn4R
Rzy9icebiQQXVIWhbnT3CILslKiN235pA9x+RiByO/ftxrHvjHEhVi0b4WXkmo0nXTPGRTKRCEFM
miREifiV6tvN75KnlVq+sMksHxeHWIzC81yrmKFQiKlLiJtHb0bdRPnr+lZDpR4ZfnZSSZnVMOAe
MZ5dArUxK1c2oJUTolAjeQJJtEJSO8+ir3APwJmD+hBooJPF6NbBIZjTllCeV8NTDUH2JE2wuteO
lInNrraYwlebE4XgPXICkcfJN5slc9qgoDz6fiPNHcEP1UccsllQfQ6VJDQwJr7ZOr5jBGKzO6yk
wB0mBKKWjnj3TUUSBIpE2CiulJVapqnBrikjtMyGYw74KNslvuJOgVqpFSub1IoJYaglq2n5Y2fZ
kN6tkmQ+NpSgy2p7kFiw6j7D1Q2Ob0T5GazS2PcdsrTAylbRoLJBYSCtnkPe/lITxg8Uj0BND3jY
6PYAcOLA7YaODhp6FufNHqqPs/tueVpYlQtpXOW4KMQeRi8oUOZx3VlwX+P2DP0ia8ZIXdJICzni
lgMt8oSj9I8jxGED2y+kgO3HRQLGO2CdZPUgfxZ14vRmRwcEzaLiAOzFuApAd6StWOQL7pCnnVi2
kEEsGxeIGLSN/07VCKLII1tW1kzEainUVtMRrwkTFwkGQhwt6q6Wuzw3HoPcsXK1Eqy/QZNkfV4c
omngZr0Xw4jUNnXn5TfLRTNBMxzQgiJJDP7NQi4oHm6hUBJS9hg3gLunv39H7deTB0SFHi8im+9b
70WhfuulolB//Y+bjDhXMiOlVkFbQwgm6btIK6EocwYrNWLFCHPMVnWbI8RhY90vpBjux0UB9jDa
zUgXtrd7V7774oDKBdh/CqLcYR6jDWPE1AkDp6weCvlUoR0nEptbdS2FrjolDD2oFYjjI8/Nryi2
FHBuZKyiFaOqoEQ87heNJnEIfVYwR7oZI/IPqbP1rffwLtFaaDLeg6bKeIk4dFEHxiU9U8Mxkvn4
BqtYCEZCFgroNZ0NiFVBLCc8SLqNPpuZga22QUl9Grd3hFRtWOvrG0jr08Lg9J44R5bBAaHiZo84
FmT00R4j7dRE4hgyxCzEluEmSd8iu6VpoVcupLGV44Lx+u8VJod7ARFGKskbkRq2NQVRgYh9x/8Q
qyl9Lcm/6yNFe5Nj7T3YSGsvEYYu+lq8/sm9Kiict6QvHRLXM+97XVmFXQdmOiix1j4WpnauHiVS
C83KWppiZUoYeqvXP/lGTSAfE/m08BjpEpyDje2I2wUMcjJmtaZH8KFLmhZm+TIaVz4qCqmvqAVS
qKj8C4KS6ExEIBWd3xtXQ3R8l4gPF2UmmnVd3iMYm1/zHSiUzReIQ3Xuca6vhKKSNvxJcLxD4zQQ
31L3NckWmUF7MezSRvT0V7dLnDaC+boGt3xYHFok/ZlvupcEHDZ87OiNS3IXaFzYcXjKwSSThb9Q
5bC+up3ytPEqFjaAFePiEHv9i2/LRdLVCFkmcDsxCxOoiMMltSTgy8X/NNzvX1FTskOeNmLFwgax
YlwYYmjk6QbTk4sIzp7n0hbCx9ZNsmD3xctwFaifjEguUhWYYvCko2wwpLnocTK1wKPW0wypabFQ
kupJjhcnpDMrV5xwReExZ6CEEqlF18CJngEoJYA2D+ilqdHJzTnRY0V7i2r9PZhk6y8Rhm6IhHXe
tXpxugIZwkARYkGS/GBsqW5S5GXiKo9YUARlI2aeqtbz9SiJWmBW1tIQK1PCwEtGEe+bH2oHonIn
vEiIT2PEXZPKHnBkwPWPyHmFirv+2i1PC7dyIQ2tHBeHGNltPE9Q7DVYrhG4C0MKw/mL6F2kYUq4
8SGfFi3gyrM7d+h/TTrFaQNWLGwAK8aFAYbaRKOTn7lGyiMFGh5aCdGC6BHGatmHIxM7DPXnbaT5
NTbZMRK1UDsspbkdZsQi9xiFU2Jw+V/oLZ+XpPo5yJ7I/0MSP4ZzHGrlycJFycfda+8up3sHw25M
asSTMFykJTQvZ/gpeyfdMrVvkcNqxi45TIqyUV7/GOHqwjmiE9EOe+tVQ41AyAPsVyS7a59MWbX8
HyMQm95hJUXuMCEONfKV+Xwj3GFrVFBWGsFkiI6mA1VIpxvsSpSVRlOwPMysTq1boDZq5coGtXJC
KGpTNwpcnuCQe4CkO1SwRcUpZsNEXJ5tpLdq6BgFRyrl+84SrbpleoNduZiFr5wTiyDvfkTYUqjZ
gArfMrzbDSMIOoJhN9L2rJzbKspqt/bdjn4tb+GrvweTYv0l4sCchc/TUcBRd0E2JUlTMBHPR+pO
mQ03HCoEyDpYo9g7abtY/un8Qvb6R7dAbSTLlQ1+5YRI1H5MRyc3IecSD2iVjhAwNNfTcWWmawWg
yDTMlEhE0dDrzcJBWidHF4oiJI8Rkk3z7XejCL/9YqGo++QyV37xHG4a2K3YhKT/ULYZm6HzsHIh
8ciQSVfbLKisrvKAcadIbMLZ76NYS/GsTolDb05qEZPUB9zNFr73zDNghSRfYl/CppKn08p1gzNJ
a5GRII120ehSjIJj5S+oPHTfJVsbT8abNMAyXiMU4SQISfj1/WjGN0EQdXXgqFWQLp2F0NN4icuP
uBrQX5Ol3+JbP1KwN9jW3oEFtvYCcagiXSkZBTyvK2hdbKJZOB62eJLm4ZxV9xBM1iiPC9vooch4
/dA9QqI2jvulDYD7GXHIJWHE85CF1QZRLBIcPygXyIoKhMUaBywi0Ez04rQo/ej1jy5x2pjl6xrA
8mFRaD2OnjhXBYHCgkQU5ASyu7yh2jsqGcNaAAUIlSbqT8ROadisimUUqmJUGFLo6Y58yfIL46CE
wh+koxiqgjtFdvWgtBfYuy2clNhXqOSS2VKrx+FjtzgtsMqFNK5yXBhgoT/3eF7xUUICYesSqo8h
NJrURq2rIyryUGBrU5E1hCx5xNuWP5Vc23zsFKeFV7GOxlUMC0MregpTJIGXXxqX/YXOFkh2x3+g
HSJJus4L+gYCVUhMAy4RAEfzOkKgFmL7lTSz/YQ41NyngCs0YkdDsAkataOJbH7sUUoiirsgzwsG
GWRE22BaOxXRdrNDnjZmxcIGsmJcHGJBiFbf8IyP4vK747LXUBMETllctw2FtAii9xras+Gejixo
GRUeqYv4Y3ScTG3oqqsb/KqT4kDc8X6yoWw0zkmkq5M+epTxWjsl+SOgZ9pZG3cqwPYx6pCmjVu2
rAEsGxWHFIIsueaI4BaNtkDINGfE6RFbNYlehxc+qxJOxek9Rp3CtKEqFjZgFePC4FpFAfTgrKpQ
/lzhcjYauEGrKIMK20cWnl59ooEn6bwN3ztMXejERXlpH4+SqAVbZS1NrjIlCrzvro84f74aJALy
UHAYNzC2BomrgI14PtInAddqKsryCHnY3PYLKWj7cYGIeVBFUG+7I63m/aVXTAWl/lBfLmudRmn+
2HKIQIeqgmrSBu5rTW7HSdVKr7q8ybA6KxRJ9+QG2eR8D0+4eBDFIiOtALWNkE1OoSQ5BQZc6qjQ
gYStRtAsdowHz9MRYr3BsrKeBbMyLQ5NaApcQ5VIHwV0S5fRs5DVR4E0TIefDg1G0e/QhJegvJrk
tpPvbqc8bfyKhQ1wxbgwxLwXzrXlsJ1wehKHDKOaKrmlI/MAtQBQCQAl5ihcXcK0wMqX0ajyUXFA
LUbpqPy+OGiXJAgQqTsy6gBmTjUqikw9xamIQDKUhstye6grwXc0VXtbnDZW+boGrHxYGFroTeDx
7eJEzP34L/sc1HGBg8EfRW/zPsu0ZtIpTgutYh1NqxgWhhaa2fGtEAbfJ/ofwCiSB/WRDubVuxuq
v5FGJBYiTFQSi0A/trrlaeFVLqSBlePiECONtvgehyiQocOj1qYvolAfyU/N0opxDShP4kLRiDrl
aSNWLGwQK8ZFIfbbaBwioKsstlh+fRweZNABEeyMShlFdaGGpm8j7ceU4GHLw6LLP52Te4dcbIKN
N6BINubFIZpGvC2U0OOhbhDVEHEGlEZC6rojgwsFUxCoQALfaZBd4rTxy9c1sOXDotBC7V3f3eHQ
5BtoR55i6JmcF6qlM+/QCxRGElyzScJx3lqh6nQ7TiQ2tepailx1Shx6XhR2lv15t7UL4KBVWqj0
hUefSu030INxEnX50VmNHJ6U9+b1P8eI1EbvsLZB7zAlDr0VzCLzJzfieSUgFi4J8QmwbbGMlaTC
MGmmgPLCyI7FcVo/Ll//c5RMbfwqixsAK3P/iwQprbL2ET68e4vBsw33DbpKEh9Ns8qspaCJmqqi
VTIudxbFKK9X470pEBvQYWVN/J8+HCa8OOyHK/SH2/bDFxczV9mH+/i8+cfYDW/C51HihcG//kkN
xI2RLys32j648cpP3prDwvytB6NkdIZc1GRbWfn2bMvSIoSDqUPmD5qrl58+QFnIMnFIvwPFhg5P
uod/rL5lLRTEcf3EqzSsaX0LdxQnP32Q4RQgUXiSAgc4TCYWrnprt5hBWqwG7zj6GGZduz6cBGGU
TH76oCGEDzopLC8aWsSihjTAx+GqmEIHdNtEFT88OJGyrn0oRYW7YzsOg/1XVfz/k2A1vw+9IIkh
jSZ9OFnkrzsIbiM3HmoTys1lP7HF8+jBC8bk5f9nNe/NLGmiBv1gnG4dY765MoZp4MzGcdpXk/ln
SVsP0jS4kKVvvmQ74WTqQOIzczW82sb6p+lkEzqm3etbiuf1taV5tjH8sB8vl0O8dvdJCqzPoWwu
zsJ0+u9tPPu0li9SazV3bHn8om6TwXCcjpL0e9qTh+fBvGf353J0ppjKVbhd/3sdz9eDlZd+snfK
b7Y1H6xkv79Z6pfQ9s+X860TKfbqPFn46fVkuf6+XW+GThSFsTPW4l+iwBxIW/N6EnybestB5Jmu
FktXs/n63hsu+8P53OgvPDkdeIY5MMbGjb3Z9f1QTx1jp91ZUtLvxYqzS2XH8uLneJP2jd783h73
Pm8i7XmRGA+SN0F9TvV2avUc299pjuoPnTjeXS01rT+xeoNgufmykn9Ew+GTokT40u50M7wd2vo3
35v0t6b1mCrhebry+9buOVwbO8dQ0/6kN79S4sAfrJSpY2zswXC5G8xWw54zX08H/mzxZT2Jv8Uz
5VyJxv1x5F2ouydzEl0s1kp/Jj1E0q29lC/TZOzMkuBiswxmTiR551EwUIYTR5O9rbNc/moO73dh
fCYt19fT1SRyeub0bLzobfpLXfOcZGifDze9l8TaXYXKp9VktzwbbrXPcW+WOrhMbT+vE2t+afjW
2pnGwVP18Kj9UJ/DxTbyxpMk/93u/++/UHIB/8nOl8Ng/f9iSXH8kEOj9n8aJ0i5S5jHS8vkcQdI
z0T+Hiw1CAV86+BgZfCRPVhbXhwaCLhArBPqiiP4SUPjI9jrikOD6MxIISNtOUhnb5LweTg0YP3T
bPRKtctmPIdDg7TchLaG4j1ZQfP3HBo6cY7RhwYyZ+Adg6FDJccU5iuHRqgmS2szjL3+WJ33zal0
bcnBIJ2GD2aYjp1FjN21Wp/58ubMUG4jz3J2m97A2o0/L5JJP053v6aLoG/qq8uw513NNtH50E8c
T/Uu5Qh7chHe9XqTq2S+Glh6erlOk4vZzL5bWttBqKuOYfeut8pwtBon/elG/RTL87Npanxeb3Zn
k619Ptva/YkvXaQ9Y5AOcWbMV/1wtu4ru+TTbDE+i4ezS2tr3kzG5oO6XJ355vJc171fInt3vtnO
+srY7utYq8u9GyVMDGcdeb+mSvq461nGQF6M409yOL1azb5H1ubB05f34/mdp3gPurZzTWX2HA/v
F3Ptu7G1Bt7kl0Bf93VtNtjY6WASLM+m6+v17MLQd5/N3dAZ6tdRdLmZLwaKL1/01F1/bhqXm9m2
P9+YI7PXlzex1Q/HZ1bwZM6nznQWOfpKvdiZUn+n3G1Xd73Id6TF0kkmy7kz7oXn3tZ+TOzF9VB9
TifjPjJnHGsc9o00ODO02W28+rIIcaaZkzNzcrEc9gbxbOoE5uMiwSkqT52l8j3exM5kt732g81g
k37TtgvHGyvnC+tpGD5Y66g/1HtXofVjGIbOcKf21+r3oBc6PS3s27v403x3Hsh6f+n3+mMfp1a4
GGj+5tsQp03PCPubcHfph/KlFf3iL7+PlbNNuHXmO8+JNsogSm9iI/qiLe5m5tYZrkPH2yhXc/P7
WvFu1PHiTB3+W45ufc0fSMmir4RWX8NJaChbR90kn6BWnGtby5nKSyfVdwMVn2Q69PvTtXY2jddn
pi/f2gv/TDOtwUqTnCSa9eeT4VmieI4UhCNv/GWRfrHku3Q1ObOU840UOdvNpq/J35bm9jy5kuz4
YjK5m9qPW+t6rE4u57Nvc7M32OnrC8QvOqa0vrWWsiNPtEt/Yn2S0/EoDsNrbyNd2lL4JbV0x7J8
R4/uPXnjbLebG926jjfmYKlcDiffVhPfmUk/NvgRj6VJP53NBpay7m92L2ZykwbWmTK70XvXumf3
t4s7W147kv8NvwhnvJ7iZ2w5k+FXa7d0bCV27NW0b9q/GvMfqfc5Ttf95Sp25MWPYPGlN5068Tg6
W+0mTurpZ1O1r6/1QTTeOovNqm+MH5Tt1FHDH7P0i7+5D1ePtvo4w/uFw8RZa7ojK3drY+xI8W6w
2/xmTB96i6co1M8Wwc5J8Siczn5ZeI+z8bW56DnBJOjvZk+2suin0++mdNWbr5yJdGes8cPaPVnW
y3h6Z5rjM1X5ddf7ZTiZPc7m08HYTM8X8r9Xu193wcYZy0E/XtgDL1kONsFsMDe/WWP/ejrv9be6
cj7drRxzvuxb49F69mStsHV6wUCPhgPV2vStxXag6TMoBrqz6f2S7HxnZX2feqOp9e9lOMbPNnGC
nQkt6Ms43vatyLpVe+mFuVyfLzaLT56iDvxgfrXVx04a7W7VxFUnu7PpRL7wluN+uHF3y/nFCgff
Zry99KLNZc8cX8Rb+2IY2l8Ueeuki4ljz+ZOIm/7kjIe6MnsUrYlvMX8PFZ7F9IicbbK+DxePK8n
n/zkU7CdXg6nX3bxd98PHcXr3fT83/DgdcwEK+KFE9mfwnjysBm+xNb91ksH6Zgcxk/mSr8cKovP
Y/wYrGB6rY3x3a3v/XDXD6fna+MRVT3OZezLpfGban4ez+6CXtJfLSaDQPvcm/42lH6bq78tLc/R
1j0HpQkGsuo5s+HK0YfRp016J3nK1cSIzwxP7dvr4a/x7utU+3/cndly3DqXpZ8IFZyHW5BM5iDJ
kjzJvmHYsg9AAJwxkU/fK88/nb+6qyMqoqM7oi9tS+lMJrD32t9aBNVtLgJUx3ccTXHZyq7JloJO
U5PLsCIMRSDrKB4iR32SPPvwUvAPw/CH1pco0JQzW0/sgHz6rce+isRbPB9/rmDnnsPsvBJPvZxv
3vQ03FizRwtk3s9Yj9g/8TWJSY2EXKPd9DgFx+3If7q0q1a2VnJx57x/zNeyTp0+Mb1QEl/99Isf
E93SS7drCt1FnW+2sGgIuayEtX13tDspr8pGrzrmrdDBkzSebhzr3ttTULx0HXh2XLvOoBQw9LH0
enhXH1Fc9Wnc2HFsp3y9jIFFgTRPaTjTLjOVtfIpZy+6myjsBHwt+WXzxzmCblRFdsI5+VjWrskC
RQ8ibgPnb7bwtDcRtktG9Tac42il4UDqwYp24+pEpplGgaGlEK9Hbh4iEnxEfumqJn1a5+E8LgeV
Mmvmvbtm2f7q9i92Wk5mk43NypqR7Rau6pKzrpJ8quPBnzOtfhAz/ejccXO5areAvP5/rO8guDKM
aAnuy/mvx8L7gSn/jAjeZd1ffuvvog4mbIpsQ4k8ZggvKQBP+7uoww3l9wM8yhRjHc6QvqO0f4k6
nJEUxIidgaTiPUBq/UvUwZvHo6NwRPH9oZmgq/+Qsf8msDGt//3Pf50E8ar/k6j7M0uK2QowD6ls
fNy/ijoMeXlIZCKrUE501Hm9WV2XizmPvniINLuY3cc0mrOaZ79swWlu+IUHQ014Wcn8qLXuLnzy
NRNNsR2Va6aX3P+elqQiadbYYKNZslWB+alRJ7eQnwP/sm78vHT6xK25uim/DO53Gh4n5tD+et6G
PqxU+kcSRo9JfFvJQCd/0MKEpyGqbL9Van8Ilw/8sFVyNCE5Pm2kUeJzhFKw6I0u+jau32I20nEM
Gl2WtRtmuhcv2VBgxk2a7t7s0rhKEttux3YOpK0XG1UrcXjXEDriKqW/TPN7Iptp4DTI33K8jXn/
2ieXdAsheuwXQ27D0lMRP+Vb1+J+1no/mmTtqzhhdIwiStBbVc+einLZaZ+/qSjE+KxPRd9VSmVV
woZa2vx6mBIDalHLIG91YirOLSVpV5fHr73cPkTr9nCUfR30MWrrz220T13nz6h0dJ7DFy3nepx/
m+4Q1Of2XNjfm3iQ3VGTfccseFmG1/g46Eg2us5Jq9Rl2ArKFlGl6o+Ox09r+qVb+C9PsvbARx7l
czaPbRl8tkmBXp/QLVzOaxGeI5HVy6jrgPV04S9jlreYhCun1tb7N1Hql2Udqj0jz2EkqRcPWf+e
j6h2TF/F4egSf5qHl0km1ahe561ouuVpkZKiurVWo1WyZ7nLxyzJvvlR41Mel02AQpDuUUyoziVG
9S3/nqXiJYdmJUlMLf4jkYWNz7dbmrBrqNHj7VKNyX5KE3/x9t4AisorXs1DUC8lbwf75ndfTTb8
egT5yav3WEt6uIDG45dEhTQh+hLuc+1JQS0+7z4nnPZ7dioOXcUQUW7AslZLtXfu0a5QJuuXfeGV
Gee2S79YjEFF8SOR7Hm02eOBESZQrC42SFr0ojXKr3i81Fett2Zc7tpsaQo3nqeFnFw0QX9ldM0W
EJP0SizGCagtHseV2B8ZBpOi/DoMkHrxi/E9HXbT9tv+UYX5NZrH732Z0QCCSC0/Ap9SW8y1JgF1
nNVEz7fMPhWDge7obhg0H1JMVeWU1DrPG711lNj5lDjFqRMffTR8lEfxqCNWbSarlonfkugXn9Yb
U11HF3tzwdYYMX60O/+Sk0sSPDn+jFNxILx01buV2gHaJ8AggYOOqnjVF136emD9SS+WGp826bxc
xJ5V0k9tOASVH5Y2sPY2hVHtOHlY5pXGglwXGT0X7qlLcWXjzld2Ct95oH5GGmDi4MElX1T7f6pb
gVj+i020v6e7Z7z9O6P4G5X450/9X0UW738DuK+/GVDtP/j+vTlF9yd9/tfN7O8UWPyTLP/zd/4J
NXHkbAYuGaMB4eZ93OP491YW/0cM2wEnzd5P/sOTgf/ayQq0N/QVQMjwb+nof3Sy9D8Qm8ZJ0GCv
f3Ph/zudDFjjzh/+HWpGfzrA94whjva83xf211ZW+jQEk0p7tKVQ1l2IcSQAXxQ7W0+JGoEHdlvt
VjlKhO3pviUhXYVeP6xEetrpvaQDOCDMUsi5cfsoQPDOqpQ3qZ9yx8VDosNTsW5h1Ucpr9bctDkf
f6zR3PQqVJcSuKsaSXm0vidTbaxpekPIWa28p2rwC93GidSJqEfmZ7oRy2vD0/0Gf/Yh09Pz0I0z
+msoKhsbh/nJo+qIILm5o+cYaPF3GbBGss1b7dN8uYwjP8uxMFD8xYbqU2I0I/4D7imu9j5Oa3DO
mU67zGnYxXTs+uSK2yDBE0yE0luc8lnOGIqVotABR5WpOKJ6/AFIFVbwAL9yIIEaKr9hVp97nv52
8zY0Ps0wRgLB7kHCK2Ixs8WqpJuDUFhcfB6ARZrlmAYaxUvSxFnn6SrT5TTybKdaXHiE0u8AtVH6
Gi6jO6rIQ7z/5W2z3dMxG4Kq4VVlti6ls1key3J9heRNKz/uA5jOh3WeYjrEKIe4l4JXRyjOZd4V
tGOu0jrsKifXjSp+pFSSw54gYGB8ZOZoNLcF9Y5HVZBM9EgwzmbpwOgwFn0zMTFSl2GOcHE21sGx
NbGasibz6dsieFuGvaKLH2ho12866A+0huWTL3pHjSwm6hz5HRH2lejx9+j4gmuuizpNlzoaR0Pd
lPEqlRvOGy5PThRHlef4mKHecCkWoIdtDuvCk4POk32yWzq2cS+xUqKjzicV14x1DiMpyemohjM+
oqrlssZUa6MoUM50muMvYUpmasVcBTvDW97Xr5lvZpuDGGXxUvXFXrnwriVisV44Dr2hRTLWiSnn
ahmnNlEpaTK3fSvnusSRVhBfGW9EnwVNqIvHPMT12/XW087c557uTc+uuDLh89uhcmgMsUq6JMFR
9+rrOGyVB4fHsTvoyyn5HMjuUYUW2jE6HpXeSqwKr6tyLp666Iio5Xk7Tkf6OprdnQYzAT6A1Itt
R53P5hPBNzPtrRfZ6xCxHvsAEs0GtEeLrlStwwNMJS4lrtL+3YR+uvJ9brH8v5BBfjCBG7CHoM8O
n23UhpIaPMz3tPvoi2Y6pH4csdrJcO1iaBzhB1H1pMEzeb/7ccHSKobPPcRcceC71VNqqM2OemZ6
Okeh55UWG3oYWlE0opKEeizbLTXVQrDgo2L8Vlhm6Hz44MQ329okxtKdh7jqnK96nbhKDEdakwhI
TGTTXO3rfMqj8H3dQ17B2J2rLfBVfBQPSqUt7t7b6jDfdZVYtEtWvhR42UqGFhtlAE2JouXqpdlB
aQ8MspZc+/5Ym6U3GYUzdGdwUcP+HFOLJ2Z7+BgLGq+HD0GTdRZ0zoU9M5gWnZxP6QJip1g7huG7
Q5Fvdbae1RCZKkqxB81udBUtfbML7NrUjvjYa1zrHfN/4XJD96x4mYlc61BxVLcwuAU8e0u4xEA/
2r0C8uwdKKnppoXKcg8ag+W9zQmdjgvbihz7GRdG5sPY2F1deJeV1bweEZjgAMYA+wjHe6G6ipym
apB0Fh4obI/GSiZdRNMJ0q4Yfvlg2Ook39d2GfFVDnNWqXWOaVwcM2Wx09W+7XklsLo3HIxCtzsO
XjvykrP+q54eccPk2Mpie9cHeZt68cXmGpVnIDeF25pf2RgWFRmP8zEE76I8Pk2svPxZKudepPjc
+GzJ9mD7JnYpPLfCfjyGjjV9yDs6l/omJBTUWPw0NlNtkmnQm70/s+5rtu76pDg/z9yuTTewk47x
9tLvqWjA44sKHlOC5tb/jO32ixWxp3GHAUyTcqxWW3XXhbA6CtWLOWJDTR6riuU7dnKgYpp4HtT9
0T+vYdAW200GuBLYqZ/ywsV1qqqlvHVy+6g7KOkkdScm5K8SdZrqY2L1uqag+TAC4B222fg+Hn1P
08g+ENKhipWyVWT7OmAJwaqbqIyS8eLm+ZtRzJ59tle5tJZqhZ7nTJZUPccGXINuPs+6TWKXVN0c
/Lq/RrS/si25lOEUV3Ogo5PTZH4aiABT6mW7xGNHeTa/pIMRr5zt/S01fsSlDZ/zcG3z2EDshyyp
olUOjdnZp8EEEzZ7go8SbkW9daUElpuAI+NGj0tUHSCHZB5lKwfSLmwYKZqarhacJ4apDdR7lglG
z+Jn0MvkmdciNPKqzBRgZ6oPRV+weuLD8rB0XyASWp2X4jS5gEGhCPh7Ud8eAJxUHOQFu9RStj6Z
cHs5VtdXxGHvd/phDoe+0vb4nvVurhcvvpE5u00DGHbE1xMbp9sibXZOfcipOmwKHyX+mKAa1D4j
r0XJOR3X4mnI7NSYWrYT6fYqSqYfSvi0XrpUoMJmATzS2Vdjzz4wLjY6zuxpV+4Mf2oFj9s/ciXe
Bh3QhHM0CD88hbGKK6QdRGWKQ9VM5U+gF9h+hm/YdJmlkwQjRuYgwnocFQ2lwQwpb3oHR9hdCQrH
srZXKM17h/+/YNQk0p6WfX8cZ7XUuoM2me2tc7YabWRqETFN7zbvdhh9M8JSOFP7gxlYpXLTJCKR
rVCo9QsQMMyQw9XZNinaqyDFZl84yKT7BsrnaxzXib6tcksHtjdJNm7UoxxTN+dDJbJheO7zNKNE
TxX6UiPmQpwzY85Ric289fE7twxybOrriIVFayP9cmQjnfLtUzgA/+JOzxB0nc6pwxrShatXAITG
HYyqwJe09DM7zWKtTDwXdT4rUUfZgk5TjiefHTCJE1jesZzIqxZJzXqywddQ5bduqsPoYHW80A6k
Vi0Z+AP8alvq+LrnzFbHBpwRJuqy+5WfiN8wqB4YqNJjzJvuwXZ92PQ5wDfQwVdndPh5VCmqX1F+
T6WylY/gEYWxd6ckWZ/tMaWnw06czitLTn5LWSWWqVo931AO87jxUi5NBNZ9KTP5e44L3shhxOKN
llriFLe6IONK7xkQOscxOydHdy2jsTzlXfISjwm8iyg09YxQL9hIQqP1rJPCnAOXzFDvtOAarF7n
r3tXvqY5+7Tzw4Ne9MAlJiK1lMDpSF0k8GEu8S4g0w6CZZROFelEFdjinG+SnMWe7u3mTEnTPo2q
dAahj4rjjN80NBlGvIXMf86VOS6r6NAK/XUg29FsK4c072cJibn4ivCwPu6OhehFVgVsfJ+0KGrL
O48WS0KU+MxRLWVaRx7hh6MvPc00+QNDzYxa/b4caVjvbH9wwRDWa+5eYOtBpQECV4mAppyLohVu
ZA8mYkElS+A24WQdmX48D/jJWPcMczifLhNeZWXhVucO/mLmwHg5HNzKm3FtZjZN9aGhKrfZ1Mce
L3Voo6IKQoDjzJb1iKiCYktNnBxbHRxHHU4f+zIEikrTE+T4UAU5yrkau7JeI1+5boGnyd5SAR2Y
HvwtSvquLa38grL9NAT7o56P1z7Xy2OKBAGHWloQbaFhINbTun9gylJFXP+61Qv7zEI4WTzEWlA9
No7m5yMpgc5ngUsABwMWSoYQiikuBQOIidYyeFqxDdLyKT6S7QKTS4PflX/I4VhpB4dxyY6TCOa1
gn+1EZK0OARfVmYFXBFTilfwGcjYkj63UkPilQTOw27l99iNGeox6MXB3A/VmwdW+KLaj51hDpIv
acxejEEDJETQCa7jtNxTLeURNHPk1yqANWoO8SkxwRdj+qJ2LnlloviwyuTCccIUDVPIxNFMpoJP
RxNVjNcJr3dgLmsPtn03ZVyPLszu5XVpe7g6A8emDqcb8YTTrdv3S+gD+Ohfle8bl5TuthPgqMlC
4Q3wlaAlUPckaKsNprOZE0gZtqRAh7ut97XkD7G/Wyudg3GUlO2uOrjGEIlR8XpsWdv1vWgmnKNJ
1354VJDgzxlsY7Pk2E8xpt/lbvXzFULBl5+NOZA7CR4ji/I2qHECcmKsZqOyj65b03Ogl6diywZc
KvSEfQxJ4+NQVtPhRMUXCJgp9r86LvgjxzaK9+6dG1GcI3zDDyqV5xm/a1FGznLTd/uGRdeIiFNW
suW2LBNpyGr2ZrNBNZU+oBjvSkpgLj9oYSHvBews58V4Xu9hFuHnpIrLqZFdKh8kcRcis2qMOalj
kb5s68V0Y/QpDr+tSw8zOS7V2ZT22cq0h7MKt9aHKETSjq/cjuE1JEjNTOTXPo7ldUhJDVwenvvJ
m5ofPIG5XZS3frHfukUDhRVEguoWES2CEVEJza5bJlcYjdNJLQ4BimUKGxIED0KVZTuofcHKRUBi
WRmdAsepnznmWC9eyz6CGchgevNlu9qyv/h5fuCq/JgLpugeRD+4k/Li9TigXd773/gYBvckVQ7A
3O21KMegQlG/41fdt0Hob2k+Li0vFACGVw9xn3xkoitOxbBzGm8laluOITcqD6QHSfBJaghqA6rH
Immepd0nmgacn1iJaTRv99S4x3TPoduXMLnN5d5Mxlsg8L3K/BTQ6F6BN/u7O0KkIJR72FnfrnBD
qIp4cMslzMMCc2xoXlNDtrPb7WfiDnkZXcbpnpa31J9xCfIr4UFUlzmTbY/QBduErp2dijPZJ0Hv
z76lfgjSxm77r8PMay3XvjliCLtk3pJ68N2PbthZRYKx6VbyY9nEvZK+YhCiKwyKG5pbmS/dJQtW
iBRVnCx4K14Fu51PfaNil1UDWXeYqcW7C95Nn6xtFPOX0G4wIePXIJbRpV8BmaOyTWeUnyXGKNiZ
qWsiDxPzGNq9XwU1ZbADi+TmdDDJwU06zB67yW5h55pBQvwBLYnNkIdRsM9Co8PgsV1Ti+hAedMO
cbxQCIxPRYSmB0zWbLE3j6xbX9ORM7oZtBWQDjSYMYXgHISs1tWAZAuM7ik0xhr4W8QYiiLejXcR
pqvCzrdYuT/A5FWzepneCMeMtfVqvFOf7iTV2wCrYJnk+LSsy3Xe+Tk9kFrjOxzI4rfKh+7EReCq
blfTJTL4UtOgm05k/VCM3XDFe66XHfqERG6oI72+DyVsou53p+17cefCqwDgCuEwc0TV/IhKnbyZ
df3s1hhMr3PPnctrNJymkBOKyyC7JpwCizBeeC47tVcsfJcGU7DQZGxiRsoaVs3ntETUaFS/VkyA
aO3irkemZon11Tm7NXtgniICHnPIhKHf3BMfsNFliQjjYPqWlLLqYxNcpkDGZzxZ47Rp8rYNWjb5
BQuotOj0LuXrzWAEBzf8MfLoWxgMHAmbXLahzLESshUcqUtf2Dyn7Vz2Pwainn0QHaeYK1cp1rOz
gyJ7KOKh5R0U2jD3TQLcDw3vd0zeqAylK6HNE69hEBC6k6NvTDqnjbqbWuHk8vO0rU1qIGcyXXsm
K8zQzywrlxNZjDj5dK9lGIxVOe3Jh6+y6L4ezIjadHY5HYH27TTeNzhqFtk7ex7m4VTii35YdfZB
Try/pq5/kjJ8xbia4jV/RoUp6EC6i/Ds4qP5KkP/dZ3qdOawjNAoIvMDOgrhT1hyRiWIy5TuEQLn
OfELRK3ZkIUMbqQPvsxZfDYjVGA26aTSWXfSd9bZj9/xiDTUJg0BPPYD5cXbvCwIOSQ76sHanT3D
EuTWYqO6/AMnsNPTEQQ2BWY6ZpZBfovr6P2XwIvHfCqe3MqDKpy/JPnxvBA0kE7oCJlQX6sNwidA
J6L94iWFYy+x9fzrwQ3MyeKFJe7Dng/nvfjMo6BOj8sBZHTB1aiOfj1voXoYBBE1WdkbLDtMSNfc
gHSExf3V1kPSZNIIa6iVriZytEcJJMCpY8ga5CdqkInXbI3fil08RUP8RxGlqCykGWNs67R/Shb2
MSqwZyV/WRUL6VHIt7wnQcUskmaT6p8D2xcflttRqsbk/njOjISK6saw8vv0fUTBekiH5A8M/elJ
aQdhE8XUldl6XWbzI0j6OpcaqxYbDr0eNRLX+WeYZzecHgt5mv4yOfvB/YEOmJnXEluoRcrDVEUg
kI2KtzZM4f0lke8u+T3DxOByYW9ixs31Y5AMYDRj/mLiwzQzvydfp/iTG/VnPhtXc2maws9BM+zR
gDyORgJnQkRidtMfq8/fCjJ/sKjujyUbL+vef5pk/+76uKiknX8f0bZioe3kLO0C2zUY2vAY+k+K
IP+Up/PJLsVLKmcYxB60dQxj3YxY3zTR2JQ8Qg6O9yNdtfiRZZjRuuPzTgw4e95/tMuWVPuVl/FY
d3Yl6JWggwniHV3OzNUvQV4nBcDbEYuzKD+DqrI6H4FUVLecuF8xXqbzjMTM3nZk/rab4YZ/IZXu
nKtFbkDAes9P4EIO14RBvex6b+dFvM5EmModR9TEsLi5w590h1f3cdHMfgWDC0nYzpP4FCIZXCXm
gSzxVB1KlZXoPuCglLKeRxDEYn4ei+DbpMxPo0HE4jlCaPM+DAfh0Vi9fcIEpJFPTAJ488BcZc/P
iHzBsU+BJMsSJibSPE0/hS92W38pNYu6VONIywxXw8ful1TXnIuhUsfMW6nMieXiaGDvP2fRMMEl
Z1hD2DlbnyHjuSFKFmafN3ytiCApRp10GRyFzwCDqjpKTO3InZ6F6Kt0G+M2Ma7aQ12HhnySXDXW
lw+xyfWnUjSenImzKAsaJr0E5sSMp2lHSotUpL2yEa2uGHLgmEyeSGLmOkd+oSTOnQ6XT5jhmiE0
3zhj7+nG6yWzH7s8JRR5xq+DB07KjxEcx89IS20AFzxTWF4R9jUn8aua0/OMwZq6Yq1iC2nY5x6f
GXuiD2DRQw586gJwEZLBhp6n9Pt+JIC723YZC7U2ISKeZg7ekkj5Bp0Zk4cZrnYxCETyGMwX+3OF
c4V1vMLuQAcYInk0JkRmaMd8ACNVYG1MW01SZKkG3JTSygwXAuQdKa89bsSavAUmsSdF4qSR6CaD
Zz+AsOH+TNs52/e1CnswhCUQfxZX0EKCKp5NT4FBJDCIRLNFm4Dr7BhlHp8sZdOjTw58Ob0OKixb
A4DP0jW7kP6mxB7USPbbmoUR6s72q7STfADPzQFgl68F1Av977u5j/37nS3+of+zV/tvhu7/OoH+
bz/yX77QPZf+/8b0/bf7rf5q+v6ZSMKjeP+3KfXH3xpHG/2b8fuX3/tnkikJMji1SB39eTwI8kp/
STLd7yXJchwmiBsHESL6R5IJT5a9n+BZRjgNEiHA+82g//J/789FuR/jE4ZAOsjR/zeSTGmID/Sf
7N8QdwcjHI+nyyG8HuJ/+qv9mxbCzGReRRUbZCU4ciikwyC6qU+rfVqOs+/uYxGip8j+KNI6kE4M
yWfHZzqjDcI4BT/etu+rM98AHT4XsG4NVGYJOzjF9ITqISNwO2Sxs3y6EM3riNs62jH3kqiZO97O
8niNhvKcq+4aBdMFT0ykuG3k1S8gCtqwn2zSX0TmWwIq7PoUnl2J7G02pLc9ZtcSsxYP1dl79aJ9
0socQQdynCWy6Bg+Y+y/wn9Y7Ip9qOsNqI4hyEt0cA9et0z5hzGIK0XGF5fvr11MbiviirTY4m/Z
Jn6G5mmIXjL2NVsgAok5CbRY3N9QcRAtmxlEeuJLsAWYhGFHopyOqqAzoiYxlBUrwXg338T9XgmS
PrluqiToE0EYI+zYKQp+dyOhkz4aJqNKIH9eArrnDCqiGMG5H4a7Vt78lwnwUZTzBcH2E+6QA1ff
EA2BlrBHlabAs8NbkqFDg2IbYlG8fu7iRo7HjuN+m7E7ZSw+sxLNHLSDhlNy0uEl6cGj17AaxWW6
Eyb9cMCtC6bvycbxN8FrngfUqqLRw0sUYEYyTSZvWW9OZOR1jzfeo8Yb+MbFMWBWjC6pRnHqPgz5
kxohF90pBFra3dQEsALy8gO+3sq4PwhScy55zIStB+D5ghP4hfoE1HglwChEJIhw7pVEBItcSQYw
g+WX72fLgwc2vAoB+DqB0kJ0DgIaqngjefEQj28FZFM5Jie3fInW8Hb30KPSn/KdYFkscDf78z0P
EC7QZNEO/gdSq0HR4DaqdKwz96QPTEoYaO/TBVsSmgLEz2hmHWEns+e1WlUlD3C1PfkDaOXS8+mU
reYpwBBVivdxTSoE12AhrQkcK9cGa9hXM3G4gONLOCSPAzkJe7RGpd9D99Qj0qAyWVszIfYAlzON
MDZ/iab+DG7azvs7L9+zHaNU9ritGk7rd5a9DfJpg+pJ3NcVWnvKZeVwgWYMlge8enVcxZ3zgVPH
4VwBQbWMySYx9n9wd15Jrmtnlp5KTQAV8OalH2DpyWQy7Qsi3YH3HqOpyfS8+mOppDpSSYpWhB7U
HZLu1ZUy8yRJYO9/r/WtBW/pPC1mr1pPU6b6sfwTwWlJ2Nu9jHi3Do4k7VVFdDMLuIkhxIK11UY/
ST5CNsM6elukX0a+7SbdW+Hd1EuCc1p3+54tWCs2vcK+TDLCat1qeQxLBA8EsbVTd4v4oHcP+cCF
qnVYVa6Bs221xkkdSJKJyXfdF/sE4DxKxddwjXbYmdyLlhfH67lK+yDCHk7j+ilb1SNYZWZ9rFr/
gBfIMYZBsJY3UnaQo5wLHLNujTxdi70Cr0WJmHjNFhk83KvhT0PiTRlPZeWX+aGdHlvrptbqZiQZ
YqbPQ9QGZv3JOee0aJId6bFvDKZb4RYJfQsEkNsdZzBBLUFGZIhq9HFluNTjh2EuQd8oXtcvsBvW
pxUzKqrJua9PWm44BGQC7D6WUI5UKAjpRkHX6M3RScR9GwJn3jFnLLiExVCAFBHvKxysokSIcGDg
K5ExjQ6XPnrviBBq4bUQ/SqWISQLBuZrOKDWZ/6qZbdeELCTnooZlrJnCI5ilwdxOY3J2lRUTyDp
0GCbEt9OKvKdnqhOXbZbXcU0zxtvtqbnse4/sPJRl0cnTwE58/mU4seG3JxiO+z6sg2i3vKb7kaW
0ZGN70rXLpo2PE7mclYtbZ/rM68ZLFzrPqXse9K6rRqn/EKV8lb3+tFQpkvLeSixVEy8xp1gD6wy
KHVcH7nbrVZ1GuAP7y6Qqf8kWfgs6MveDAOTudoQZu4h/B9N8TmLnYl+um3HjVCUDrjgI70XiHXH
lVeUgBtV8UXsBa83Ikc2z1OEvCm1J52TfiI68TK4bf7dKdlWTDRfKitH638pk/HO1OfxZ1eyynCr
45YrD8p6RyiRtwQylZNiPYpasqnkt0GtkEjG6pyHatAluMz6Pk6/lLzgxKO4obietbTfSINhK3XI
+ZcDEiGFUK2Oaf9WcyDq21Mjqn4GV6PJ6msuJIE5ESgSBAvaRmYtyWuYj/GSc+uhXD2MbUcOShie
xxlHYxa8f3zw+78Y6f71ML6/OdH9Z3SZtjxKvVQ6NHgIMiTc38b67Pzn+/eB8K9++3+NeOq/kwlW
mNZ4mgsNHsbvhB/DFYSfSXvtH4r0/zjh6f+u8uA7cDyRv8uEA/97wqPwCork/m0y6cV7Neo/MOHJ
CrTiX0x4EC0KmUtD44TJy//zCY8LfG4HdjziSGwG6ddQX2L9sDCFtM1DKZrbPrdUd9Hq0yrHhd2J
4SmOzaCL1pdRjEj5cLrS+iO2DcK/CzzzYCWaU7SJu8Q7EslCsTgNFIGYPUb9eOrmkzxtoIzc2hB8
mdMKou8xyXfJnRYachaY9isdunOPfS6hwxVq/hB+dKVxytZmk0XWMUaf6JP40cKAG/rCaZXljEHt
hONZW5ut1R07YlBSx/nbIrtYZ9uQCS6K5n1mxYxAxT2itB2Z8oo1P8QkirK03wnisEFJ2ophEsS6
5OdWeh5iaaMpZynuN3HM0sOowTHcW5AsM2124tX4Jsn4M0qCG1aMlZD8gyZ/xWr3UK/dKQtVr1VH
BKTGMWqi3CJpRbVwe9Tdu0gUzs2pModnrXln+iYXmHtKNfitqnmrZj7yKq5tFL8r5rLvoLQn/auF
Ogyrlt3loyrfOhRYfKYxJGcd5W4TC4mzCoVPDckzjwDw1JAgAROPFbmj2W5zpd5xbnD0KdxqOM4z
/1+4jtdGHfZpQrSMbLQe1l6bV24Yi7aGtTVAHLXE1zBOf3EEsZeG7dOA/YmJ4ok7DRCvKZ656rwu
f2rTm6C9LuFNYE+Ji8WDYnXF9hWhgWQbyT/9ZzKTYFGEo6wujkBIxhFJk43Vt1qQF4IgkMdfaSJt
y67htz/HmBVjnu3ERXJVFZxz9pV5iV+GtdjVfbKrVznAdXAqJIo5HR2zYLTqwm7bRAakRiPa0Yr2
eg+4f2tTdqzQ2cza4EOcHagLaHoYnn6NjlKLuRLjGdpDqXuY0V96Kp/RmHD0ejtiRM+ayFMFIqYY
rmqqeNFKQJNUoZWre6EBAFQThtQmiDTDL8OBtGPGiYjgmjE8F3rmCL0BeFP4UKKQparwPZR3EOjQ
G0oQttUmVdb3f9Ya/S94oL6vnyxqxPTuZd0UrdyD0H97+f2zp2Ddieq/+v1/OmKzhN5z3KyYJIbu
DwX6UwLcIo6k0VrGY5z0vwgL8UjDe63gHzvhf1+A+TX5ah6kRtGDqP9DCzDQNuv/X6zAf/bKrXuv
xG8R8EgQGlycjCndOZ6TvYJHyNnoZf0SMaUCC4bu3HlEA1o7PWhn7Rw+NJxxZXv4JUBWYHzLDBd2
dBV/Nc/xTX/ID2IgXZRttzEubh4wGAetP+yGXXqQH5LnZdd5+ZbUtbf6iL8BaUe38zqvdRU7Q1jc
JGpQNDvNCzfZ53qRLvJJsWEP7RUnCe2fA4HXoRzuxCA/WBtWpKz/kENHeItqFwhHNOymc0BocJ9Y
nCoCT/Z0qAxbfwJ2ExoXADHqD90s2CLyYdtulg48jXzEApGoVEykrV30nymwXv2t8dKb5yx6RUvV
q72+q7fH9DI818PODI4zLqwrmJ8JymMrE+j4VXeBgeIt4IoLJ0zewknsdf0aBrfUtxXJoqS5aMJx
BpWoz3LGr+9Lrv5s7nRHds7Hd8GW3DMgd/dcVY9p8zpXx7Y8qPGZKKUuvYrzW47qz2m1sLNtXAaq
Ydnxeba3xZM6PayfgrotON4VD1Z+m7RHiOgQn6QaXD35BpC1hfyhQ6t8t9TNyiGsc/roUFfbYqKl
I2gfy9EZig3IyfQufwBpzYqLxL5Ce8F5cJxfiVZz3iY17ktRMKyOvBtRZ53qXQ6/5WQP5DICB287
2/Chr6YTy9IZ8G0UAojTiQsDNu7mD8fcnVTbWl1x2mxHxvX0BbprLI7Tz3Acb3CejeYyXVsPbN0L
4Wr9FR1al/dS5YXJu1R/adkO/5zTPCZru2lFBniP/6GYNsN6DvurGdSxh1of4YAeivdY2JscmxdS
Xy7BAXte/U585zjM2WLJgAkDM8AYA8wGlLFO4D2K/jDavEWA5ftKx0slhhQIsduTEm5d2ItV9AXt
MOg3tbA38mfI3I1QP9rZtTmV391p4s1K982NTT2zWOpdAsxwIuyAeeyHQS7a5ae+lUeipaRd/GE4
In0blrMu20W5sGfH2rFBM/qk3MPLzHM6vad+Yn7MqS8JN8Ya5XVM7QT2rNkNIseOByN/0w5jvQUP
il+bNWgcDp7i1vowtcPSnpfqOMknsdh0HDUsL1GuSu5VX5m1h/BEgU67X4SiiRjb68ZMHMNXXOUQ
bUpybJy3UYzPbXvW2Oaez6nmDE7G/Vq791uTo33zYP7iNFBdz6Qy2KSG50H3Mdbl7aptUIRIDlh+
B8DkyBfgazThwZX25vct2YlvfE7C14BpT/72J1uC5MckxmpDecz6G28Jm5fuhol7ySmIeO6769xd
W8FTUeU89QLZn1X+NG7z2uPywkungwJxpHjSb3fGYrqJ41FwaLSRPqWX5inzbotqz6+16E9QdqrN
vju3B474fHW+zzSnJf0tQg44KYE7jx17vYrf5lboThB+KDTtpnBbp97t5qOluYXLMFb487HcsWFT
N5F7+k28qEmgfk/MKjiNJ+YbCmRqe529HwiuwhbfUk79B/VRehC/QJaNd+s4+NCv02t3Xp/KHePh
l/FscX41d7Hg4aPp8oEYv4rNzLXR2cnFgFDbyy/tExl6jsovpGOmzAk/m8f2vQWDcIsuSL1a2Wfh
rouDCXzmtXpsKyYFCD87eZN+rc8QdfdWGRVJ0UVlqQNxCgr9EL/w4SGGNNJjXdhHyy55r62PofST
Hv77/m+rJClhVy5Xk3v/l+IpXr4x/XxTvZXFRu23VDYQ3eGvZesIum/p/rja8eD/TKWfp84Ky+WE
sGOuVjF6evzJvS3LjnzLfZYslQvJzY6ZuIcMGWMn7k8Jofn8dXUYmtdn+cxCCJZpksbWfDn3+UXs
fDmm1qGSXXQXzp1le5oK3yTibh7X+ZOPgfw/Lyutgkm6nPqCLMXGaO0pOdQAWB8ygUuA/NhL9AQd
daehQ+l2Ujg0n3ysH7xZvCAmvGULUo+RRqeD5hn1vm5OXXoVJfYcfL9Xa3E+OuhRcvuIh4MtJIyD
e+W2tv4v8RrvLae1PxKneJvJA9z6ff2MDd+kaE5cjrwk8Vq9dNv6pfPF89B6yFL2+mQ44rbcWB9t
7rI3gkiYH9VrtJWC9JlGjWrx9fUSyW63VXhb2iPffy04nweLD9fSsVFRmND6IxkZD2r5kFwYVG/l
BwscWSFPeKifJze6GQ/T4EQ3QHmttd/erMAKBgJUl+FQ+dwnxx3cUFw70RvZk/SUXUw/VA6D5iXL
XvGKt3ZFt/HWEUvPNl+TFsN8b6TbrgOR9bPRib6zKEB9ytlWoGBKj6iBetipxCG9Qg+sX3EVdIMN
u02ESLvB/MkMFyDXXJ8PJEvA1pP+GGlPZv9ogE3R7VRfJR1C5tsc+XCO4RzZUBjAtznrcL79qK9G
c+rR9JLv9P0x8fXQLYlRPSZnWgVETk5b0XjPtce2f5+sB335zoQ3Yb4pg6vJL0YSDNP7PHjPvb9m
flYShdzV5C7PWfioSgG2KaiYZ0q70fisc381GKcPmnTQVV9enHJGhXI2razbRrwbql2h775jZpam
tx+GvTA+iI6f39YooCrAicvDek4+K8F5tEZPm7aKfjDVXaOczcUT9QI5edsJja2/5zkniOibmqnE
esnhJ5fmUcx2fffaybdyftR6V5BeohecvwIsem+aj+p8zlLHdFBttqazByVeOLKBRm24Oma4/KJG
1PosNPs7WThH2oOD0LtjgSTXfXlQT9n4LaPOL9kmBmOzHuri0Wi4juGehjGgdoQKg7J5yHM/bY7R
SVy3mnUVysd6OOjzY2ZuDgO4V8KJCjrwGca0yp5UqbUtKigcg4HN2NZmwKEv/Gg2xrd+BRdNj9Fn
BVdU8tt5Cg6l6tM3JD91Nr06d/SK0QBv46Y8EU36//j88oeKAnyyv3dq+UMWtONpJ/uqTJOvn98V
pN9+wp/OLchGBgcioqGyxqH9T+eWe/2BzkMzUalk1EqFE8V/C0c8ioUmqf96+OK9euCP1iDCkcHT
nw2dZ27qusHTT/8B4eivlRzQSItshXCFG8mP/fNjC9ZZKC9AiU5vGdtWF/wRlVJuk33c07M2RLsK
eVRkahRKzY771yYLt1G5PNW55QpJvC20+HtNnnLGdYOLK5UeozG+pvAQSz1sFyt1pXunTfFL0AV2
8JH0I50AaB8wssTNmRkiWpxKM2iH2L5H+WGbiHTMeIKKU2RfQi3ZTcEmxL4ebTuECXmfmKbNoBxR
W6MeFQ1KzUNg74zXJl9heR8xeWpGP+WUqQJEPpsBRmSYZl4ZPhVyB9DxvQy3MnwQ+8grNJhYBtV+
+LaEXZHcBw9ftCC5wJ27MyF6dlDGvQxUs7aV6NLgGRTrU5Xt8KLEEDa3BpjSIn/FeymNe8irvcSs
Lxo4rNyYNqDgBTc01UWU6tHLKvM6GJ1fLkTyZ/1jVd5x97EDw6AcKZBZlgddaPwJH6As2WUzFiG1
YQiv9jJ7YK9nDyFyy6B/TlFCuJ+4LlEiLTqW80j1BGVdzZg6egOBTWWNtaqbwmKijDheFLC03Qg2
tvpCwSSth9ROgFmptwzaZhqbwNLTU7nOfq3Wp555qitn9PmfRjTf85pxRyMUdJLm766Zjw1pSbkR
fS1RvW6qbrlFY02qewAeWfw5GB+S8UoY8rPS1sCitmmt+Vx6wxtCT1Uqtwb5X1GeMk555fiUy0Ez
/qysxWJ+0DrdJlDlDJa/1Mc0O5vMxhXOUVOdIwNOjhmtGXoYXc7EJtSrHAdldOnrzq8JDa80ixH9
6jcy8UcT5su8VazGFq02YfkEDeh0fR4kVOW0pbTRC+Uh1V7XqfYpOZjLyE9aEYaQsimi+anOaI53
OWLDZOI3w4xaNAiLUvXQJ9Mm6+XHRdVtnF3UQOI3bUhv0ugYQ+Tlqjurt86QHUurX6MKd4yuAIt/
HMdDXuV7I6k4TG3bkKqhGLY1qU5dMd6khMkqjp1EeqmMo0oOQ036ZyXnEL2mOw08OpP7q94kp8Uq
tkVWo+hx3DTpVEORkq9FkW0n7pZQqvfLIh8HtfagGS8LV1yszScJor3QRDtbUbjupWiHVnhPl/CS
N8OWuMhBHeAriSLandy6olCTpOQUEjP7cDCL502y5E+hPO3nXnBjanW69lONNXeooHI5Mai6j7zp
NJF5yqbLMpJwoLyxLjV/VEhkGZ3Xr4sH7053Gce9snWnXDlaSH+rtW5iDqzN+iPr7iQQN9GwVtY2
KPlAJQtmauzMz3/WFvU7svK//l+zQSwNSYxNh7g/8tjf29EcepYp6/m38uPfgqrl0X5sbsXvu9p/
+iJ/+fP+5IvwUA6eqSjplPEAq/yuy0HE0MwI32LCvojsqr/tb5QksOVooqz+4WFjv+1vhInoS2Dz
owf9HyvxkeX/KcvRIvTbG/EX6Is8hp0JT87IBu2lTB2mq0nk3aDpgFRoqm3KyXKJ/QVGtYlqBOg7
vDEyWWJPLA0NU3V7mXLdM4DN8wRWFNjelPcRVXmz9IksnIfB2GqncH7So290RsXOU3hDZX2ulQ/a
baHnvpr22k+aW4fhJbXereQ9an46vBl5NBwWDb8EOtflNzDUdUy9adS8opQQoRO8ZG6Gai/l16ID
YQgTJ6ovMiJixrkouxuShoKDfxFAIk2hcoy19uZScCqqBsFz2WOfw/anYn9Zir1kfbWglnmm7i1l
pLDxWyOtVjPpq6Xot2zOks6dVjHWx0Kg1CJyQ7c3jGtVEWWShKtGhnRo7nVwdXqe5voadqQJdO1o
Qe2Zg/qgCbsRB+ou53P+SgPKAamcCH22wV1oGh6dEu5sRk+6PHNcCm2Sxo7VNQc5kf2sNS6FUXzT
orYzJvJ+TfJqSSdVKH2V2TtXcY5D8CV0rhkiZaI/pRusJ0l7NcTBs8yK+KZwGNJhW+uZl8gNH7H1
GCazsxLmnSt1my/9Zhqabc4BALLYoR53Q4XRXhk29YIQI7TBROwsq2d/HjWbsMilSAZQVWEbklVY
lcDoLVueOgDsIqi6nnJDqnvkTAlkUlvyfEmNxRXgHwQmFBrkt1FCfqffmoAeHA/CBaqlxHFX4hsp
8d4exJ2Rn8Y0/Ylz2TNW4ZRKH3FbeVpRuAZnwHTaydGhMXo+78OCdJNR3GZlpluK9WEl826lsk+K
eJdbA7/rmwmfGaXIlqQT75yXPkV7dY3hF2aPBIKX0ydDmZttsOYWwuoWlXpoZcPp1vpgtcMrT3l3
FUvwtbElooS+QoDRqekEGMB7up4joWT4MUCNJv0a0da0JnxLxm47AF1NNAz+sxbmf1Xvg4XQlHiS
qSreH5r+99bc//0fP1SJD/VP2//lSosf/Oc/5U8nCYkSbNwKXdf0+zMafztJ0O7CMeKv1qWRcYFU
s1h6WKfl34qzebYcTyujDAanXOP5c/8QZCiRkP6fDgirPT/x3ser8Qv9+VGiN6SiFSuN6NptbrbZ
R/sISRPm3loyINiYtvMlht/oQLpQF+3wuUBScOna2sfUlNrRvrycy0vzARHRbHoZJ9NLNvDu4dV4
K4zgCcPi8iQo88Zqz3G4gYWJDxQqUNnSbPUqp4mBQjKXPm1qT7sModURGf2Fg0VE+sZNWe9b8lZ+
xtV8qh5U7Va0FMk6+nAX0VfGIVpxzvSnQcQ8lYbNopIcmJrNG32RyRP3IAkC1q1Md3vIMpv2UJs7
zE0vsEPShpdHl6OTI7Ipskv0UfCjT6ZZQou1flgvQEG0RjTFVves0McEr7S91u2087VwZpvl7pR/
mi46PVCIi6D9FsO3dKQf7R7W0hG89W7LdJtuQ7VVFsymP8eeSOTqFzPVVLkUew0vwx6sq3MKZfMh
ecWJd7mF9HZIl53SG0IKnZaS4pj6PpNYUoiZoVrmfozET4VIZUt+Y8u/TCbR1+hUHuYvMKjsufMo
Ip1bxrBNTJ8p1QMVhzaXojhAxrNibOhhPQwf5i/cDJcmH7t0USV2mZd5uZu7sPK2ynul+IuH6LKT
/NkdniVf3+U3Bt3iZNlmkJ0GDwuLd/tB3kGUFZCHXskLnFzptTykW2b/d66Fndx7YgeoHtSjWwt+
S5+GIhzqJ4p9f8Ve9ChQ3tLbmlu+RtNFfamD4oy10gdpw2J8qwX7LtzIBr1wwfNdx+muhl9dacEc
OdudzI+IuuZv8UNvTuTfndmtt5J//4/Mf0dS5a9Uj7MBBJZt2aLzfv+qxZtdye8P8eX+ldNzGMy8
D2y53uL5kk8hLN9KYtKub3QFfpXfspeSFcbTOjZey8wc2+y5a/doJL7qfNbut3TZa9+hYx3kK53L
J+Ome3sW4J18BJP0xtfxlbTisqO85yHeioF6lB67nS4dR3Mr7/Jon10z/PzZ9Y0v3AQyqXl2QIa/
vfPy3o+YXbrutKBFrZ+Ej3LhiclGTh41y+f6XlWnGq6GFcTrY08rHP3P2+7I5F3rwYgYq93U8Zxk
jiH5VrK3xH1k3oQSW//EVagqD22zGXUvzPcl+0njNQYyiifX7EOO0hFVCjpWBemh6a8LRSDmR0wN
J4WNNrfr4ln4Vtyb12GHqVji+k+7eKL/BWjeJVMewcYZhAG295R4vBH0DZyuGp5M4UAdRPxmtUdp
vzzLplccUbsiT9oA3N/fbI8NNvWBWTpEfl+MdzRWRx9J7CtbbbtEdkgKLpAkN8xdNVhaPzY2SX2x
zkPm0mWFKuKZu/cKZFWgVyW46bKvcCyym/fJa5XDTOVeyBsoA05PRI5epBd5fh/Q+cyUmt3IcyT1
0ssH8aW9vXOJUPSQOxwwCcK/CJ52VTWnMjymwReQmuHL0F0p2YbVUXlnwJJv0jvhKRsbc3Lly8/Z
R8KgW1+kUorh0G7CM94CZ67FXT2nyH0w0fSEvWbzkXxJTHeXzGFk+IVKuHoftU1nHXbKaF+xULw3
uqJfM3OLj0JnseUE4/7yYuw4ble2uOWxA070UD7fjYmP9EpAlor+1tcHaivtl/SZFhmN/oRj0rkf
1BdfumkLN7TwHuCVOtCFEivI7Mi60z+GN/mSDyeESwET8zB7X4GOs/0guDQ2TL7whhxC78lWw52Y
POkY3os0gkhxCWeeQLxtj/FPWzxd3+rlWfT5u1fu52u77zfRTiRl60VbPgfb8ZbQWSq2Aq/3Unmn
cYEL2+gY+yrlWYHaBwZF2ZqD+ZIat6X0Cdlly2WaAi0P1is9Wei4c3/tYUV8wbzNe2pY7OzAO0I9
e+tNFhFVJ79Cp9TiFnuEaQ+iWHR38J07WipP5lfNBzKQq2eHQLz/QAa6d0Ikm6n3jF3/oeS7Dp39
/sUNBq9bfsivoJCKFNim7cm+CBTPP+KJdX6M67P70Y7yFgbqUX+U3msv3EWqbR+P57sJ+eSHq4Nc
YFv7rvbz73zYUQhMUVnutvg6F5CZ+jAcKSNXLpLiUmVp2u0t27cWO2G+XffFCfbFYtnYi0/D7CK+
mM+6MzzNgsMOlPqQMpXsr3jIR7KeJFESYYO0NlT365ClRLo1p+IB/iUhDfSzPOe3CujMrv34Vr+i
o2V0L99Nrlk7d6VTP7JpM4BKt4Hdl3q5we2/hVeKx03BUyxfnTeZ6az9hsQ8BdAVqhEZHXgb7iS6
kN3QpPt8Ys8jveduketNu+TXrL2VPHHoUGNSbggr4YdlZoC7wi5Fj/bGKF2Fd5IDh9ciVJ7VyC1b
f/lORu9L3OLd0m6ql4fhjdcpXaXTeuome/6U3+TxqBSMzK5QB6R5wtSOXXSlWfKIAFqO3KM2bhEz
cH2JDzWZJ5Y+d4f0Dgwa2VeVoPGTETpoSdtihytMndu4nUgtPkWEkGzMOFV9TOwu0Lq9JDrWlVxm
vl++DdU379w7mIhoG8Ew2LZF3+tP+sif1G/e79tL9CyzYJXskwdD3065W3YeIW6OVsrBfA41NzQu
56R2StcfU//GyC5t+opkBq52g+/5pm/PLMEXMfSYhsr5In+HB1JSKqb7iQ90yQKRyUP0mndKSGGt
pE9cCbJ4l5DUoRNuGZoquveinaHvwgmKOeg5FhnQVScOalrxWhf7lWiVKJ9s4YNQbjAubr0ZbcO5
JkdbIPmPZ3V/P4XrEG2kyjUvFBjxUWxHPrdFOdU0V0tOFm3hsqyruZV4gsFhXbfi14g+aWwmZDGs
u+hnoY6+zBwxs7m3F9bd2Rf6p1Y+q0ZQJIdRRzWuSWRddL4wfoRM1MtXdQHF3yV3ZRcv6maM56U8
dvcXUG3VFzHyekQAjahGCk4XUddVfGjqMQy/NeU1lTcVuQO62ObNcMRr61eMOQEXmtPbbobVt8Uz
t2H1LjIhUGlHTd4EZMZoJXuUGCQrPL3zNaU44WMro8Pe7VxNOHTdzihzkEg6Vndy2gUiDs10Z9io
lOLAO6/bw5M2242Pxyc8zCdaeAiZLwelRaRwpJ9J9jYorLuWDKLTvMHu0DpO6S9F7TyjwM7IILxn
UxAWTn/CBk+5Kilffbo3FVCa4PB5Gb9o6DKIVNqpV5xn6EpaSWUXZWN47G7pc6vZy+scgAllFMXD
4HVUslPa4QDniIPTfZm0UMFS+uK3huvKEOj2k+t1rk2w+DjWTvpZbtIP4Rm71kQzeVFOmOIwikAK
nDO5cRKLz8RmGaEBhQYL3n+iBoAPku7ieDNmAxFwU4qv9f19V1/ZVPqafY3JxNNdeQtEKES2eTPe
WZqt+w+dGR2u2VH8RnGWvxoOEKMrfs87YsW87+WyYeUvhi1wQeOy1ps39VI/0v59QwyAaegkvySF
9EnWlyaHkOfSpDRd3pGU3GDPd0ig1qmznA0akyW3JtssUqBDHYkdvQnYx+VG+DDgHe4NinZJR+Q3
7bL4/9fuCWiHvZn6oczWv9Vv5SidTPouwYDaz1Kgu49qK2bxQoVhb5xC7+0+PrYfeRs64xy0jA4U
79LW+GDIj2v6ncbbmq48hr24/JzULRT5oL+n1UcRcoj4RPZfjZM2nXvdn+iJunaLG6t2hPFc+jIt
nO/zs5R6Oi++f8sUVzxM2ju9BoQnnfmdS0J6/5qvLBPXbb1RTuL5csAwhxbVFtxQ2X/jtR5L3ZkD
bee9ERM7khMogV/8+pfH4xD4dVQIBTqoPa6PwZl/ERziDvxYthQvFK7jJMVZqgLLOkB9Lq4e48av
3nxMHpfNaj2D63AX9T+Fsm36X2Lxgy1NMDlxB44qhVtntvlS7lgDNm2wo6uLFzmp50q0EUu6bl+b
B0vaxyhOjafpWAHOQjaEMlKn2ocOxCnPZHATYV//8JPG9+ZbPyducoDzH8XNmANA77ieInOTvc25
J8oMPf48bXj8QfJCAGtViIzwLI1jorKl0xX/RrZ1CYD7+uwwhKf8KzGd4VmXbiUFKXoWxNUrHtTy
Qnoupxuls829imlVD7cwdNI9VWicHTVmLp++mnHx0eIsW9sozda4qTAnqGyXGumG56x4rBGiGCSg
Hwiduyk4x29V4stX9aSfuj0sIW/zpdk0e/UEzLCPg9wJvTyg4zh9qgn1If/gNsib5RB+mha84cgs
gnK2i7768bi+VY8WT8H4ybSApB7r1gwU51Vu8gaEcLI2zxIpOSf8UnbWZWL9nF6MXxOLGKMg38oV
WmpOdjbe0g1dAeKB1UMDrelqz5Jep2qrPHaZo9wAdrvWnyvvIaTJALMm3bSqO+p2+SBCl0jwcS6v
qqnedPGzzYDy3tRsN1/ILFm+qZ4Ndq8XcT5IeCNOs9H3bC7Dmx7t/w93Z5bcOJpm2RUxDTPAx8YM
cB4kSnqBacREzABBcA+1iNpIP1Xtqw/CsjPCM6vSLOqpO80jIy1cdDlFEj++4d5zhemzz55ZePNZ
AP9KA0wGiPolbqq98SlGDgJj+ataCT7nW2w9dlnYfN2e7t/XUDUXfrLm2SdvHLBjQGW/OBvcv012
KSztmTCqdy8WTIijy7nq95Fr94rDuBNZnWyCeNlkQDOmzfKMYfuhWVB4tMvjtSv4tJg3MhZqzvx3
qNEyQS6w0fa8WskTL17BzV9Y4bTTdEv/kiJ7Zp5JprDRjd3CzSu7kHzW+PmHUDvoIfiwKQQcoMhh
ECGeMouwEh/j1idboy24UKDk/c3/Wby21v273dQeswz9eXUFewa4m98s1/imGJkoXrQ9yKiGalgf
VvFuL9biplmpwaptgpdR9rmrYJymE+xhLFJn8hrtyyPpC8VOe0LZ2nNvWi+Yj6Jpymwdztv34/Vf
fEIo4BEGRopEmhTzf66ONr/L7680/4fx4D98i7+NB5cywZVzLIKm6r9tQv7mQZ4NxrJA+CV5V6z7
/7iI0QgHNtAn6ETPLn9NU1AZKep8R1n98+NBWZ6VBODaYBX/X2k30X26iuX5N9G1wfjyjwLph3hb
kBwAL220bu5k9Xa8Tc79WgmhU5l0Vrs6QN9pL03mPb0ILSq4Rn48uIUaYosdQPq9qlxcZHlgOPGq
H1BO16UrAnBXTnV36gaUmUd12A5j0C8sjG/3whUNX1adGPFOu77qO+PhqW14G72aDYf1IsztwM7o
zER3oNRy54lflqFlsPlZo8lZYl5EGpW5NyC9m4yWkNgk9pdo2Sx9RS5CXboq2JdPBigQB9HekDKi
x8d77EdbSfaFxpt6NLsmd4QFu83G7ozT8pUDEnnhdBbO0gwX8Rib640Z8j/yV+65o+44PSoRneGO
s0/m/NItTMbPdGXopuddqZn7m6kz6Z7EM9GE0d3WaNooKYCAUNPAMjan9+inTm0kx0a4ZJi3WOGS
vULVaEioWEEObpDKtiue3NXStvnHTOYYQ8NRuFM8SKqKLHTH9wL/s9kHOUEshW1kgUhRl63j0imi
bdV/9EbAuEQannL15brWc/f+yTQKocQrMT7ALDp/zIIWyWvNu72CNMeosLXrNe7sTfcuMrZ8ltXj
kFpT+TSTvfstiFLFYGzrp0EgX7o4kH0RkiZ4PYXe7DihVMT0SsdEG+AbmTOBTbJjbW/QOZj4ZC4g
ec2bv9giUgmjAPaTSZdoZm63qU/FIQ/hWHuNJ6/YjtmorHngKyVhQ5PMz2pDlcOEB5Ljkt4PonAk
Y8HqvOmpOtSnh3luLDSfXssfXjr84tnm3sJJbIaDCgJuKjaSBh7TmrsTHJHLjcJiUw/m/UyQAap2
s94LONjPvEOPoEcSbhYOAg4fwBDtq7qpDKc1GJx+3wPXldePdXWUnmn0fdT02R6tfecyptW86uor
zT4Xd7j2eVkYr6IqCBVHtFHHrnByUfYqvY2Gz/6OuRu5qHnTW2AsAqJMMsvtL3RdMVmjKvpej0Jb
teMDNpwd0A1z8Ig5eN4xhsx9ckrMeXDZmG9AjSyWj5/n+HCN3LPI02ySYNdZyU7MDuKArRsdjC2y
efSyE13T5b42fjA3Mls9LpgJy3buI6rAsunxxithSUzGjy6ulyfx5Wbrnwy1F7IFmvBMRW2XQfcs
/Cjh3cYMip89td6wzTa0YV+t+9xah8NoUtbx4SXzZ7Uk8AddNLLg0aTAueOr/1KOciDvqxXX9ZaJ
u3/fkRFmiwF0Ea71ydOe+EbYk97kk7jDD+/lZv+KRIY/oJ5bV7WR0pqtff+8f8q4Na7rK0No8CVB
EvRu44inZD1atd3akkfluDY285mmmj2LAeZmYXQogyu/hDDmA9L8DNHlRZe+X+hATvrVon4F5sVk
Hth+K+4Lf/CKozG+3rvLGQ8+I9j+BgaQB6MCGn4kiUs7WlfdtgNrSyMCMow6LNmnUGiu8poXsDlQ
RghZMMJrZ1vQ8g7lxKed4nuQZccebWMH7Qt/ef7J8IRuau8AxCNuidWHGE4i0RjSeqG9XplBkPV3
5ypqMbPEtVuxJfeE25khxLK+0Fo3vV3kLoM0uCqP9NJNl3jxPlvEYzcnigWWyvfD44L09B8ezd7l
om8kW3WWh+ol3z+O91VPcU7rdn2+m4XHzwb8EaxwVVqzqBHdTLW9xRtlz2z3jiMlcavIX6iHo/gG
8VTd1BcRBihkCRNnOTNHgas6X6eZvcte6oDD3dF9ZjgY3ROoRESWMBNnWMrI3zZC4HE0w+vrjpH9
C19XvfRNeBXd6tAIL6Dl4vopu6JywxuivbCBldI3Sf7ULQ5WS9vz16K5JzBgeWwvQIhW6VMUYBtp
LO4JC2tPxEzQ+1qwdGKPvzYoV6UPMMHp0AvPvxQkx8ULBsMIRfLjMKvf+Nyj/y8cgtOsRjbFbYs5
3wTOXsW+qjNDw3fh5ysdjMbpI3fiO74Shjhqd2owbmTONdlFss3fRlMZsSkRWErNwvg9cxYP+b34
1rnLp9/+SpTPp4yj32ZoPKBR7loCVPy4d+I98zSu+/1S9DBRR2jjViq76Cd1Tniz5C37qHIenbV+
I67yah2d60u7+r5+yEc6YMbISzu7iEfNBty5v5k36wJS24+9InMGll+6G62PPClJdKdqjbPgyJuQ
nZgdRV83llrZOm3t7Ll6yfDCvxmimWirYo0EYs1wZ1i4nFDJ6DIanF6vx/Z4f1OfZaZmhOFNYcku
DGntbY9+EBKmUYfXHybl3KTBaSPd6sngfEaaPUW722KPWLrTGFWIe1F4g+20DGi5xGyFkEuFMuii
FuYuPCIEqIJ5w3SH3GtGF2N0pXID9HtMbRh57bb4EpiIs2Q3sW2Z0E3N+ReOgU1B1wDgcJW7ePv9
0/IZ1G/8tQWs9JUmz524HirSaVyiBiHxInASGmfxLeyqxha03y4EEBCg9Niyu/ciXDzdUEh9K8i1
h82w4L7HAIhr4qixTkxdD4pK2gMYYmostHbHpj5N6I1wNQm8wkzQUbDf3qdFIOMkgib9+YD97UEc
A3Mim0esT6AMwONarMmQHst4cpDQI22/LregyBl9zVmkFpOjCUZTbqYkQWlWJEJCclWwLAPLK6dm
UM6XUQtcnZRrh9WSO4+jzgsCSLFntEEzeSj+mHL07yPrylkb51hjaUJBtpWV5JeH3kvME1m8q5Ae
yiImgVQPp/eiVf6SMgkL80+BC/gAoOsa8nYF+jPWuZ2+XKdaYKiB/N3tau7H0VPWbBX8+Yz+aa6z
YPoB8Ml0s8oudGJAdMn4ONior7mME7qafrnLtTDXD4kOlJgkPjOjCh29ZbGGgqPl84910EfQ6M5Q
hlLilpBFgha8OgPsT/2ckvFHXJVk0g3FzLY9rCSpG4sm0vKElgd+3YDJwvjQIYS88TvgW832p9iT
/MXLRKiQCDXOmGXq6Pr47Okw7C2649sYoLNAZnSjFMn36Yv2UUWo7y1eX/wTD0bi36DSAt5yrXJm
hx/LTQAU6nxWWkDg2d5BSgDeq1viyMffrk7TcWC+AZTfm7K5lQain7LlFjjMnUft5jYvuryqc7tb
WBIxSKiSBnd5D3EvLlCRe0wM6On2MT4S3hym46OZXxZnnnQQOcMl+/5BfGn95AxawTEfCGC2rrzT
8/KIu/eZBUlrhjg+vDJ8PGXh5JffemYyocFPAPja4oq1bk+Z03qsUxQw+3Y67oeKovNziOzR/PFR
74Z+5YpsDagLsY1QwmA7lJzb6NTf4jceRD4fztQ4CFcTJwnrJ0zpKC5ByuLLRjYUrrLK5CImKtfk
0YLP8BLojz5aRjVPFWjjrYVi81UYowi+ythCaAr361+/c0VpuhRQ+yHYQ0b33/t6/1f9/h//9oss
/jcBobz89Rv83rdqAk0tohF9OT/mD7IWMiRUqOQyWvhZpPLHvpUOF3yCgjMTAb2C7O93AaE2K+MF
+a+N6/LPCOR/U+H/fdv690/8j22rNEXKlGq48cbbUWQRVWFk6iY0tqv0cWzoTiZqOLSR76jSvesd
Qw6khiBPFW7RlPXT9bXHwtZwtbWYsR7G8imtWyyjw0YVy0MjAY5voO48OAWWO2IzPfWBzppI1wWH
z6J/Te++LEhzqjChewz4WDUUGkEng0Gyi1RQ65d9guMoxcGpNBEyDZEzt+1SECIRYg0ozLp/1dDc
VGlDQJCed8iHAfQLQGWhghIiHw0kzCzIhaVH0UbW7Qp5Bd3D1YQHuCPsOnkGcpeEBVgmpoSoJI9u
oVZ0m3s8kS69Txi214YTi3nYZZAHCnKmxZuL2M/Ubl7KBn7ok6Bl415HiBYg3/XMxYeyYxHOaPYe
HSq8+QS1rO7Zd9dR6EpX6ybGlkGSWY56cAiTdC/Fe6CEenTpCauPo49eyKhGB2qg4JEvkP4AlgTC
G2Gsytq3zCAHGRFkilG/rBukn+KToWShBnRfo+U0AOSkU+wv+jOgWzeFvKItOvLee2sOXLsmkATm
iftgnBPSEa7Fq0IijlBhx6ojXrFlhbTovq9nlQ6Hyb/w4fBXy4vAJfhPjoTsq7r957//x7+l5fsf
9W5/+MN/0xOLElA8LnpFMRhloTL76xhL/gt8E2TGApo19MRL9GW/64kFAQAffD1kacy6/uCXUf8C
D4YxFvwcgTND0/7McaCIs43/lymWNEP7pKXG/4s68JZfp1iwzrmEKw0eZ76EfUFJBUS8kV7H20D3
c7P7Tl71IMNuLQPySgmxc9BWNa9pqfnLXuUGLm6XUDqvrOoyqfYWw2BPd4JRoptz14K7wYifujhX
6LdFwX7od6/uFkFPgwYiORZVyzCat+tD+SGWmBP1RcNNLgs0Dszg2cI8Mt2OwW6CDyKyEXg1JSzy
cHYuNMdxFt5BgXBJDfVpqW17HRiokvkjOLrp2tvX7FXGu57o7JfljgE77r+rV1BKjl2gLn5K/TlP
VdyxKLpKMB8YdsWYQCXqRvIhLGUCH94wRxOJcGu+rtgiMlocRVZ+ixMaGG7JlbxSqLhVbSWzIRNa
RH1DYuX1aSGBrup0dq7+otrgDYQKEhukSDF6KlWJnLHrKiKyMeWEKVogoAJdDCSmUmQxT1meFUT8
Lumtb1p2kMbFobhFfiOJDiaZgYlS1IwOKarmjHHJC2ZAmUgKdgEokKEfoa6anOOklby0gNdw94X6
IOuJjQ2LsuGxwFe4mAC6GCXlXJXcd4XaUWg8XkjwI3SKyTsF1gMf5pwnRFCXkwiqnXGIFAa+OzJQ
jSXmPqgnbGgmB8Bi6mkigenVgpUlDIOCDcAcvzfccGItpKNaPz6IzESMJj/CeJnP9C7y2gHa4uUh
KnZ2VrMHyAZi+BbkbMz8aG34TbYC3bY8RzB1yZh3IayFqUyVH5OSntev8qSvYwzEalaQRdEzXkTO
kmO8HYgKyl2jAaI34/XvO0iHTtXAeYhXy2KQ7RuKTAT9n/c4erqzW+2lyeWHP3P/RqdI7wEBUuxY
8oh86MFdD8uFV3By6jCxbksZYSGLrGagLaDViaUUUfQIw8Fw46ExlWIAGTSHolfS3mCEIEToTXRq
WqY/nURCPFHkUwbNglyziI9Z3JEfq2drOS8CQ+Hm8lA/gCqGPenNLWOi9lZvbnxoI6JHsgfUHTp3
qXlrYjCOOIGqNjkbyK20cnGWiCQVb6Eyjo5edScR7nRP9p+OUb8u77Z8Y+83/ij6U9bhBb8+Gvlr
HGTdyeO44oat06IJOXEBal955ZINrgqhzk7VWSVdLz35JtPDjre7Baj2eOuZ6gxJDqXuKX0ocCaB
LLajZI3YX4kowFN+Xvbv+Rh5hfSlYZLv+OwnC4RL9bOavDY5I7nqDju6PhC3sk77COKYYXGlUFvQ
sDK4MIbBIjEH/Z3sd+kSWV0e5uDhs4ximnRSfdhpU2lNk2IJcyiFxCaM21+6KLiRPqBG948XfWn4
qYD6j8KnadJz2qbHZIHXLGd7dgctAcNMjwaau/55oTPNr5miM+TWOUmI3ytVGIBiYY4ynqTrZI/1
aaC81siSmPRzBrQhMRpXuJNf1CHvSZ5u8g0pkAusxZRp3KOiDAujdaQba/77/kHIhpHgPmLIS6+b
It0TS9cwfCPXMTEnnsx2qYdHhJCwNtBUGluJHI0botHrLd/lI1HIEvY+whDz01WzcXBZskbnk3wk
95crYSTa4yejJ54AbVwTLXgwiBiM7250FmmOV+orHzSEEQSXFCjzGnPUPlpGhEDgjEdu55x9Et2n
mP2MjGyuSk7ARgmXngpOXCJuvu6v6FEMhulL7bNTSa+qZG/RKv+DnuK/5e/+4mX6r6lv/4+q6me0
msBtnaUWuTz/lCh0fIcxm/7n//41efy37uPvv8lfyw3tLzQXrMCgsVH7g+P9W7mB0Vam4FgKInGu
wL650/9ebqgo3aF5KaJK5/KrPZcaBPcSjDh4WYr0p7BCxhKf1q/lxhwdCzUYrDBtAyCjX8sNrdHl
sqqJHmD4vjiObJbw4yF9WyOYun2IHzfUGNPz+EZST4YCRQpq9q1H+azNZu9OdxtgGOz0ASyiWf5W
g8c+J44wNp/LDL11dDC80SCwxGmeMYIz7ZFxwTgCN5bYg5O9XE0s3SOTQ2EmsnPlcZIeVcVCDI/I
21ecdCXad3si/tLW8aliuUEWTwheF47w3JlvE1/QukzPOWdYFDOwtm9nZFR5yABrjK36BuGHpvyR
mqU7/CCHYovC1gqd0zynBQ1xMt4REi1YCmq4hklPeCHkrDYggpr6MXceHklTK21i48VgKXnBMrnl
cragWoD2BFsSlvtuI+2LYwQhKV7d1rT9dhHqVuwgL6qe4UcmkkXZTwx0iw5k16H2D6Sn6PnKM0GU
pa3ZoTMAIQdmi5g/ffjMg3f3YKguWfk0zRCRzVsfmTQVysKZEPEsPWqWiMH6CSd+05r8UyJF3k0H
NvdIiylA6MvQ6hH5+oNsCX0LobINi0dkKOaXRoT7XrU3LIuQhNw/80v+sAZ4Z6xxOEEG2xoWNrc6
rwac0r81Eqcu2x0ECCHwuysW37v3eKFWgyqTd/YNfbXiAvWXprd4fFIz+4YStWVEbN4+h+JbHOCb
oo56b48zVW2RP2mdO7w3w0+hHwY8mkRpGKVJTAdrMgX9+Uw+QcNtoA90HxXctvualaF44mOldN+I
HQBp3pmqP0pz3kPIaPIdxAh2/qOp3BiTTYZu7HHUgHkqDBuziJwlP171Z5kkpEUwKAyxhD3FsbNg
6yuP6JjRA44dSu/rntK2YtfVf5monIfPGuaIuKaM1Wzy2wklRkvNv7ptnx2iNuRrkXxMcI0vN1eI
xGbkL9krmymZYvPrD2InqJcrMMN6eu7uYa3s2uT1iAk6x0vXrZRshTMNSnCEp2vL5XcnC8th7Smd
CGFXAmhDQrInHfd63xkRJClf/E3glemHNj/Uw74E1qeFLSzUaU2SspJ+pXfycNEVQUiRa285a0gJ
GojOg7wFrbPUX42AdCsdWugKcgvUD3RwwoLwtgd2KwTzzGKl7kUkQgO8rA7s1dMtFGk9rsbls5aZ
x0ndy8aZvexIZJ+5QYAtX5/SlSEGKLhSlIjz7rEs3SwoyOlBWg8xSHntP+RZM+0SMR/9UOnmiMAA
Qe4elnOf0zOfkiI0ipc4exLDGBfKXjITOIr45t+Q2yzIJbN0T5GtMjplbHpgJsray7X/qJlMx947
y6qG6t430JtNbkacEyZIwhubcmfMw3D0aubyaazNcgI5Q2iykzEMxAvuV7v0Jbx35vKH/8wL8LWm
xo3fRWSEylK3q8IaWJc9rNYgGBP/tSk2bs1yqnHlt8+MYXfhqbCjcK5w02c/v5GFDcsAwhGAaVD6
ZDhZXHJsksJBixid25WQeQZJlQO0ngJXnp9c/Xpg+spo2M5fs9FpaPpvAZjnS0toCUJygoPoLHCd
b0SkWop9RT2dw6XJsNohSxQ90mkIFkPr9SEMjIo9MFs3ZpidpbGvABVwc8gEGg+UptO0azDKQNTG
QQ1ecW1Mn8BPGmTwq5YDA80rkJEAFo+h+4A9RWTA2BYQCqNfgyc1IoB8MNyW0Knt0OKcZQRUwURG
tdnshMG7vz8O2lfKbeMMadozTuQOosqFoB6v8bWyvTD8YTe+yD8FyFuLJQAnssxSlp0x5Z96nF84
omYt+di9pK8VDB/SMVll2AZvdQi6KH0BpeSoP3AdfhiFv8an64aJMBYD2lKKQMdH2sR5Ropj4wvd
lluR1O9r1qkjjpd5AY0K8RtnFppv5NUVIR4E0Jo9R1njPFaQAHDs3ORvdfcyg/RqlAaBwQLtBWXE
wyVjz4w2ozWENTfE1jKeFiUQluhN8kCnq4oTbXQ2RUzEVbZ78pvA5r6U2AyqK4weFwJ9N6hGjAMO
ViRc6DtwGPWYffz0R2XuvTBvr/bLmxa+dCsCiJrJL8yapR73Wb+OnYiFgbVwhWM1b6XZJJlfwoXV
ABmWu+E8fsDZJMeK/Y4FOE99Tr8M/+qQDcxaoF2u6+0tDweKXHpplsSiBZ/nyBa2fOufu4XbfFW1
Qwqf8sGmaIe8CzX3t/x8d5z6fWJFA/nPVbkfgckmOkknK8cGVWk+cSRt55TWMLpcOXOh59l8zky2
qJ2fryGhrrcnY0U7DQT5dQp667rpBkdKQFFNS4xBpvj+rrK97Nz2yO1tAwNvjWc0hUxUs/FA8SXw
PS1wmtaw5hal6X52BDVnLSRPcu/ONtvQaXozK9XidKjW3ChMPkLrGNdH6fbZqrxtMtA4qWtANCPo
CY7S+l94pDYXrOKMeWHORCK9wkTsnw3X7Oqj/XWs9l9+g79WvOpfJL4no3ZVlmVJRQz2N5kY1k1N
Yrilygpw4l8KXqpc5m6KJv9G0vzDfG0uoFWV7ygyc59jLP7MfI1Eiv/CRfr3P/kf5+2R1hnlvTJy
6644tbCXP2PCwR74gmD+m88vpB3R5Xa+BA3FAqEooVHJXvu1VHrs86af+Hk6lC8LHx5huFnYKtoO
Tp0t+eQg7VzNIdUCoa8qrbH4I4Zc659KKOk2RShdYLRwrimzBRr3c36534D7+R1q/yWAZLCItlB7
XLaPe9grW0IpYuRn0KQE4Bp2PG4w1FHSzEbCxOsLYh/868O9sWPvv4fKi0JQMQMYvPXswGT1yC0t
2glcrpHXdkHsGz/NdrNj5E76K7e10qOgRDnToC0CyhXuMjA67w03pNPkSNaN5FPVvgeAQ19Zvkpw
HLETYlyf3Lhz1T4EhUu9i+eAeZz6IgHlJARZChvgZ0HSowUtgY1htZ21d+TQYj3Fh4V44FCECqYU
4plpBAyrDijhBXgDNAj0vezROX/grgVRODjll8tI4G74DeZIJuOq+ZLgclwzkOBAZjqQBQjDKDRM
tbGZEy3XOmrybltVYYyEHdk6WR36mRUrimkRE68D6yT+kVHSqauMG0ZQPF+D2YGqFJBufGrYyq1v
38c5jUANvwWkhI2TaJ4R3Ej4o0upLxD7wWYmXgXQ2uklu76Ffb5R3uuLMj3hgvsQNu6OwiM2FwbS
kOpNuwP6tFpljcasQXyG1hefAd/L3PS2fFxa2FGs88cu+aSjwNlI45GvEC6xBUCckTisRDitZyeP
yolKrqXq9wZsFQerB+ME8Wa6iOt4FAsJaKcEJWNzSjTnJtuwBqjzCizJBJkTGxb2M8HMEL2O4FsT
VtCyC+3CcJdfTbKr6RRiMPDiN4hvvpl6yccNNgjetPSAnfdjgQ5s3HIRiCEKQvFFsqrtvPAOpG0D
7P4k7g2LGdcnEyfWGEO519P1sj5UIy6EI/VvdDvk6r5faaODMgw/z3FStuXNrZ5LLAnqpzyYxc9V
cSQiQYAG2Y91RGQYoqpLkrrtJX5D9XZXgnLY3vufG4aZsM58hTQYiODPRUbdRmrEj1TAGl1N0sVg
XCaQredF2V59rHoyMhDkMfEszTv1nlzOnqq6dtjv06ti0gTzIz8psV8rAeFxhGoJYxARecEn5PpM
9i/xL7b0BM96ujo7dydsIHIWBy3fF6Dt2gt/uOTf6WvLHCbaa8vnwosdrd+1aM9QDV7QW+NEooUD
UjVih0avoNFvOUcAmnywhOpp2QL+4LEU8oxzUEwHBaZCdISAf4rNUnTojLLnctjr/b7vt1UGofP1
k1Ks7/fQegYKHW1dUZYRdij7BBvDuJI9TT7q+SmleEBErXtC42O84Z8eiqY+O9GZ+TF6rhy4RXgv
WzXErBbJ++UmDzp72vG4xELlWpnpWjoVvTcJLnqo4LtKV1Gyl7gvi+tF6lML36SglXzo3wa/Catb
57xgKmdSQYrbJLIi1AwURALpjQ4Mqn6yxAN9Vl+wJnD1xuVJPgRcRatxfydwq9yJTDOZWE8mBeXI
52NEeWjFFPl6cH0EdetW4lzMi1LA08Bbo25wgegWFz/ln929lpIvSds5iPARpMudaGxjVICkh+Nh
y+m6vHu+H4TT9cBFYiehddtGF2VFCBtpzclbS8gG1ZPgOq8OCTfP13gz4CVzRhybkBir/YTWRPcT
EJHnzGcgK8Y79VvNQdJbaFKZ7J2w0mANPfVWaeGT98sNvZI9yT72EOT9Iq0R0V3eU2LCKsV2oO8n
8pBEFBWBOB6vhi0vIJTOD42ilWAcZkLMXqhC9bbpIqAjTFWt7KkNr0hcapYIhcWzAG7ZHrdcENKu
Ztb56aypUO3X9ev21aFfeiHHZp/4sjWgmHhvzafYenpqgvYNqnuEgecMtDx1E/LZrORw+BKod48s
d8CRoCMp3x5TmI1+nTsV31X16c6MC1sQKzIhFQaGua3NbeiEibAhQbh/xzRM6UZe4Mt0jkxAjom9
zLy48k+oI8pvxaeBwa0zYYd72DppZBYwdjHbjggdCQOsrPoAOmGXNLh5VvAOROWErgXwApKJOlsV
dAC1nQNWSHykFGNtNwtgq8oHzrX8k+cs72cN5eSjJWEgiqSj30grzAPWAm9wLbl67KepKwYY42y8
OUcAws47r0q/hS/deeiouuv5lvgKBrfHMQnRbuUu4FE72SJbfMmXXs5WCpPR5LTUDhOANQcVWFX5
j2z/k+n+IDlfPWX9hia294yX+Ithcsr9e21R7n6PrJtIv6qfULis1HH+oXltu10Dve66vr/f7nb8
Kj+sd6cKSpTRD3fklogXosPwr9marVvMWmhvdQFlYsxASFx3TTAhcvPf221MQDu93vr2hj0JTfcJ
1XltPb5xn9tI06ajcCl2xUV97r9pcZ3Hs3KC1PYi+bHrI0079d/s6iHhfNSh+rAuJJGPs/SLK0R/
/cE8e7o/TO0FR9vstmr5DKu0hHwGM8EnWVjBMNXOMyn1rUrBuJoCbLvSovO/kSrJoQiZkjoCMxKS
chkpJmwky9jlgUbkFSM6nuu75rMLKE54+NiHWUseuC5GD5jBgdginUaE0doKGy5FCsMeuBHbnI8Y
lzjb9TMZzayIct41+7pZHDrDw1reHh8OrdDBcCpnoHeTjiOIkMq9YR7q+VG144E1KcsDfPs85kdL
dtDO88Qd6ZaNLXDyu62Eu9EZOtJ9sKC7OrFlLBltfeHzfjKoIi8K65Q+BNLSrjQMBmvxjjrNHqfZ
S9OS1tVZjC+jJ4ClLATzSzlah8g5XK2aKcudhvdbxUt9aebIXiaeHM/zjx4vcbjCSgiRS0naOe+2
jfa2zB9AaakdjFlDh/50J0bfaOpqiD5sSzI2oRsdcmGqbJbFjr6tR9UOqvnmGpRq0EmK/8Ge4P+n
DYDE/F0VGIJrGEgEkY7hnwgNSsAy7+UfNQY0Q//4Hf7aDKEp0AUNN84SkQAwsr81Q3xBwKKznL06
usL+4ffpv/oX9EV8Ca4nGiRYPL9rj/jSbL0RFBV5AvxO9U81Q7/9aL+O/+cnDg3IYIuqz/uEX8f/
0zRMXbZcsPNrP1gvv8SGhcG7l7DFRaM9jIjL691yPGFLIfnXNN5K7n8LrGbtgWJcI0CbcfPsGYAK
Ypdk/bGFRIXJxr3ZvMmu4CwSB3+zvgg3PAxTo/AmWRSGbID9xtx45ILHpme8y5xSZgDDEdEu/o7d
WcLlj9R95ldZMEuK3HOb+4HSLUjDmWhCEvAjLMUjlfBtYbljzageA3kiMubHN44unOF7vI+XXIou
AyaBIHHlbUxgjm+vJ4RDgrzlLFsSNXagKFkKlvT0cd0vQHCVofHaVtvpfpbHlbQgdMQWkCi+LE0C
ux9+7LCZ9KC4cwTzVInOIj7ASYNiTdMTXN+Lq0ORzqE2PDXdjo39DV08gX8X1VEdISABLlY4JZ16
cD7K12mDkLteJTBcEI3j9/1K6JFIveNyRX9uGa93GonvMtqv2UQGQpBcxr10EnYpNjvFHx+e3nEb
DPHILx3kUAzHUR4CD+AdrE3lzNx98Xw/3g/aSdtV38V3fBi98jz+jD8EW2/bM/kDz+25/FLe8YzU
DoFygBekexiBLGgPpRZ6sl0oSNtBgiIPW5gRRmKIEu8tFkFeisyNHcHZPaTno/v2suBQ3LjHgLh6
jDFKHGan2km21+NIs819UfSadTY5vPIFKrHBki/I578XF1SqZwNPC/F3VJnb6yVVoDOGgp0AL3/p
XuYbpDNGvrBvNmjHm7OpDPyHnDj3IhDXiArK1UALdEam/bZ4h4Squn1ARFnpYl3qdUhoq8dxfN1j
xe5D/YmmgNtjh80VndjSBKmNECQNgGGSlVEcpuC2iT50EApMlKGAWjxn2Zs+XyWmoslxsg2cGw7v
ABJsxsrxBvZHi+LDitDvYX7oV3i18Q/wwlHpyz8OfPk4DjvXIKHGTi00zUjjUoo7e1bIMGAPs33k
yYtdQ6nSWKyFqvSrStnwr8rle1nbY7VvHscrd7EJPrsPb2MBAktBz7ERa4elMMwd8QPBXYa7C6+X
nx1qFgdKWEhUT42XLcznDJPQWtmmF/o1jMjaltsMBkoMXt/P5RpgjKajIbBaImyQG9CZkCvCPmY6
xg1d6zVIeZQMKQdG/4GYStzjjeRewdcszOS1DzY3Mjpg4dmFj9+keSNu1tJRiCBAvGIkk5jzyf1a
RHkOrno9iwKsgNkntWwGN8Jm+q6TIn57F0kxZs8BxntRPlegUK4W7478Rv8xfWWMEN9vdNc2zcvi
nYH65DIHtQittHHh2jhaP9V3HD12A2d+OCmrwk3CbDNeUptyJdlQoYSA1xMfns1L/X7dts+0Y+uK
X+UPiZIIIRw+HbtiD/LKi05cCZQsjCJ34+e0R3gYxji08g29Mn6jYtvB1cix4ERB/SGxctnCkTjc
vPqgrO/buCZ00jZOzNXb1pRO/4e789h1Xj2z9K0Uetw0mMOgJ2ImldMOE2FHBpEiRYpJ99B31RfW
D08Z5XBQBXhq2PgPfH5vbQWK3xvWelbNRgOD8c2R9sR/SL0D0RYHSpLHZrmv74wZaP+uaSRd5knI
YMv+c2O6ND9Q1znb7feS6JU170ahBBZrV+5JTJQ++orQilh8a7EZjk6GStQh8uPtWdLunZ/rkqXU
48weSZR/SbCvDFpmgwDWVxCUzDQeI7eNc52tum2zbqhc39jSHK7ip1y8muabRh+Bi1kU8RjvAtF7
Ri+T04qLD/j7n8Zbfuo9ECkvcBQkz1wpYbcwwOcE7/obUxom4Vh+q8/2M9kMJI4MgaYtduhtJtZC
QlyqZG4cCeqsip1w+xgHu8EWBM9EYeAejkI4aBGKGgUxk+gy1JfazaSuisrDP/gkZf1LOTB207Oj
/FjfIl42EjTTIbsCugd2xjo7V8ZOVzaPkZbF7a9u/9MG2YHC7VQftQ0FW7WkTEzSxW//1b0MG2xM
aTx9ajD038lUHh1upfLpihx+k3BHhvOT2sUr8HV9Z4Evw+f49IwjQEqGKM/cTdmbVxAOlGo2Lyhc
WNhFkS1NRN6uniljc5ukjwV3eK88ICBnYXHz+WAhJt0W+qcuuRnMRMnV9ynp9cfr8Q5Ci29hSxRH
54O/RPcWT3H+I3wr22n/cDriqBgJ2JCsJCK3cjI7WRIuS74/uasiFYZUM/eNHk3RpIZjtVco3JHy
sDTu/HTNPZM/6OHcy648A8avJw9s1ONUn8oDu2F3/OW7s7hrKz7/9H1azIb3ctXgJxA8Vizp6ibH
ora5AftJ7AdfhuVagT5Q2mqgA4qSImULuFdH88fgZXSMj4kB14f5SmuT6x62A81WxR9NcPLC7na1
eKxYHgo49XQtKFjPTyK6mOHUdq+5Occ19JTLBD0yBHg2y/qjiW48M2JEF3gXo+d3FqMCyESfzK1F
awFVYR+cBybolOr6S0He97FqwFIFt4EXYVicAVUtuqgCow9Lg9WRumYW9qK9fStcFSxauPK72qUe
YvcCB2DXeGz+HCu4ZAFqupF9Ih1bkM+fARGjhaOr8e1VfjdPCPtfp13yK/rK4sxUEqj/VIbGkq4u
noFr3/LatMc344i4CCMhDaK6L4nbtfEg8+uqF31vurPNsHop7DbgmgdRICxJStuD/OCDP4/bf/MN
hqyh3lVnZY34n5Lc/75qPzRY3Wd58M9/VJ//4TQfffZPFTybin96tL9W8OwfMLWDC1YtugRTY1Py
130GAh5xzgMzFcLBVEP+B74+1GFN5ecUlGz/QMXk8RB1qiI/os6Jjv/SPgP85Z8EPDxxOhB6iD8K
eZ7e368zhscwJGIC9SrFbGhIv133QX2ASqMfvctpIDrqfo1KbI8DS1tkobVd9dnGMonLcxssgzCt
JvHi5CSE5UcymeaMLAO9/6gFGvPrn8fm+PmZLfDu3hmzEfAwbPgzz0mNYVJfkxeCkXSi373ixw7Z
5zKfVhwT+dDI6pYaSCspum/Ytjn4p+9Rf29LRL7fCSrdVsX4np3JgKXRbWeCN94Dwy25fbEuoj7P
fm4vRHChKVVDdEpB0988xQjwiBdCdMtnyBrswG60Q7H6BC346A7KTXUNGUnR86ynPJm8cNu0iLFE
wDFi+lWt1ONIrvd9JV1epks0mb58iXjvqvEFM+CT/QfsDfgZtPLsVTJI44412EOQHCZP83XOQke2
FuUYZ2RIYTUlHOyyuaJdYUIlKgFpitzwRDQVX/rGmDaXJwnHaEZmKcFYxbwvCLIfD2hdixx3I8pe
7LtYsRaaOaEvBgdETb2BsOzX83SktPx6LBwtj3coeavL6gVpT/MMGen0NqlDWbWzRioLVMKMVA1Q
0+WHrrt0CW84c6eHo+HYQz/BCQZRVIzrg2y4UlwAZuo98GuqtGiysEUg+VxBKzOxD1qradpeDEJy
54XDDf/7gNrYGesANht5X1UaDJiZMSrOO3PfZECvISlhquvoP8SR3xVfeXrQvlBy9xsTHyVzSVy9
pGZdVznYAghvVcDVof+kMHQAu/TR80K3sbxZ8Ve/wf4XGbF6X1zu1DmsKOzM9YvPOu5o5vx8+kyv
K7fWPbsBNUa+0tOje1MpTfHx9kHmEzLV9L7SohFySYmGMx0wCfazxXRScJBblKws5tNIVvk3Ohkm
akAI19OLq8Z7CN5symj3zWtP5QoCyjFK+zmzpTxBX+U6D9Prvr4UPshGkpgLJb42bQZmcifAiMzX
y9ds/KFk0qqzni0f4zshV9R3arbOsQFqW/BEE3xIbY9MG5zQkMwkKJnsnM4lziGt3JrimQtwbmcj
GUgQ51MTJNreykL0vKO4kwHso3pVvCfAOQMKFngs/0nQ9eWtB1v4eQW+FVUYJ3VnnqEBbjpSIzES
5l1iXS+sS9LFX03OlLWYOk8xSC9HpYG2Y1+jvnZEVvgNv/W5+7pl9k33vlqPES8K4jsZYfHSVl9M
hAMmkiRG1hTgM+5tAB3uqN/SGpERRiAG9Uuiu5D1RNPVY3uQM+NtXETQ9Y5mDliXhUdabKPRPMhP
mzwlwl9nyt0kedc8bjDN3e1lXq8rYOjlPCUnNwaTgQHik28Z3j+Zqh65fw+ICqQV0ngwhRdKVwhS
zRBUOAOjw82Fc0E7GZI9IzjB9MKgC93wxK1Jty0yvxYmXfJ7ukWRVyzhrhGOPXol39BI2mZfDyQ7
BK7b9U8OYBKv3uDd2QraCuom0iEe7v1o/ZJIwDCfkQEWBnr4t+JK6hsYOOf++XjrX1nyAj1gvyjf
/Z7t2HM2FIr7uwfFLPE47bna2m88CY56AHPg3g9POmy64290jubi/gWQEk6pPgv6GJQCoRWkmNli
hZYIwB5iYWmrruIeepvoJF9XLSS3kOYHuBCwIXAMD8d0maQb34wymTpSsoklCsD9+FuFLFZEDyC3
4KMZui5T5pWIO2MaKThs/WxuTsIRBTYtcdAecH7AkWTvGXetX9Rr7hzge9fiF9i19hFBtIjRjpn2
4/ca1nhE6iNmd1SZGME2skR99kRFvi1TF1heKD63uIpZTpV+ceabUNdnzP/zq8yJyyBLykeq3oVV
6WETUZGBkoXljDtmHeP+rVqaYDeDKOXjtIG23l4ZqSqL4bbGYQDauZeYviPH94dZ9YkpX6bxXJEu
o6ArXGYt8rBVhsuMXCrpg7hseS9fdlxJNPclPoOWRj6QskNKepZSLmLkJ6ZN7f5oKVXtWgoFcSN1
y0LGr+2iSLVK3Mlo+GwJ9DlmlLN1fWmUI8OhRxmyksPRXgOcYvgFEf9c1R49F5+lWXFGQc+w4eU9
T2/gQlzBRVUGs7QJaEQp/Jt6a1qbBxy7646A4QrkIQOHwiaoq4Pux4SaNn1NwkjSvPVlJH1wcyGn
/jieGXixnJYCmurUJ/Tm+bXLlI3QbVpGCddgVldSXN8M1ES1nVorhGBd9VU2SN/tmxhf2tjK40Ow
+01Q1x2Qdjk27fMNLSRwOK5DugGZDzfX7dxkZ2RDyvgRQmcXWG80emw+vmoUtjWBbEwKB1baUXs2
vqA7K5NXfliqC/seGedBKzbCwH20wxcMbpDWZ5xYax5kNZ7r9nrOKHFH7idZ/1Moh1rjmB0XeAtY
ZtA8mPMeAi4Pi6iDmnuC5qiDp7N/u+dcvLxhjBeMwck5znP+z6KymtJj8tLwvS9eu3arnxJTWCQ1
v3p62t+a9TM8emfqPFmL4G6ZJ/SxKaA6Wm3V6cQF7/xizM5sasiUppeHH7w0lXfVGu0bR21T/zv7
9GZNkKyIf1TCAOp1WfwfRUWLrH002dfHXJAfqkfx54L8nx/rrwW59heccZTVsimKFi7cv83U58G5
oc9+XvT0KI3+QWAkUoaTZkV6sCzxJP82U9f/IuJfm9H1BpIlTfqXDHwE0/zJwccYXTYQLFGTi0z2
/8nBlyv3YrTksrDNSNhIh+vH5UR8BBp1/XSD4HKJJKZZydwQsvMRxVmE2U5MAxfJ5wjODYnoO1Ib
VMkg9qwYRsmFig3mOsiCs4QeDus502+X72/+3RxHZjgAcOPu1K6kJSQd47WpQDVRGkNsmBkE+Kpm
kQ+HLmmMX9NKW0rBBqIIx5aHIpHiaObnUKh7yNlv39XejJpj/s3jm7CBULevGUR7mIRsK+YYp8LH
T2VX+yTgJmUDKB9cC1TM4IJpd17TI006tHLJW1mLJpxx7HWY7eGEeNmeuFzUQORETL9MXfb38x9y
EcYS6Co5Kpxmafor8BD2/B8L9fZiBrmvMIB9p1vJg3/OWBm4Tx0+lqNz/2g/YB/jXfaHsx5VcH2a
ecnAIJVRoTsj1GV7ZgIZr8/XEbEt8e6/vDn3D0asyGbASJ3uEbQQwEK0BT7byflBvHpZnfP5F1WI
gy6rGbvDvdjp7Nrp3xT2hTO4Jw0v75f3+68g8RN5qO+wQsOfan/13fV8/83DmehjIgpNCQtEVOER
esF+WQqrG3d3p4qNZRvN0wQQegQRLlrEIoh8Iua/0W2ZfDygZXDXpLMiksuZJUp5qB2YmiyHSF2R
0WzYJLw3XxOpzSg3AmqpLfjAxmujh9dF+kr2L0SNgQne8Dt4BkLM7w4MR16XcyGEPgoi1sB+M5Hs
AaoxqMTt5BNVYlInru+Si/o0+URkKnxbYb6y3iz8nwueOpWE/EchhfqASEC27/zJdpMRGApMWIsj
DlDGo8DWE1ZIDlch9ELjUBCaGvEaseklzsxjoGe6vRs/dvbar4ZPNppUGDplNJED5V7gg+wAEE+p
bdIZwlIF/QpJFgOHj4aTzNwlF3k8zJ9N/6Ud8E6/Q1/y4gH290TAk40at2T2D290ohddPBndl+6t
De7nnFkakDc/O2eM7xcWgCjGrYzUWQLwMWF8aML+8AjF3+oDAR3rVUhYzAK3w7ldE0IgeOifUiRq
EwG8oTYbb/kWL5JzUrvzAYo+V/Wsq4dArXXbgHcX6Ts7CCtWdFYS2E1tmXkmytbcVlnHInLvaAPm
1THvbLoClPhgjfWH6pedtPQ262mpoYCy2sW5L33+yQ7ufOHTrREesKB4eSF35ww3CBW2eyezgNBf
kwX6lsE/wUOc0DBCRZcJ1R/qCnD0baCvreO0j+PnRt9B+N+oOEk31YQAEIVfe7YWK/5ZkPdJQvb8
De/mbAb2cdd9u6+/0f9h7WlCmftc9UGJ+aXBlXHuazqRHcxO/trlpgZXMgXpowTwHomyg8OGEXMh
USsTdLMAB2BnPyPgdIm7T6jDQdejxzgPFuyn6dXtS60G0rSsH/F91VBcAAJWmXAuEgBSh8/U8I34
eVs1G1g1ly3jBPQXSMsvbvJci6/PZLVErFN4l9FLmdFxa5hLmAVuky7bant6YwbwxYsIsY5bsbLY
/lyO/f0gtpt8bsYwWSghBnz4ZmweC+yai+vuwaDDMxitP5z9Fk8Gh375WkGDxmcBrzNfi33wiM1L
cLl5xKMJfsE3q4ZHT112AqeVhfcTsKvHApp1dUKpzM/tE6R47vZxsW8vUIfFN0wz3lNdsb5C+dG9
GiTekceAlNk4MkEoRKy/C20vbp+AM10P2OupN7BVObgEuLhTdaktFSOi628ZGj53FloRPeItuGvu
6LLoqhrHJLOP2yTD3YqYaQyeDjw9JHjkxKcKABtX70LdPPfASnxggD26J5wei/YXxgmbIRZc2pHQ
Img2SLh9PmmUe8Rll95URMKrbrrsH1M+yGtYDXGmbcGYVzdOPo4PR862CLStSOK061IVJmwb8paW
fdDhKHj49w05Q2KAugq3hq19PDm51pdv+BaXAYyeTjRAk0XFWqf3BcNPhDwyrRcyjyn6+aqrHw0P
49dwxbfau5ZCT7qDU/KQ6oTz5Ps2c6qwRd2D9JNroKSxJBbFNWLh0/pMUSV9spUuNTKPsceUAV4Z
rA4djlz6sJJ2LlO9Fv+mK712emzJyzQDNsvdUKA/tGKCsK/LZ/P5nGaoF4Sas7VjEgW2mx4BdX2y
NecA4RbxlRVhHR6ftsCkxDbe77PNAn0a+y2HkYK8vKMsGiFVgZJ+KZHJjlwAXrZCL3jP41aKS9tX
s/iP8OpuWHD5jHcCHsLhp2h9/Hnmh6Ci2ASJiaVOP3eWfcfix2o0FbmCgfq78gcY/DxzrDbEl9Xt
IV8wcM9x+y9nVgebyLAMGgSppxvyRUYHOiMwygE2nfxFzxxxkXrycBwBluSffIER5aH4lyLkhYuq
D401FPuysvuLE04/HXU2HZy1QH78yeDAl0ub3ob2SkHdwzidYwKckOOlQ9RqcR1602rD0Ke/rbVd
/bscOB+4b5SuLuf28N4fiFp/JSvEhpVdW+xVxTdSymadzWJvnK6XFZc5vBP/PvdeLOcGKUZUvUsP
SlC951Q0jDo57PrYTPZsMvdxftu3hP86EXq83paPLI61+Xptj4jlUhds+fPXjCFqdbk3HM1sn5CK
a8QuVgX1SxCj545QRDbNtd8mNKw0tmYN4NKtMp+wmDvpWsE2/zTg+D+RTkcNIQyJbzFHfAdhwDdq
f/GWoMQkYM8wg2WnOXe6i8ECH9aCEZFfB4LoyqPfPSOV0yh3894jVW1Al0srCfI6X7SJs+1IN87c
lFvIPnk4OnIp9ME/12OrbtTHWgBvP+ZMMkfi0I8PbIFNkH4gYksax6jtvnRnuWQxu3EUvizLdD3j
89iTY7nCiO0Oh1R7UTkhbes0veLqmHeT4gbzxuLjC6E6Pg1ttVx/8Ajh29vuO+4chbiPoLa/uPv4
rIFv6wyP3IWwkMsM6N4ovnncsmkKPhLI/AvmLEw72sUzkmhke/eyifSg9dBtunAJf0tHfcWo72GL
QqL3QAReLEKdCZSHb79dwgjHxZV8Zx3OLEeyXS36yLg+ZMR+SN4XECSzRY0ArYggsiPZY75x3Sos
Vjp/InrWjoTWw7rOIAIWKmaqg4+JryMeAvAhpxIiTw08jJMVqxxNFnUKK2nkI9WpC9PnHLHktXDn
zKWINaUKBcasVagRFev8jLGpvlz7N/EeAr9g+HK7+0XMt8sWzv3v7Ey3ueNbd8+SAz4zVCqgNHHu
ezz9xhu0gBH7gnE6G9tcPyDVVBNXMNeFFAl50GvxxEDnFbWtbvpYdxIg8KyK3LLfKXCoUPct+1kR
sUzSAFb402Yr1qyv3wxQ5dLrfcaCvPomIz0CUV4AjaY9aLInv6BNPdT2G/dROVah/vsPdo4OECwU
ecpP93l9HeY+/NQYdnZkcPRkwgKQPXfYcDa48D/Hs7DlGz5soJdp/k0hn5sgh5qQJ9uK9L14HDfS
QMAGU1MixL16Xb/fD20osSzFX+UN4W7yRU7uTbe8Oy/MHRJpPWFR8JNfZHeCf9kXpyREvEKVqvyi
JL1bIadtYvOrpN/Buav7nHC/fjmEwpMHBCwubBncbD92qG27dI1hlMkCx80tPeTl4gryHPjbyT7J
65iKzc5eTLCQzyhFfvqh4rRgfDnBsXRvP2ADPsovlLMskQ3Ke9SSizSiGLTR6a4ZpdonKq39xY7M
z+gAuu0JOZXD7bE+8QSvPOVyz3wzn5x+P2ICRStbeZAHhwPXQ+PJJgXPgqGgDogTRQ0t1zJfy8EB
TxwPVhPqvSzWWhEi1erMxZB5pYLYaXER7Rs2wSlCzAzpjGUtPgJeiEcpqMxb8gV/ON0ni/x7t6Uj
le5/OI835HD1X0BC0vDKG+c+N3QTvKRbt7uUAfJbgeEjeeorCHXl+sHSFoNBDqPqMqPoGuXQlSsJ
rbAS9L3bGXav8zLdBNSw7tA0IEAZwdVtnOuCwpSaHeWq4jX2Wpad+7EQXHYpSAOyzQ3/9MiboGDZ
w/rBvhMm6h14vYudQDNCwAskmjwDtSFOxxHGdTU5nFryuhjXMyOjbfbSITHfvkktoZZGKZAAPr41
obKgBf9QMIcTtcA6dm5yelSqqvssPDpAuqnLi6L+yECkngwaPaOzi6OEk+JcG4EKs8P4zFNHRHzq
DVM4tL8Pnc5vBz3w7rIIq1/ZPxkn6etxxZDr9Ol3g1itqNDRlKs8/e0KytOAj+ACR/225SkovF/Q
4Qrhu864dSMTt/yuDUcyyQCZ3Fc5cMHbRh78TrMRm/Xi7llEMp/YzS+RINGPgK8nU4CC5lUnRINR
QU6L2s3F6JLDHCfHLuE2deowoOPpVb3heU4az0LbwNytd5t58qtsBYCaH+ZAu/SpWD8YARC+5MTc
3YMxUnZDLOB4ytZcumvhKOH5kDjBPS0U48b7N19EM2+aB14aIydFl/5HTpXT1cXP9Z93z396gP8a
dZkMmCBLEOsOFEqBzvBfXjpDAjjFWnrGS2jKP4y6ELOKOuMnWZb+CHD/O3QdMYyaZDDvUjH+sUz+
F7LdJaIh/7R8/odnLs9eu6+PfXZL2v/zv6T/LSZSqV2SvrRf9d3ct69eJbz1rVuEdUl0HoJzhzit
ZPe8nGg1ntRJNuueBxRmVA/aT2/s2wy3rDvjg2X9teeAROdWfxvWprhsZBwgWsQ9A2ERFlOS3pXF
Q/I0CmQHgRo5U+UZ8tNZF5kQ3caYyj9tA8gSuPvp+SXmJhYYIeLLIxENFcEdBzOivGw1r06I8/ZF
cYWBrcqPYx8Uj43wnZ7Y9zkPT8HVx9ppWk/Nvpvws6ywsucY21BsMaoidIO5QeITtObWYSL7zNfE
33lmxRihqN/E5+a6UL4DFYLBogiFVzBwXwXE2l+hcR49jl+PTLmnNQsx3cEVIxMVynVxvk94IN6a
nii+1H++MUqQ0hPY94rvOBHczJyDi8u55QzR7EoLuFkoR1Y6iEdG/nUwTHa+NE/chS69UywR80rc
e8FbhXUoLDaEJp5mClgMgXxgt+p0P7cNuxyvfB9+EBqSwsTo7NWDl+DeQmuDk2spgJmN5pUoLyxb
YIf+wja1RC7jGguGcSO3ECpniKGshf+IvnPou7QV9qU7AH625ujn+h2o4LH7YSle1K6oL80Q89MF
neqnAidddaokgk3ONnr8VgleMXfSsEuHQBxOk+ax2DaWD08fTkz6EHwyVmp2T8S0CyIu4/5N2paf
MKXf2OzdY6o4ius3Zats78YiezmLeysgE5jVXrosifNZkNsY5U63kmR3Im3vDWWxyAwAmHLlZzcf
AoQOyhw/YjYT6m9keAW09XNSDi84FrfG6kItqq0UhLuCXdo/PcI7lHbPYCAeDs4D5k6mpF+Uoa0z
L2w5UMbYwuH5We4y4E0qVha32dx3BAgENzHotH2tv9cy2n57As2NQ4pd8PVX3IG50Cd0CJ5lEbG+
CJOOHUTcL9oVCuhb7l2FddbdFq9l/QWqC7NdA8p2sUKlxklJ1grTjU1sNh4yrdS5slKPrmu2X/DQ
gQMcUIYMH5rsvNaD4mgcnVRgeEbqd5UDuDF/MXIzRoWoFldkWaVd8PxkFoMGD0tN71nlq8ExyMTY
mmJxZDQ3j2RwqFYRnXWBqIQTNg0yQnqMXd7Cb3IRBCZQ3gshhlixSCJDWyVXPzcXEO07c9nkm1Sw
mUAbqOBApoLRv5Hc1dq3jcf7ukW4rC8WXwxxUjj4sVe/APvowdJ8cnVtYb2hLS7skg8PQBr84Mq+
Ue2cdPI6Z/ucuk2ga/Cl3udnuhzK1GWWulJ0BToDNRs8GImqrxq2zJgkx8Q1HbDiDRnIziPG1gLh
AbDGg9KS/gabVIL0gJDroHgbzu+XHSpATHJAjRmKMDIlorLGValFxnOxbyonWZmCbyD1qALhh7pu
Vd7DuUObP+NQepzQgFKRB3edGEk1UEYaFMrvTUGMHnvvmtBIiFWQrZysAv4XtKZD3gSKm+PVpfAj
LUAXgnZ3v3tHKC5oh/fiNWiESEXQcOS2cVE95ask0OUF2IFMZpu+1TDRMKYdIp0GsXdDA38s82Lx
sWEAd+wrNPBqduh+GsmlO3zBXuc+jrINP4coQOYCEPOv+BMJfdtlQmglG4MJ8xn49yzjmNyWpTw7
tyrshfiBDAOzqh4Lt1Cq5gS266m0Z1o7/GcGOIOTEdpg8pD41RrGpIh0XrfGO+jP0OK2KwZJCpY8
zj8yC63OZtQ887K6L6+dr1Vr/FctKLFmVVVvd/l8xW/lweZBfID0j4/eBFlBFDk4BsS5ZZBrsbFq
v9BzU0GZwnv3Kicu0aMuq2ds19xU1P2gfybysu5OeA4Jy0Hiv82W5re2toCwMIW+2bNjkyXMkQlM
xPwfNy6anhhsu/SSb1pkl8gn8OUROETewhhcdLu3vHtyaBrvJu0qTEjqbMlkTV4+otpam6/PDzFz
OGyOI2EbjXNfSqTJM/Vi8wyvcGcJ7pz+Yc8zLC26h8NSdAYy4JoPdB3u4E0exoV3/WCt9I216xxz
ka+LteA/7FN3ZDrBC3PFVxGx77uEdGII0/fyCMbN0Mgsdi6XaCBSa5EpS4Xo3nyJ7N3SnYrFBkZr
/CBi2DJ3h9wmYnIKR+b2vCjV7ndVFzAoTXqbXijfPyPNn3+39MtcdhYh3L/r52LdfLgAJwaZQL/A
FbR4ANv0K6IMF6Lx3HLhf6CJCBVurLzhDLQltvk7jGKieBaV7ayOvwcvbMD0blWuaBF8rA5ZvyL5
tI658w7G0kS3gNI/c4ZsmbZLZVdDMXGGbWAQzn6648ticgeu6SsQEttAw/Vx/zb5TG/Mef0L81rI
Ec59nNPxxG3N3drdtq9FyffZKWKpYlTPteI3457/xbJBfzPsS3L+ms0VH6zvVbLtFzdp8yhC9ErQ
oZhP2w8y5HJP+7kqriGcdfVUFDEyFw4iV1cDgR7x+T2ezH59202Iag30wQelOHNDF4Fhne1m2t2l
faeFqoyS179roZRGszPTWBXGtv+5XzdId7TDk1sntsyBM5cmAeB/v53ETyv70tDEaOmXdvPOV/Y7
42fV7JWP719a7fznlvvKG7N4GjCNGQvxG0zkv61Z1KocuXq/KJ4w/aTafmI9xAYBSZKwL3xbS2Yx
WzOs0g9T/Lyo7O9ZCoU6vahfrwQQu5jWkzBlSuJg8JSJs42GQ8aQ23ROCUs4dEEPrwKUsE1jkehp
pg7Ejyq6R+PdP9HyhAJN7ZZA7vTu3Z6+ijkm6u7kEAS/Vh/Q914JrHLYvU9yYMnrGmMwlpQvkcoR
USO0GPyM6I7NjV4wZAvYqBS9y/jhmiGlWObAvbtVg87o7scDgrQkIJysbF6E4Qj5fKSKeX4Nlzd4
9SAlH7E0HpORQK3BL8sQ6Q+shsessH+FZEPGgWP0R406k7rfl+acXwrgBC04VMNsg6+zeyAAZ7ML
NR0GzTU/9oCShR4o5BagJw5hhFTodKbFzSTDmJiy2NoWHNP9tpXd0liNT56Ptzai+1EwbQYX6Niv
B34CXzHWzCjX1yDrK0AU2zZ2qhdlu/uFtXipAnNa3q7rofcO3785+dO5+1TXiRoybMDvJfRuILF0
cP7NWzdJUkmaF/mvrCsiJrz/XkNMk379+efO7U8//9fOTf2LZiDLpQ/TdEgrFp3RXzs39S+qYkjQ
ThATq4Ri/R1lWPsLnj5TRzqB/U/EH/g3kQKiB2UGBcICVC346NK/0rnB+PtT48YTN2kQ6QEtpBK8
8L9v3IabOogXAbtt9tQJZGBgV+CxQPl1oXW6Db7ETlInQ4CxXstZrjSKP0dZ6954rTZDDfOzQf+K
oDVlrpFbiNrrzJ3h1XcVhRcJECJ7Qi37upVvdysgCCpptqP1YxZLi/mEANbLpO5XC2zrLPPMNr6X
ll2ZpEVp1/Cat2RJnPK6W+hdNOJWytyePWzBXUp+Kwz/wfGrsj2sKal66XOyKm4QPwn7zuHK/GTa
FcQuTrhhdaac1z4c+/fcklFIs7W77kqRHfwYFjqni7aQObUNXE13FYv29ZgSI2FZO4tA70o66NNH
q7Ehyxu/oIiVrCei0MNUsx0AtUp5dtUOevslNYXXVPQDRsP0pFg9BPxszRRKLMATdEfqjQwKpVvC
qECCqQfpmMdChXVaqTaAVG0R0Med19ReHl591dfms162ROzeLPSCZANqxPlOH6Z+MsjQKhLDryas
8jmuE60OLLV/ed7xrD3yZS3Xb4n61ahaND6g8w3fFtS1BviKdekcK+0drcTTMJsj0sStWnhtyKkE
dtBTVbkJaYjC8Cu1Ca4lsHvJccBukVVsQJpTo4nL6q4Hj7QhKijfJVUbCTAIL4R+9SzGujShcoMA
wM2Y5+0KgBV5uWb6bj10XzNoYQt8m5eJd4YMEAsQR3mVQ1O5bw3Mjrdh01s332T7lcmn9qH5Uso0
PK+WBNPcWY2MwAyfNPOiESQTdpKSNSUZT9YQdijInyMCl3cRK5xisUnrlg8UdvrDNTISmLEUWreP
Oxwc5Y4zk6DKonoZ+pdJWQrtuikQ5CDZ1NbicN1UUOElhOxm/1Iln4qqhIaAL+tyO16f9+Vdbo+Z
IXGSJrDsbr506TYXmC7aNU4eLIeLdhbGts/Vox43D0qgG/7UFjlhmn2PsglhuAkGgyU33eX4YFwx
rXQBwgiplD2KQcGIW/WcYhQcOPoeH8UUyJbgXWb3N6eb9ohHOAy3kYFj+hyvXpWLXp2zPlW+s+ZF
7q+cd1gG8XjjThGsSFObXSE/XMl6FetxLat4mqJhVNyiN2KNXucqIQV+kgYkFb6g1++Fzih3kl1F
77di0xQbPfWbW1ByxNw4gNJfnv9DwbM7eYJJlLR+eWvpFs1qrXTMfIZ22Sb4hMBqyOg2SpVx8RVD
fd1sHuZBzfJ/90GhzAgPlZxCIKJiatz5//vTZlsV+f/7vx+3P504f3qM/5oV6uQp6oQw8tAyPNn/
OnGQxaGJU/GTY5XBJ/I3pzleFIW/M2SNjEZ+kr/6W8qFzGhR5mC0NJmzQv1XDhzpj1//j05zvOyk
R/KQpEmo/+lj+ftRoUK4xPhgw2s1joVDjnsBuzX8b/nCG9aP78SizsIdNVTR9RrgVSDtVoSXaaf6
hm+D0EU3nKX98p1emNUPsRj5y8BeACksYhjmUiKNw4NUUU+Dl3BG5BMSI/YHhAoXGRNJ/KuZzY60
3hJ8R7m+5TuoP+2WkrOIOnkH9AjWqIG2nMUUCTzYMtDm6RC4WN17IkozAtAgNPFd+imhTlR2CdaW
L6/kW0co1Wm+vJUbIeXQfGEwB4Y6tSi8Y0ouCsLhuUpY0zUQWsLruByTqGR0mXk32Xsoh+LuTdrG
AtpHYBk3wlWZhdbDN2Qy+ZZNtdGuy/Gy6cRVJa7G1m3kpZC45PA+5O8ph0Yajair/YkMytRcaIZ/
LX8yXjM7JEZRpArijiUp7/Gp+5fp/3N3HrvNpGmWvpXB7KMQ3iymFyTD0FMkRZlNQNIvhfc+rn6e
+KvQmZ3VPUAtp5BAZqUpiTbi/c57znPWYHaNXyYZTjj0XDvoBtHYvRF12GGTnfaZsBY/2WSxaz+Z
wYqOEUA54Gh0Vp2BvssGrvMEgIB/ourIDr0cDOeobkzDsODhuYr+KzsenE6sXiqCR9aGqvGBn0hN
B1uHxhaS91E+tOUTShWzdOVfGMqrdEGS4S1GdAIVoNQ2D6sJwQzj89rwCubQu/OdSvf1xKnFxV7G
ncePvXy+ZHu2WtIWW3E6n8C61eON2715BY9tQnajqgtwVLfl0ZMkFQxIXwcF3WSV+o/C3BFKjZ+E
zZiAleKCvRE6b0n9qe9t8Vz3YP4fE3WBxZbqAH++is029KicB9oO8jc+TvykmnreDyA03S+eKW8a
P1qpX498FmsDwwlZzEM4n1qOIO2V96lXr+SepeSQA+maX9Q8QMHdyfKx9LcVR8TM8xMvDFzs/eRR
eCHbZiuTnO0I7D7N1RO/Abg5Rc3xdBrmbSpexNGOUa5u5rtwkxfWcbCHkX4xd4jLjE2r9jA80o3l
qN/B4mQajgOfM1utfrcxDkfNK07v53cE4qWhkf2RPWDxaq4R1os7aAZSxnyFqsURidqIARL3gles
HANXHYL40guprhNvcPm2gpSrL3xHMYid1PUSBp9OsBdwmeK5xGSDhc/hj0Xru19D5x48BaxK16BX
/ZX8ShtUspq+FGTBNdJT+BlilZT2Y3TXsULFA/KAPcQnM9qP1U3f1vv21T8q54CQqH+mv83CjKii
s/MBSXgp+2adTNQIOhj+4fuh94F5ynekgphgzU2A5K3hLVyl9VmDMCnaE0fm2q3RJF+i5KRZT2O4
GknIG0S1lGyrTTh06GTdqRPpCTKl2+yEvVFON/RgNY9jgS/jGUEOxYneT7xjt3qbBIzQnLB3DEtd
sL4zPI4lLhRYX/X0pXF1UNzqS+zubXqv35A88brJpYO9jKmTeUWHP3UoiWFI33PtIJUlksNlSEjI
yw7ChRTsnlE4Cc49SLTPBlsWz7TckdXSafazSCS9wfCm8K6oKAwcr0AhWPxDAdJ1ty9s08v59kL5
mjpPE92xxGLpXqJn49nAB4KK0mP5sDFkjHwy82fxF2kqj7bPiW+n/ux3x5xScw90129AWHAQ1YPF
Net9UA7GjP7k7wdotcDpPBI69NusZHy0XIRMaDsY8c4SD2KTN4u8DkTh9oUMW3RbA5YFoQkCGi/N
G1KqETowNEaIzQizmO387sUd6i2OAeMIGJ+rTrNYye71ihQcefWUhfqK6BGOqwKmgk2lnfSkgI0m
pjtRzkXm0anLG2VvfGCqpcoNyT04YredeDvVJQSm0rCZfSybJrYqW40XkjjYq/bFQgtpsfckPtKq
XZxi9jrueTFRk36rVlFiuzJlECEZQxbnyOKIl6yKwjUNDdCsBuTz2bPMEwIl328Qb3xC/Xi1xTGl
FDb+wfYFAsDoaRJPVb58T1/mrXvNrLPJY5qcsHXi332DzJph49LGWeUbzQcj4LCZQbD/qD4kFshs
ooUN0Mojx6AjVTLqzOOuazt4xkqCZZTgVvopIsgn1HmwL8IJg/56wRI1Lx6FVZgdZ8rqkXVYx3eb
a0vHh4rbbMM6WqRd8xgP9Oa+xPELn668z1bULzHe28E2bw5F+Kwgg3i4+gQbmY9qkQKVFd4lBSE2
H8oJfBF+VjbapWznHl4ggMWEaFzalh1pt/qSa7gxnshn5TEzAqy6L1qJcTAgha63VmHrB/CW+1Gm
mJb5Gwik+mSS17HpSKAhFhE9eBcmAvGrQX7pJAffp4ZZ7AWrHKu6Z/pMxtU7l4u9dF9s7Vz73o+K
A83hMWjOK+MEHjUWDZd5I9vLhU0iQDhvp+Pw3p6VPcPzvmSDY+wXBz0+l00KA2Emk7IZX+D12cLJ
pPaXplqHT8k5P1svsGnSzYUPnj/siCtir3rhQAOeoXGboxVi24zvOZr/NL/ygpfIexwXKADCjneY
cBpm+zxlKWhw+8PSmpEQnwSAcy47+ii6tJBf8qvP7nU4BDhpYwYM+E6ekNrVazozo8ATWVW9rR7E
s/E+s6NDo8fs87lgmUN74Mp+lHssH/CxwXAAKnWU4ZDoXv8ZmT8s7lpCosMeFeCwVI4m0Sl8+Uq7
R6hiJPkKqYd1B+0Fwso35Pw5OXMBi/sT/Gvsq1WDo//tWhYbkZRT179Znzo8negtG7aa8TZEbl7v
scAeDQudHUuTmhA4rCQad+gxXZ3KvXkuwg1x2xioC58zzGGLUYpcBOe6dfOT0ThAlfav0u1eujOG
sPyUc7NyarJstNnjfbo2l8kjajHgln5DCaPJ3icMgC4ONHU1/oR2fLLeEwyf2jc/G7jwAWZyvP7A
ArvXfhW3it//GQYeKMif+b23FqLNjd+PSPnDYgODvgSWjIVGvMPwdCImREyr8Jo7S7jGJ7ihfNNx
sk1tTkvxVXr2P2Iy/mdalvMVXhDVmV67u/6ibCkLDAi80geZIO8zK24MSha/ikN0AyIA04SV0HOx
8BvCo3bnIN9G68Zc5cfRBYq+TwGhZefpNYI2+PnTH/VrjekZL5vFVfi9+hyI7H7kz+Wr+CNsQJOA
BfkavzPI2s9gxpHsz4Vv58KqfJa/4mtBrJUm2eAS2jyYFivOV/VTiKuWKe2jvo6P5KzY/okKNjyL
fKOx4nKfWELJq+Tos6qIzrjfeOnN4QCpXKC0fKkhEA4oy/mz+epz32Eh/t3QnLoCIQjKlklCWTd7
E6clENwNtsvAli8cHl+EQ3CJYFK2H+SqE5s7X253XyI5aMeAyf7dP7UfISQRJ/4G4bGXJhwvJNG0
te6N63YdnXmTj+k7DsDijNSsn/tHf7QuE5VW7LbNjRjZ/kB7xQHNq+SbQnXlZ8TwC7LDv89gV78X
r1lnN6pLNXJ8AjxJTY7rf6rn4oWOhIHiG1u6UiUBwfd7CV5yiHmSCT9gblsNlNZCx3gRr5AcJj6m
vJHVy7Ql4OtigyPtSW7BIqYO22LLyxK+eR3lGDt2yQDrggHcn1NNDpSaCjRWd09ie/movM3JPiIg
Uq9l1n68GxMYx16nmRIWYp7wnvMoMtgfOP3bFdZONn7NK/d5DlEOFA66VbnJcJdKNWdsr6bMTLqK
JS8MoWU+dflrw6qCZKPIbLAVpDvetHzaAWkJHDgBvA4kmj7aFujgvKGwRsHSSKPBdF3mU+lmlB9Q
D6Od6DskFnLljQWUHl9p3UFveiMG3bBBTg8LTnStXdVt+pLuxV/CY2aCQXhaTzgqMW+PTiRvxh8+
KiO49s86PZEVxDjd+JT6YeHlaFNtNLyGLGoy5xR6zOTcejFzXePD7z04AzlQEgIP+AAm1QG2LIN8
h4POGEiaQtoMOpleW3/ynzgjKLboBp8TPWTr3lkMcIS4HugZxnn+MlZ/zyfhEomWOZ/V6l4bnZ50
kOhGJIttD6QiXimW0Dj0RBu5nchy2XushQHwc1GxcLGALya2tbPSR3oy2IhQfEsm5m3+mL+RGz81
bIT8uHnz4wmXPcHs1Q8REtpFocHn/+awPnQEjSQfuTuZfpz/t4iyj37VEdCPvvirbv9PP+Q/VRRq
dSjlUVHgkWqMP3R77W860rsCzQPP098ThH/U9SDbGyZCOrE/dH/MWH/IKArscsgc+Lj+/q/+FceV
Srbxn1QUXVp2FUD78H/9JVs4iLnaiSmNBKJCh7mvbg0svm2DV5mGOll00pS06ihu+rG4se5YddPS
BuEIjWKtwQ1yBg93uAxwC+JzDyzAEkjWXVCQxX7BfakXBr22lAVEW/Qau5ts+n82LaUDZhltyvSt
OUVT6YktEQDOXDqh/8Ii6RFaXoCvUDWJCgxR4XXFdKxjx8/gqEd0+Y0mU3ayCyDzdYyKgciRCx9J
0BIR1MWbrxXbwBC3urG4q2NFXqXUjlXRdBvCFvCI+llkgDXpLFOtrnXUigiuzpGk7VOAcSnjmaRs
s0m1hYbcFzR5sk7ZNTAXY0tUvEVMTtV32WYHurQU7JqEktXPaOTuhWfFKklYFnefvVzSZY82r2Ga
1OPaItgmEhozIu6HYQPZrAQCj17cfVW8ATyPjY7WIMzVRxCHRwPtPk7mX+lM4CsOGyfrIkwHdBWZ
0UCSWyOcjem+1Ex2gh0DCnz5quOeoVIAmJv9xcyDH2GcfmQDlGpFGWGl4/bmDUdYwIxaWf1H1/S3
zMCHkmjTsyqSjpYncTtY5lMXil+ZukALqbUbU7iMFlUtJfe0TsfnI2CpoYUZv+A+aZDDfwuTS1tX
8F0gRE5BkTe/P7dfRTnVURC2f/nb//j/CvepEwNWVARq4r4Aen4/278/2c1H+/G/vvM2aqfTR/b9
f/43IZXvr79cPOjn/Mv//x8XD+VvpsK+jzJQXTQkw+An/2Ppp/wNghCoIN1g+WfABvqzBququiGL
CKMLyUj6E+0TwBBVw6zooAypSLTKv6LBqr/dmP+1WvSfHvh/Wfpppaj7A1gro40vs8Ac3cqaJw94
vOrhIQ0ZKC3JzZc0fW/AwcDeVr2Z7K/6WN+YcDGyEP6kxWQDuMCsNEcpu6M1s43gVSaVkbF31sfL
mMLza2TF8av2wSX0qGsx9uOhZNE2ce7XrOwlazE5quN1SovAiYzFpOXvS0n5GHPCXf5YHueEU1WP
taapmvcIQkcNbnqmbgJUOwnVpKZVsbcsiEEiZdzIiKpS6xRKXmth3BhUFwjggaoaRIhmXo1hN+CI
nxPtbuQCZDJtH/sEtEAvx7DWMyqb2hdJwPMVnkbjB6akMpIeJfg5IgA1k+4RH3fV4LuaSqdBI/F1
81IqvjtWxjkW9LUZ7EwSCUEXXiwmMZ8D3QArvM12MqGljGRlNAC9ToefuNSJ7QYioqzlmmNFGhJD
GAM02zBIBAxI4T3GD1boyknS9U8lT65lox0ndULSujU129i2hliGfXPMXF2LNiPUjVDjqjDBIRUa
L+A4aBQlMd1QYMKs6peOc5JhBsyRFBFwQExCjYVmuKW90atiGoJyYjkYF9RLKn9qjLzS0v2zKH8E
tRPYTFzD5SdxxHdTXWQrcrUIuKgPGUc61fVtjJVzOhHtyb/18kewylMrd9dUlY+GGTl9AF5/Jm6E
OSVUyy1XTUdJpXUTsX5GwcmseWv060jmBagi+R5h6tMjEG64aKJuKwBw0LGyhGiherfQ/zJoDNMm
bslSRouHPfZPVtUeS5CoKkA732w2CjK7FPZnLWYo9YlBGg9hIELTk5Lrpr1QJc/SaHHIGOK3yQoB
cyxv9S9J4wAVnkMSXm36HaXmVqtUVw9wO3XSl6aIm3yWj4kkvmlij9FShYqkPxXxwo/raWwArsEt
zi/Ti1mXe73vbvGQ3fUmvxtGBNaHkKQOplW4hAFhSqumLqLD70XSN00zKPVkPYn5g7FgO4zxC/B9
dNRS62mWDCqwUHgrzFBNt1Py7MCNw7V8xRmaXYfPNJiwMjpd8in57S96ANdzBurR9x8iVsdA3EdD
tZEKfJXc1tJEepdqWnFG6zxLlHEE+563uO2+5mwbxMY+KWQnG6r9IOS20raME/oxj7I9X0wyOmqA
Z3H6lPXY9om3hTh+UgIVqQrZ0Ixo7tOls5AmrlZeavkjAYqY6PpK6BKMUJCzUOUDiFpNGeG8be3W
h4PYKI7A+6mbdKnoqMh+Y+uUeFaUb6UGhjKdA598FOGbtktWMl/2JBLwXhgQp5gNupQoxKwE1+w6
ws4+hHLQIAl1GbjnAgT1UXmL2/gz5MibK8J9sjovUh5B0dlK+NLVwx3P5bprupNhWF6mdYep9ZJA
edUwPQc8tsG3M214UCZK3AUTZCoTZZPLtdJldl0VbosSlfSQMCMaPZXxy8e7NMG/suBG0YV67rT6
PNBHnusGSWRxS0mz1HO9oBawkwHLy595ygqlyQjx+KuKnFELK8qiAlfLX1KAa1E200XRPCuJ+RJ2
6q3N5GstIqqhcg8ZEC+uif2cuomGR1yRaS6ADwWiqhOpJuxE128xQsaVtm8GJXLSPH3icuf5U3UH
Uod9L1n0T7x/NRKmbi7178A9h25f5SLLAsudMMqlMv9OrYs1G3U7lM4mL8DI2VHWW+osrOjRF+CK
GmJDjGRqrZ8T3bpkvklH9VkWiblJRKxDC+N3G3n/5iOIIRo6UwJGH+aQhUbyP2+CqXuO8vivM8g/
/YB/zCDq3yRT0gzrPwHhf4wgsE9IkVCyZHJwWpo+/zi/KAar2WVskURjQRL+6fzCSQm0oWjSEfUb
ZPgvnF+Anv/1/CJzdNL4TcwzCqerhWb4py3woIiJHijkHOewvE3hUwpTaGKtEZAQCy241mK7KTXu
RlDX1GxwcuNDp7yRIfZikNFOomJjcsGKGzQB6+4DWSlCy53L7jWypF0j4ywxi2MUa7s2FF3Vl65i
1OH2jtMjVixbNN8ssV2POmRinb1chWQcnPM5PWuMMNi2oUPM75KP6sXxZqohp+jNzhe46fYh9ttM
UUj6zoirsoYeWbBhkIXoPMd8edOOEtVGTewa3V9LA3+VVmyS24+hnPdqUFesfUitBT9GkT2EQHyK
287uhi85veXzuK/BrvaxYWvxvI3V7Lv2NdLBPq5lQ6/2HPWuUSNARjPOtaXsfYkbpqjuygBeVKl+
ZXxtleiRNmCPYskWdORzYm9TPj98lVyj0AFDVdqBohIyyGKvCWw+lvhwe4u70BmV1g6akrRhuRF6
2IWR/6oT6M4Gwh/JfDHq/JhEoO805IdqIV91FpbsZVHuTSH7BCk/G5lArBgXkDZBXFK+Yu52kvxO
OfS6mkmUNi1q+IgNaaoY4kx6S4pBt1jKPZnJsFV6XMUj3WBw0OET+5eR5WOkHzr/3MZfOZvGVO0/
hLrwwpT+Nu3Q5+3aUoVfvQHjpBHpbYxNuOXcMo3uEbUhALF4baicfVXD0eXSjelK8iGI+CmOUp95
Ai+tEiu2klBLiys5qaBHN6PdcoZNkYemTKQSK/nq2dJGBTKxVuIp6mBKTExTUzLBzmrGdSLCOGhp
8sFLGil08TgBV8hGEBnyDMAefrO1soroABn+ElUwgSBslVxMrWDnR+lOpbP9ZUSar7Db5DI7SxU2
YxfZgTGdklJ7G+BFahanU6Wx9vrYfHU6M4YuoG+15a1OedUFaVXU02Foa/2uZ/MhNrvWTgXlS2w5
3guYgrAroy9Oo5OkX4IlWLeo0ZdCHWnTqTIzYsseKSBiynfRa8aU1TqPuDHwh0fc/DNXNRGizXLX
cKpMq9vUj27FUKouw2mmfgaCdEoYWo3wXmDc7nqo7oy0FmKiCNSkMA23z4AfCMihRd0S0Y1cX+D1
Zzj2QZGqGBoYmcOIEXgQziJfNSPYJQzWVqOd05a6AEO/1AzeU1s4SvBdQ5KvGcsHxnM+oLzxGTUW
W6n+SZWjyCCfYMVt1ZnQLvkXQIEG90NFt7yi8t1GrJiPseqap77HO77j0nDVQUgYvHNKD+w+BC7U
AUBvRafF+x0m/a5vRUh4mM4mamAugX5mI5dIL4JKDQDYt0B8GMKLUFd2A5wxGrgDQ24JZCIbeuoV
DYWLo9fgRY5GMmSmdMwBubchLSN0Q8Z5YktLSjSp13kouM2sXPn0IIWH7hhglqGjpuib0zBhx6qT
uxaDjsD63AoUts/wEgUfwDuHmYkA+zTscvY5ZcTIyBMdzWiXTEglL3Vr7FRcmqyiBhrWsnh64qq3
UbVyX/I5s1I2bMp8sur4RSASMg898M/R0SI4otSJKfLSt1jsRt6ssYOBWBk7nZ1faj6amuKC8EuV
uUJXkJykZ6NEbZha1zduyiwfajBUvWJ+BOXXYHEkSyuywjhLxCmm+9fHyxPy9s2Pf++hAHqaRP0I
cDIqvn97dv/nocD7iH9F/9zJ+E8/4Q9ZUzdlakgM7MjYWrkv/xEktSRdRmWQ5IWehvzwx1iwiA7c
qmmI/D1O/Hks4MBrYA0TecgLOu1fUSYsjV/yV1mTn0POVVKALPP1/q9jQZerajkotC0W8k56FcAD
kn/mIKs7WuOhVxUf4WrtYUBgqi/X9FUNi9UeMlHnPGgdvIofpAi866W8Sxyg2djPS4UCACgZ7FjF
KQ8LrhufDRB+yQaMkbXN6odCMobcVXkmjslJXn5pyDFyoV3HdhDZLCCSNxTVSrzl8bplHfEGY+SV
mMIY3jgJOMW0K56L72Bk31y4M0ooOr6wx81CzmkGcAs4N74V2b4xboZ2sMKDBl6cLZi/7WTPxHf5
HJZP6lPyIuxJSOHCgdnFn8VVLmyk+YBFp8bJtjCX/KOcYcmm3MF8bigRfjHKYyo/gvJBoD0lroNj
6gRSpAu/B5AIltNgyjIPGVWQHLOTr2I48k/m+Jzp65xYQbIvjsWSSTpxo63l+9w/i9pXnN4U/2Us
H3X54LpNB1XpEMTb2srOx7/zQemZpu8JE2GqeGu2xRb4ORruO484++5f2Kl3G5MT8fhLsN6SgGKo
zZi9WsNjW31j8PmMb7y+fv8WDj/9+KvGOjpscT+RYYXIZF0C/wIVj+2MZB2b8b1LbpBtA+sma6/J
ad6PXsWtlUtr8kViTBQh4ctOFb/ribxerlxg3w1P9h+Vv0t7kBjTxqAGZnaJDtZZuQDyQ7ZVLyyc
MDHRIT6VvE9ACBy/4/aRucPunt4kw4swoOjxLfIvBo8j/zakw2oa3xTxK9Bf9HCn7JX5oBm7KfRw
8oBIyU+DQ5QIc7a6E+kdaR/yFmv7BvLKpcyoYAbAQtMDCaxgOrH2f0Gbaq7tZ/S8vfMK62D3rnJ5
IQUtfwynINn3v7rcxd6jkfTUmTFWWIxxVR05+/LrrhoxmXuBgDciAbwnFtS5zXxKB6dYixAfEOA5
kRUOJouIsBCdWnacOWJ7rbDK4UYyYJp8mAwN0+mVZ3pVqB1oDj30JQtyg36ckktNFVuwVZj0VoRZ
ncnuuHWX3pKn495R3sCaaTPIpUdxbFbHHhKfONyhc5Px/F5ggTKVWIf5EKj0wm9Mgmj6cZuZhxlf
FwnqF5Bf/iatX8ZunW8BygCcMJ9M/OACSlKCDeo10y5CvZaU5zw7ZsOxIA9THsCqTLtAO5FcVMe7
1l/qZi0j0/ensXaLZINNG88VeVTJnucNJqw0tzEehddFQlxVzznhnvExjHeTDwlF1AkC3nOmX1I2
2+mT0V0E+ZnKTicZ7Lp2h+SC5sGjptWRlOr82Zkkrnk02+LI+JW5hEur4d7El3q+VsOTbPB8VypZ
gxUnF9Yj7vjDV8UHkMGBxllAOuBlnG6jr1KE15DLUQlv9BaQN2upQtiX7RXLAMVntZc/YDkIOc6y
1zE/Bb4XK+8lQFIBjfMHKpjMCSbaisqlLN1IuTIGUTdPhM48Sid6gKhD5Gq2i1J4OFsYygTuMXvZ
e44BAGNj2aW8JoRR9SbZsWjHHzAibPFXnG0jfKgsdCPMM7cIJs32J5KJ4q5Bp7gsqAl6Bc6CqqCz
gnt3oYI3f03JDEhrGEeLUHSIAF8Jl8h6LuWnno9ccbbyfZS8823b4HMPxE0jUIvoylSKOuV3TZOg
dkqPUrxJXYKV+/hI90K7AYO2tihNXLjrmmttKxRKZurpEJyBEprryttYkkN9bsCzxqMIW7u/C9Fe
9PcEBiRpj8WjHGxqEGM6d1kb+7crnwz/ch09CfkISCLtsozXIIXyS01WeEUmkwQoSKMjwe15h8xV
/2TKQ3NDIC+r+IMvXDLch/J5Un6wG2SLhw6YmjV7XBvXgehYOPU8fe9bDo2n3HboQ9ynNjqVgQ0I
u5WjdMTAFDptmblhfOA7a6DWnfL8wJ/Vwq6d/m2jbO+ldJAgQxIt+8EmMcWI8G4beE/S2m/h1NvQ
g8FacWWJjpZdbVOQCo5BQh1wzAMRS1JplOB1maO9dAljV3qrDRv44ADKao0412NwxZPwU22zu586
pzo8ztX6xJcmdafxUgrueO4xa8y/DJqKARlj59lsWnez9OuapPU2Es4tveaIu9Id3REQcN9GOqi4
OzvdWUG1z3dEjvEhP7PYqg7sr0REsH0AtAAF/9g+lbucZLuHeaV3jW9IL6LIxEygdlfVZx3gMIlJ
JHU8aE+5y/H8oNy7hJjH4s++C18AFKrc1vkQ7jXIAMWH1NsFH5OLtiVQfHrCuzUBbODmb92oQgbb
Q2NlZuyQGvJnyKr+MTQ842YBvHmRaBPDsMNEjKf8jX0+dTJMAn5zSaOTsFtjdMNBSCDZk4UN5p5s
eJGFd9PkqWsPv+VLDhG5jy+xeQjHVVitx52sue1P3J/5yI/P9fsMv2LFy64DshM3tRv4TnUjuylT
566srZh2gHP3ma7H1PmF7dgS6PtzNPk2SvsOSCN29G4jFt665np1DG3IQPWzXhKy99Jxba5Wxd0A
yh2TiVrF+UcYPYLgjbtUgSkEn2zwFg+ILDtqpIfVk8apjS+rcA0we5wxd6sV2PcNbCPNeoACXUx8
B/NkghU4JYWncqJAcvAf2fCjqKeZM0FvlxSP1jffdNTC85sbrOjIEb0yPfntfqIt9d9+hNdE6gAt
fRHglgXg/zzCryOUoPS/S3gof/kZ/xjiF1AxXR+WBKRYkVg1/mmIt6C6cGpgfahoKHh/HuKX8Rwl
TpRxLvyuL/mTNwEV0qCJRJHB1kjWvzLES+J/Z0746yP/s7gnkiqCrjxjToA9MDHscaUuMcGE6xLf
ZUnIHAJ+S7Ce7fwev1gPDYwi29/0VDtsmBbwuKjtuy6/aYW8hadQIPc3Tkvx4M870QB072bwBlgk
/CVvbpHaLIMEegm/A7MCp8iCxaLWcWrtSGq0bsovJXYWnYzVKyzwYTNLm2k9lafJIjLtMGaXE8hA
bNnTO3uGmYVNAAzRlgmQG0W9C3APNv4JNKWcb/YTLisAwQL8Yyqay94JsbTPEseSAynGzF1ywYfV
N4BW8vuJx/XmOh2Su6mwiNxwX4FKgFOtgqnqSCeB4IlJFYeyGb2J8rHB2SbmpRU2ZMjAzAlrJKS5
YQjGsWph1T4PbhqwEl3rPzUWa3t6KMphljcpnEZlh0GVTIuyCVE/AWRsUwjwxM9MLxHfqR7XuwPw
Ysgzm0k60tiBEd2KHCCfoUajFswLzKua/g47EsYHpjfWEvV6Vhk74zfSAG5mN2sHeu4GC8kG+iR/
MDr8Ct+4bP4ufVFtSA4bzdP2dxytq+VvsLu9IR2lkB226hlb5ZLgexIe4k280XaAfR6QG14TSFYM
lGzQvqR388D4jQdZgfvGlbj0CPlPOOE/GUesxc5fpXuEN+sal0CDXpvW7RxELH6MMNrSi8jDpBbh
OHOiYtfm0CwTyQuOT4gc3iHQFtbJYkQcD4xvyXvhcnKKrpShIDZ+UgLBU4z2AVfRFe6vnq0vEo9b
pKt3kG87ckH93XB4nS1cvwpP9JifqyPrwluBzvJSMNZyIuSXp+fm6Cj7ZKd41RHeZLgCULA8H27L
e+kleeKk4TUuMfRb8TQcO7d0qEd0SgSh1XwXaFe0o9weaw9FF5D3UwtA9SG70Hdw80AV7TjV1j0E
/uNUO7fSDUHpQx8rqcIWwPV0PyM/C6CrzsPyaTNZvi7TREeIF02uhcF+LXBMYFvoogk2qyutAbsc
5SpxmQ+Z2OkaD97JQ9jnijpPtKNVxP+gZ9j3emMrYXwjX19tymobvjLsN9/afLjzu9IDmSqyrJxl
hNCWog2MJDO3BcTlvfmAF9q4n/TrAOrH7zNu/fSUn4tgm3GEXkuYvTccXWbZ5oCk7El4hbHjpHCc
6s8wfinkbwY0sXWRofMfQzhM5VHLfxn5qao9UKtL34T+2dWvWOuD/M2U6LuwZ42g0kbQN0r+q8aW
Dnt9PnaOiYrpn0UqgMRjI6JPV3dwG4Z10mr0Y+EyQZvmU1+89eygR4NTrd10rvjKf8EuNt4Gd0t6
qth81cGRGouJz8Srn78x6OpnTtTDq/YE3UOKX3LrpOR7obkaYIl/l6ruAE62/kv4kRmeRo8ACS+s
As0uN29umX030qPfNdYRD/0Y70rbbO8JQYE9T1NyeSq09KikopFXmWbGJfYCps1wtWP6Y412VHsl
maPqc+r3VuqOxo0EhybuhHFlig+uii3AmX5PWIPtv+eDyZOe8Zzj4c5/D0FKsB6PLVsOu7tRxnGO
8wP0wy/RoThafrVgeqtMLLATxRNEQNOO7bW3AwLImWDDvsOg789NT1Zmg6NU3PBjScmt4qP2xinI
WzrxjoCqMf3qtRvprvSkQ1a1dsuWsbbHd4N2dGIUO1garEfj6sQepUVYrNwVhi4AK8am1vcKLJ12
Z361qWdxYRx3Bt6S3svLU7jKNjO45dg20VkFItblaogZjyAREifLrBMb9L68Z6RqxXXzae7rYT0+
w+FnhpOUpXUbUjcwUBKsAARVlygrXS5L2bf2azjzxBVWqIjxw1NgPvWDh0oNCVO/qzAm7pROdIEr
X5OXYV9umpsG+SjzdtqHYhMoQqy+9nsJzikTfCzvDHSudRoe+WSRgYdPm1Ygkk4PWuOAJ/rrsD8G
vcNhB8yFCTXzU/S80q0unCfEdifDXFYhS63SGePASsvXOgEY2S53DPEKyTcuhygHqt3ne7G8R0cO
OJm0KeejlHHBlCZ7mBwoLNJuukCz6enRgqn2jnzLL5XKZ7O+NUQpMfhiXFY84OSWdmFcHAXcIstz
vgUqNU5L5C9CNGD1jw0BLPauD9awSKpzvttg7tiDqUiFLUlC7YIVX6Ir5NCgovMiv0j9kQbyxUlM
/eVSRF6PdymxebF5hvPmDX9KRUTOvknfibiBgsLtyO420g9mj5mbqLi2tNXSQeoBZ+JMW9IpUD91
jTdSsr7gke9LAfazfowexkXEkvsJByl+SpwbxxjLeqT9Nis39bE+9v5hGE59SyOpJ3pAVesjp9Nn
6xQcNFtVbLw0rVMDeF2BHWHGD4g2wt7hfMOpV/RQGUaODc2Vi4v1Hj6In3Ov5zxbW+uS09+Gs9c4
rP4veWeyHMmVbddfkWnuNO8bM71JeIRH3yMQACZuaL3ve/8GfdMb6f2XllNkMjNZLBOHoqrKyqph
gkAg4vq5Z++9drzKXwn6ywuNcz53VhC4oMwxjZu8oMtbIO5Q44w3WeN4cGSy/yLti9XC/8Bww9/b
RoyqzFMnrVG26LUyMOuIs5Yg/NTgci3B7eGuKY6isRe0UwHIXoocMwLVFG6oMjcwsm9bR74kPFq5
xn+16C8qjPdOnxoixK/q1YCmpO3hnLEgrPZ0vRHA7UabvGgvz9RoDhzCuBt3wGlPEIBoE0BqlEAB
QCvXNxifuV/yjkBA8a7d3XqmN9a/0XBE4328sHQb3XCqSZyaYvB32dxq6eudJ3f1kLwJLCAXxBwK
mOhA1nQa6zh8wNQ0W2Cp0sl4KFaSQlOBshZLGpMclM0u3URoEJ6jMqB9VB/tp3DyrtxgUBC7e2A5
8qEDTcXj7x98IZFoNKcg0ULq/+tryDxL/us/X+Mfcubf/cFvtgL4kzLbeZ3bxw/pckgnOv/AMa1K
+GyRAr4TEGTsBMgHmoxz0NK+45lwl7Gm6LmE+ICIYP09non2584Vfkq+OXyZOAxgXP4oIBSjEgi+
COBexgmcKayvPlPwcy3Djpscxk6xQ7Fia/wyZudE7jaKxIinKAdRZ4FOnZkYq+os9Q3eVx/JRLll
+yC15WNoEc2zYA4ZPIJMGK90vzzW/sEPuAHEPQAIQj4ikVcrWalVD9fiIPOAkzJrZw2VEzTq2nWj
V7N+9Ypq3xEIl+K5HxtbGYxa1mebkrRIxUrNFN69Yqd10+7iq8amlgmiE3RvEg0ORMviJxFNzywO
eYuqnj2yQy/0cS2QjCu72hZ0l131XFIJ49K6G3rKKZKf9OiqI3ITBSJ2dNFcKuXIsiV8RrjMmLD2
OWaSFi8lsSp1bTFnJyjJBSGahm6JY1gDDqR9RDfiuaB9juNJbp8N6O/qcOclzMCxhGjspaceE+Vd
a2FOYXAqYHlA45CN9zq/pBQjBeVOye410m7tvQwDlY46CHo5oOdawYLOhjEvlhX711CPzgRLXYJI
OpFooz52IFO8lQ8rwCqYQYWdZK7G7rPDbBV3Kfh28WYMNd252lkEMt8YT133XKuP0gB31BIoACAw
LH3KQ7ZQ6DWXKKTLAFG1Hvw3azsWHSoH9R4k/zWYazlZrKAxHEWiZS4MNjKZrjC1HN8MzkM+vTgR
x125wn7jIHrKbsma/MEL4m1Yc5qxc+/gQpMm7UZSZeq5CjbSr7ceuvXKZdLguNoKsGWyQjj2xjBX
mcPq7nEgqepK9FpVz10YMRCxXWvWZVoc5Tbcj12w6rybOqo3g4xxTTZHFisqcdm6CMA44PW6sWtb
6cniVxXJIdMRVAUkb2dsbmXz5kFQjLO9gJ6V1vTpFPz+ekcdKGobrLVK7NJn0594MkbCc8ZDsmTw
mZqHMlb8AfldpK+ON27VrAvyNVm3AOKlFqweyW6ayaZtKY7IWl6ddapxB3GNr9Y33yz8j3H12qSA
aEjGxhevZbHtR/OMRZrUlYcBQ2QyVcI3qZNGe35jWbcbe7p8K31tgFCRcA4uJQACEfQqv/zQ9OcR
mhlJnUY4BwEZsHYxoMVlKHCD2i4iDedCuAKY1TAC8guGiH7i06bCnsO28yEDWUm4BGZKxO73ZCju
TkxhgxUqukBm112zqIlOQ1hZFFn8OQKF1jNsMpQgutNigTc0qrXoG7yBgrmLiBY19x4uS+QV2yQJ
d2JxCOspjhldK0pDUkq8JZEyy2LnjZOtZDWqyrypmTuw6sL5jkThojcyGeEW1w+TX/hpCkQvcxR0
A/dQ/G4hmY3xvKAzVfYeVIsrbXUs8U0EGlxUKN+RZ1ERxMxLUlNoVcdQPuN43P39R94+eC+zKvuq
/8eUCnj/PQXwYybg/6kQgIIMbkmaZIo6MBYdxfmvH5Es1LM2pavsJxPen7/Gt6elKouY8PDzyzjr
/lDbVYArbO8snn1EBHjqfXtWar9YOnEEvhdVgg8z1Qz/vqfTfjHR4Xm64cSbusX+VmMw8LHJZPdD
DoDve7IPUlLG2k+WfjLhDZom5TVmZIY7sIkLTtJMdxSLm8PcpMUBtVBY5PK8SimSsRNYXKQ2Mbw5
xbjQ5LkW77jQpx/aky4tRaYuj6ivjXav61uoxglboPHeeltDJqPnmMo562+xe+uN95GGEeXccm1C
onf9o2k8W/57E9pmR4XKtocluQ4IF1sni1odZBCFVdxysqmxSYTKkecb0sqz9aBOe4052zMt2UMb
VNcJNQXBKgcBOWwGmeSMTUhGSFeQGqg1Ra+bwvKBA7iVXiG/tv0rjTjcilGRyylJvWTfJCGm8fik
r2WYqV8Zri7QmutkpDJqYV0Rk9nQ0X6bIieyiSR/S9FBPgN2XQUcPHZ3M56e2DmygOonqdnAXH6f
ABP75saazWbXwkq+mzp3UeqD3q4Mlnmz5rWt5hagB2une+tYtgfhRJo/IcEULzOABbJdWQt1Kr5Z
sx3xOS76TdcSMTrRyQutRg62fn2gPTUgXR/Ow6eCv+qosdu3pj4JDXmdomeLk3QxfPJ3u9YPYriW
WXRd8pP2VI4HFS2ntktGjmTOrUM94y2ETVWQGDZWfXAryzU1Z+VcelJwlD8WLGRham+CL+mYz0cL
5Yf086YNF0rKa2SjWojWHDgu9gAONuqrAEbrZ7TrYLSt95HCU6ofgdHClXWPHZBNRjEuO7AU9Onn
LmXbjZbBatypATuKeYc5MD6H7SkYNuCpUnpL8VgCGsWgoM0xJbGXkxh96B7lPNzoGsoRezgclbuU
GKy/6MlusyghsrWIlyMXetiv1YV/N8d9XG8m4AMlXsW6ZM8BTtI/uNIxrfd6d4mUfZOsJHdd64/8
L3X3lJb00ZwkayV4RIUfmAS7g+EuPfnYjLeMtU9N4vfA8lUg1d9Su4xKSZD8lvNqmNql7W5Jedao
2dxF6twwQDivwY4KfD2Xl8VeJ/uhmYfE3k6h7yTqtewxLRT3aY1Dtzxet+xRaefIfa5zwfHfrvK3
xC4gOi4oqI3pv8uWEbwJzY5Uu8GrGuTPfnIdG/aKcFqpYIbHrUZvZfjgDk8KsGAgpcKH3OyZMF0N
PuVJ0ZYkVXzIvcorz0RWMV93NkxWwaW7vPK6+5DvSC2PF4R2gcYhai/ifQBJp4MlMdepRMEnq86i
jll8QrJWQCgzOjXYlgXPOv+pR/miQNh/DoodH9Okn3nqtQsfTWlbBo4VHAfhUqbrIDy5KFjhkje8
u6av5CIYZw9d8EM7a7Dc6ee6i/0Sv43+SqyAojl8n0QLJsh2zKbMfscb4QHcODhhua74cOnLrreb
xwJoHQkLYznku4coOvF5dUlFYs/DFNrhiZiF3l5/4phiCUgf+Liid4OCaIFHs+N3TovqlV3k4taL
l8hCTcAIFC3V7KIHH4x895RHOW6UTeVvqFndpGt8IazsQcVnz3xW3HTbiHuB0XzFqM7IzBavo/JE
Aa9nxz3K3iL57F71Dfv/bnoFtwal0Hgr6QRhQQt+GsARLVhEJ3cBjSvcmB9Ewu6ktvht8Pb+qh7x
EZqQ7gA0NU6nzq17cehekUIM9iSHNFi7/o5ZpKNgl/cfV51U2GkuNUGMTpeUCAgOjYoxa1n6Th3P
QZrnKyNFT934El9kHQ7HbDwN6qVLcefeU2+vMt1klIavJ8bJQaVZxL8xZCniptRmTGUhMYllcszZ
D4G2EWdsnIKZYczJtqMj90uxdcjxK6+3pCFus2ie+g0B/uYUx4uwX8SLDAG5eigPpNVDZdkkjjYC
S2eH/Vj0d8FdRGttXENyZuErA0vgvV5d2QuxP5wZHA/hspMWRvPcEtMyZs3dohl9Ju7Qzsv4WkK7
p81LWE2WDsZ8C+gNTBNhj34zBfPZSK3kLdyAvLBlwCRzTAUKzD87+wBmC/4g3FrGggUnmBFCIE69
Zw1lvci4oycLDsoKrXUZ0uuTe8wcNHEwuA71JKUTPrLMZSFcwb8dj0AqD+ClQ8t+9Tg0uF3QwjIu
8vFIQw8XwwoCEqv8+Z3ftDg7h2fwv4t6OaystXmw6OGQ+e/ZldeYUDwgXi2igHHtc3+41qCay5dw
M1CC3forhI0bofSmXELq8zT6N0njzCNzRo9ZurcoMvtQnkfJQYsGjBk6pGHLTygO9ayn2p5nzltV
zkvUPcdsnRwPzmSiWHrrloV2tfEfm6d4Wn+vcIPkl6g7acDCti0ySEHhPDbXYloDylsrWpZIM8/C
Ojw/E0Kx4VCEzbFBRoF7Eh5z/GR3WZzH5wq2IkixRUkX48DF+w3JHV3Jg0sMojuf4WtgawvTWDoF
dyBG0ZZK9BVAN6Q/OPlO2y1Y3WJxBtxAZmYjNPPiiGGhZkXH1nwjsfXujhyhrNGCufggdCTt5WaL
jJ+Q+cJ4lkLJ5IY41+U5WT5eKeQD3B18YCeicex9+owAwxeO78xascSrjtJzvle3LBn5q2WVwWbC
nHag+FfTH8/nZrRna8tWeR52droH3EK3dgBWpH4NZ69UHBC2iWz6XlmpkRuafpac5AOvNhXkV0p7
QsDnjiIsW0oJ5EMCxqXFC4KgsFNjp/gg2MhuUZDvmTsPqw39O3wL4I0Do3jhwZxlG73cNifjk8AR
+/3nu80QZo/9TF4h1kIkjvhJ/Rmv2OyVXqINPVtQrXk+808ALXcoKrPNVZ4dwP7Q5AXCZM6Fx16g
otr8jew7jImTYaMA9Jvs4Zl+o96+SXiNLBq+jFUsLbXP8ADEIl3kt34JXyi+mdD+QSYsJP+J9TQX
45y+SuMBMx95bmJgiTtTmv2hPfDy4jy2++5M5Si/N7djRbtA8/XWZTM3cD9khLHUFcENJjUko46x
iLM912zrodnSr7aJpjgCfpRpa2zLEUfFwuDce0vPAVBVHoEbVrVejQ7LNIe/YTR3YJYp/tK7bT17
v+usn2HQOPyG5rlQzc60bSjXeE+zjy2evQgwlsPaNTqCuAG/ZWu0DGDp5nzI7BVF8PGeXwycaK5x
8lv+Iqh8jwsqLSjwQxBChgLabqvhVDUmaXYcLqfOa9QHCsXduUxxGD9QfdDBsb3xoQmxeC7SU76z
QsC1s/SsbViTqzuPjw2tVyfeajnrjrvKJ5D6urdanSWMJHde0cxhiavjvWvm1VsX76dvCKvPsAIM
qt/qG4vlkfbrHGc7M9Yif8Isv6LhXn+xdsQra+LDBf6pWSXOufkC6v7kW7OeoZBop9HjSkHXNlW1
em5XdHBihQG3IdqNNgu+iHFWDCF0MmFbMxYjavrVeujeMj6YcNGN58ZAwOOc8ReiRIh01vL2xCqO
BHixPEdkBEcouX7VL3DVIw56NPADztBjuzyg8T9lT7zhtIEXanFLPhDzym7Fjtj79aPUrdwL9gRN
oepxD6kWBF3j1MqBxlJsusDDzRd/GdyNBxiynbzi18LPFULqpT2QA5a6jBs6xroM+JD/020veL7I
ZWLvYAdMlP3fXqbLV/i6LVSOP92mf/4i38zr9HyTkuN2bMoaUfhvvhd1ujRTNC6qIvQNTWPt+4d5
fcJ4sAyGEaL+KVYvk8WfvuKv+X/tb/lerH9xnSZYZ6mswWlrMiy+ve9tL34g+l6X55Pb+MVr2MtR
fhwXkM8KiDSnkY1ZnmCXLF/7ciE4GPuCddE6CXSj2ljqvbtwwytlSOmUidVwyIV8NMUNgONr4uoA
kg8j7pbR+ozH4Nyzp/TV6c0+uk4QM4H03dbz45Mm47orWAziUGVYVaOzLjcLn+ZaxLy4u4968a4K
2a5TIL9HiTg8i4O6LRiIdRZgOsqvFDBVBIUekBxKX8y0xyCzM/vnqMCVwC+lm5Up2+HBdMTeO+iU
pFjxk99S71uW4A17Si84y2tpLeEvNYhCi2GwkxuugmwMsvBNoB64bWKnjxuKdrBHcj4NwrgwfIwt
xSGJz41SOTICoxaN+wREuDFcusjkkIcm6TUk4XE9RJC1Kqh5/O9yi6+CXagQ3TVfPAyVuyxFzWkJ
ycRqukozSsjJDetDthks9966sIsgz5aRsHVNjhw9DKHOcfZX3FTj6XvneUeQLBkLuJ390Y0gdhp4
rwOp32VW57iez5UdqlytOxE4s6q1nnOf1s2OgwT7kaIKDKBQu6aLh1w8iBZioUCUXR903MEEu1X9
uSg/avWSkJWuPHhZUr4HEm5g4umGwWY7zTq0iBLoeKT/1I3AI19qXrwvCaaW1XKA1ca2F0k4yJ2t
my+l+Oxjwm+V9ljRWcAS3NL7VRQSnBoPJIMsifM/Jj0UorlNoUIMsN5Rd6N1y0NxwACq0rUn5otB
a9aavJ2SvIa+C3HHK9xppMeQp049JLwzI8YPlF5YMX9/vfiQJfzr593iD6tGgCO/AUkmRscP/2Xx
K6/jTBnNcPmsmrj+PaI6/ZX/t//nb9SPhyGH+vH6kQTpPKjqMnivfzqmpiMFIDI8D/hDosie7t8s
DsuPn3eGf/7jv51yyi86yz1UMlMnwYuY9u2UU35Rp90f/W8SLCHFREb745QTYQ7hONSAKqtTLcB3
W0OLExkqEdIb2hyn5u8vyw9Elz8IL/8tbZJTFqQ13W3Aj35eGvKN66xMRSglfI8/R3TyKpFKXnrP
Hs16HzIvST0NWqynhuHiI8KKfj03knqk/QpEnQYXVA42OinPgRufqFA1S1asy5TnUiKCID+7AzvA
RN76qr5tM6htaj+3ahx27MBKD9IAsgpEos4sVlFKmnFCwIPTAj88V/2I+CQm7HAdqd1GJVHWCKR/
Wy5TzBd+dIuqg4RbqKqhbJkbvnM77LWVyzZRD10nLAAN1wMLx4XMhbnJvlSZ3AQxftMPnuUxaxmH
hjmPoweR2D4SVa0RPh4E87U1XlrIYxbeRLlj0PSSc65j/phcG3godOVRUa1lhmAYYt5uwKiGn4Py
KJYvyQRzg4yklU5jKfO4o8+FxX9r8cEc+FwHDNAZe5vo0Q808gzUVYrBxVJw1qjtLh7zrYfvMQms
vZCcNZDIMLZnOu78oKcZp2rhuMSA+R4iob/kY4upl/Y4fDVDbL02gXjy5UNV+h/A6Oe6RSSgYj8j
fkksaML8qZeh9FntfMiVa+lmixqcmxWEq6Ko6cS56jEpbQvTmpVhnDD5e9bG1U2eBW3Y1h1LvIKy
s6lqesT+HLNBwYwnaA86mYmW/aovci+JON0YoVKaDdp+ZVkfLLtBVIJrKvhNKTFWfFh9xgSlSZRl
3YCwBFArYQGRR0AI20GkXhkRUXfRE5kY0z5bDtoaPa6igTl3sfWNug8dezt64yIRFdvFP+evpX4x
glOGnqkK/ICxgE1BvNRgNhIkXWoC7Fx8SBSdwNe7TiA7vKgQaPTBXVshRvcBfVZnJdM1eHGycClY
yqk3QfiJyFbBuZHqQ2W582gkFw7Iog2TTcROR8K3E4cNMTOCvF6zVEX5xYPZVw/SYzytSSLSsZax
LQpaJahJyFFlU1LSdWoeXfhdErCJf/YxqzBIEi/UtUlCIYf474/ZTz6U/0qf+flr/KHPWKIhM/9R
qSLKEnPjt3YWRVdoxjTB8+sqpLkfzlr+H44+DkeNkxhV53uFxpJVi1IVywLw//fOWo1T+2eB5udv
/PuJMpXNvnSNELIn0anIlzdJlezakXBQSCSChZkkdNS/vygmqOOstTOKRmYaJhzMjPNWtTaSEeDl
FyCzdVPG7SUwGg5oJrcmB/WYQExny24pXxJEAhN5vxn1ZZjd8sl/2ZXk2YfpZhWpDtiQsz/IOjyQ
pmdQ7VFIaIsRSHWVKayysnZ613OixHR0PlJGWH1GAwXERbyshLurLktQC0FGSFCqXgotAR3OU5A9
E3+xN5ChkTrr6IbNInTju8Q+ZgIC6S5Ro47hZDYgZvPD+muzAVKsdDgkrAeABbuYAs+kDT/duNpm
CflzayGhXecjLmP3Xfe5E8cF2fZp2RI96dNwlvpElh5NDfyIgL/CyoDheOCcdNQkSf+MKqj2ihRz
aUafkMhipRWWBZdfgiJxhJVABNitTWZDb1uGaODw5qKhXMG3oR9kPMWQ8P2CA4pqELG/FjFjpT5e
veC9qJ40Fn2V/JU1hyznZi9kyBX6fQx35cAZtyvyUxPjnKBSCIGjXabDsBjCVyny1hTI256mrUBh
vflR/qV0mKo7pnVF3wyKZPeZwooQZwBTeEfuJ8HyYmFBCaSRLSYF21JyTCFpWNOmiLqYwEVd8t6L
IroOWaFSHzMhlFRShXUT3XzlYeieRoCdlrWDyDTn3gMKENAQHgzFSfqnLH3JsgeRvKBPuMbMV2O4
l5sOT7YU1tA0iHIZ7wNGBjeP1qO4HMhfVcU+KS8h5nLzqep3sXbp48ydaab/0YYQH3j3UoEDR7N+
bQEQlD5gcQAm+NmREhgbFJNAHxKdyiKoaYpNNhkLy0uFuGVU4k0vFCAdinzyEKiUTbftVYA4jMWl
LzyUOWGsHDI4qAGrVanlquy+DJ/V+FKHqaN6J4N4oD4FXkyMapiiYygdBgtCknmQpAqQoXgETglI
cJeddJx/wLdyhXrJVcmGm+fA+jhH0ysj1NjVJxxOvjdqa5cxFESRNC9oMfAUyEvK8R98pP9mKZuO
2r+el//X/yzTLPmMf6DdfPcnvy0EaMkiKm7qE1OPOqxvx7f2izhxZSxzyrVwxecu/vuoDL+TBAwB
eFPjtk4W/vvjW+UZIE4IT5FB++8MyvS5/OnwJmoDgYcvxNLCnB4T3x/eqhALfEA13htV/TgIfBS9
Bnv70G0lkyNIZAcvIO1mKF8WSPQEjrCeuOeuqKkigliZCfpt6NKrGVZXSQruRZafiip5aWK0UtLO
7JG1RrQVl4iCX1DCEY76oqvchapyOe4pYpRTBq5gED/ENhhnWcUhZ0YowopeLdOUQUtl0OwFlQoM
KtyBx/jWtcu1U5wWBaljjTxJZXsCSBAjiTdGH3/Ug9pM0HG6s0i465EjIhKYDGZiqx9iYSoHHsuj
BzEwlSdCDmZOwQWtohgvBf0AmjZmV9XouUoGzLqGV5zamhQapoGUz70piKs2b3e+/uorNJ1a/s2X
wQLG6F6CtjERKWLfvY2RfNJR2vtS12dRqeFWnvh5o9t+BDoPjCaxpbJEkGSv6eW4pkS0pckPrsxi
POoc1UV78JLwIQh0b97msV2KMlgOAcQnnjiheexKZJBETs5+rS24Spy4ojvkoNRpDMRz3fXYnLjO
yyRP2MFQq+Zo0qHgtxHVz66X7jU8ajn2q1SARU4wPxmkozuo83K6bYbvck8ZKlZ3UVkqA8dylSOG
kz8YxMdIN+YCDjzG9SdQTPD2RtzKrXYuVYNRH7tP8RWjsZtNu5R6damNYNyCNSJ/ZAmgSX0qSGB0
aCRvR9uA7y0KqNaLTChYW2Apq5Ps6urxlWwUexuXmI/2RlXZ0scAN9bQ3WiyMSDkWPFox2BJlc4l
w1m8lVPEOoo02w1GkH9quhgnBU8dNy0Kr9RhApO63UBgOarDfVSTj/YBh+hmcrLCUmFJw+xQgj5U
6CrIWdxTkTlgNGP/rAjKY16Y5rZGcFcY+tUgX05vySS6is09yjHpm7dSO3lZuAj6bN4KFdn+gMj8
tKjoF36oqIjPHn2GOnW3rd1QMKsB1otI3fEIEMlDiSMxNGHA54gYzjVVaPf99PCl20DtcBcmziAN
tqsx5Vcuzczxe++xpec9pHoTAPeoCEQMEpP9tf46xPi9c5d93jYxxMdEUl9GM0cuBuPO2wHzgAZo
Ev9iJ2PA5MhX0VZ8skWWyGI/aXlvolAoO1HG8OmJqyL4CrzXAQ3SNI9prrPe2ohU08keDDVhpTFV
aeWXjnSueKSOeAkqho5s6sgGyi17DGmkTMPwA3cu4diLlL6ZWP0Nf9jqCdnarAOjI29NGEG1X0Po
3zUYqjtMAhXitCGyz6fwRCzzexborLR7noS9Er/nwAoSFWNBx2Ocmr+KfTxvSVfk0xn0dJQqaG4Z
e7aBYAPNozU/nh6khwzQQgTTaOzhb6hws1WaWVIM5JnNsx1i9qSuklAXdYsyEKo3eomFvjScBSSN
JHTY8C0GhkYvTNACVTuP4rPQc1MS2t2gETSSxQc/hxEuJ5A3veVgJFfNb9Z4PQGsk41IzUcLttCM
KwXyBre3KtoOFMKnHjGJJvYBUlCl3ZHvKlxYC8NwFGnRazvvIirjxu+9UzGMbBRTxAAtzE55h2jp
U0IIEXdvusVnHzIOdLJ5gw3W21pYHys9xxDsvoBj/ODu//n3H/H/MO/db4/zqWvsrwcBaPr/9Z/B
O6/W/4Hxrj/+479/9we/zQH44Vjhm0wDvMW5dv1+jdN+UX++4P0+B+A811Q8fwwi313f5ClaiyGO
G54EGu9vrMq4Ev55AviVl8O8wbdmqT9NAKaS6ENnsCLL6pCRl1tEr8xVBt4BTNxAjYwFArMwko1o
7vIeuy8fNc+gE4iwfQGyopVIhsRrayypaOIWFLbKXBfHRT8Op95NCK2T1ijsNKnmVXmXQjod6InH
Zg9Hvlyb0CIT4yzgish0kW5A+BG5vE4UrAX0c4/wppKRgTsNTmaLKayrDm0Rf4ZyIMxDC7k2kUTS
4hL8Xc849RRqgWvDOd/QiuwhTAZdR0fBsI31Gya0YVDAr/iwYt4H962RaGAnv6hk+75AD66ovIq3
CSiwHG6WHGTLDq+7wW7HMtfAumkfo7GBcJYbPVTCNSEh2tGL3uYPhrW2lHGbyATmRLTBJZVzG1cX
doFGdtfELw/QhU96PnCQ1098jUOitXashMfWvHjpto/AtKQuxsQHC5eJzBHl9+SiVJb8+kbyY2IC
Hdr8LqcFs/ePKu6zIB0cAwVc5SU0TKrKRQFWV0Q2iXirbm3AqGNPK4ncnnKOn3pkqQSauxTxvUe8
Zg1jhPUeG4ZtyQ3d03D6Rm8HzXdJzSUhGqCshHG01md24pCCw1BzUmb+SsiRObjvx8Y6Ij9tue9a
+QDOFbzorAxhiPkdPqkAUMWTTFdAoT4M/qc4eb8ZoazJT5deJs98Y3D9wMUYZ8cyyuYSpVclYkRY
0r1F5lE07xZVaCnK9BSilodXa3z1RMwmSKtKVi/89JwjqAt+sdZ4kATqg4DVSAheB1Kv4niUKy5g
uUTxJCi8NKfLoOmfwqjNqf8s7bxgzhBR/4lED+2lx1gCpN2gJbsbUJHh08Ce7s2XpFNmqnCOUIbF
/BZy3+IDM49BL8cmnHJA8wyrITE6lVojRaOciBxStFZkjJnkn7ECiNmbylwZslFrGtJYfWdnnjbX
gADnz2D9d64Oi6A9jESKsM95Pf62qQ+LfQNXQBEwiEaMSKQeNV71uIna2NEhapTxTVZuhnz3qNkS
gaWOubaqe0qOSJRllq1w2/Ozc6a7c4t1dQrpTTDo8CPT5yWbEYhioT033YMn32UIOSNBcCzCi36g
uUVXAeUSsraIdsGLqwa8t80N2NtYAHcnPZny4WyyJ8vCszJmy9YFLUlzLd4+Xg1JuvblAysRukp9
J1DarQnxSFCrWSa+JcZ0CfBnMmOFnuxUpCPeCIsQkorMe07xfTrtahtmr62qJeFbOr8Jh8MXrFQy
bChYknrpkeiTCs5los1qia6eXHiN9WchQTLch9oHEGO6teqtWGoXOQUfJzZfjVgsZa35irc1BS5V
T02TKe50sjByUN1VhAB+3F2gtisdOl3Oq1cF0sbN/UXESsB36R3UUcYyIBy1wTGiroyaE4frBljv
IHiGiXnuFWmbW+OOex2mMm0nIhsaGOfjW+dO5qSBXF5LLtEUnABsrhoyRhB+oBbVDnXZNmgm0mt5
adGT02fNQ+qPb22TvUeMEixdl1HrL8xSdkJT57zrLYf7z5OUjBxEA8n7ul8mZcduDfKNbK6LUV1o
hF15Ju3NmIODDeZsoILBQHuoDTwmhZQty6Y6WlF60vvAyWhl5xeypJ2TCN0hGzxcIA1R0XNKNsSr
/VOXVxh1jz758KJlC6MeeijIOT41AZxuH91MJlA6CbKi+6rQanNLfBg4K7JBn1tGvCwiuozFBC80
cigrZA1EgapCKMX+QGex5SfrrAaEbULPguQXStSxRDul0vd+/qWyJWoZ/TGeL/QJTpPA2GaP2BtL
tegeyCyp+LhSq9q3NDrIz3n+6mIhkUaWMaPFwh/YAPNyqeAgAeFSw2oT+0tKz/BUM94tfDx32WcJ
EKckn6y4ylwh3ptzCSxkjFnEDNsSxUYQVmYp8aHUOXtfXWq7WMiXY7EVDN2B0LBweX01sXmJunAj
SMa2LtB7+nIn5sZH0rhLt8Hd4ordWtQrJ8J/3MYxF1XQP+CIc/3eizyvrJ0IwJFnId1sNc+hAaJY
j7VWIarZyoZdFdbc7w2IlDXdo3g9un6d6go5LcKw/G4bgUwLpSx502wt3Np5Vs9H+EcQE2c6CzQT
2SqKNzn0SJ2Ic4OqpVupE6bJMuTIKfr+NagjFdsWYFgxMQ+CKmx4Q26S3PrSlGglFlwjcPJvQhQr
NZU/3Fz9hFn+0QsILA2tf2KJDZOTufDYREV8viuo+LmR3cTBWGvYjWURk6TMqdL26xHcoq4Zc26m
bIV3oRHTvMPTr/hCS1xPgOlanwpqyA2V9yFseNtg8FbepPJFFZWZCxqgZveZA3wU6Y5X49DpxPIY
+eGixwETT0e+2c7KtlzL00udf3oVFdNDwvPcBAWUN5SYNtciVy5BYNpR8xljfe5ac9FF+wJBO8NR
WcTuanp4DvKLn+kPvmm8KxhZI4sceqjua0tYlWa/Uht3LWNs8n1u9UJ0TAfKnXXVKSyex1JZPVC7
UWmbthufMkwPicpTRwU97YGIqLFY9uUAheTZU45a/eLqNcA2z+EXeRWiZh0JOOJVLicx2zqQFXl3
FM2eiJxTSe2qFVDy8JvqlbYQcDsKbmZHApFUr9x07IkZL/Z90s4t4SPw31xMQr58bClUkvu3SEmW
AgCJknnn//ubAUqMgpMH4Dg2H0jVvwZG//qOYL+mUda+fn9F+Jdf4bfLAnO/rig6uzmaMbAGcf/4
hsBkUTiFctB2LB385h9LQ/0X2joQ4gyirb+J8r9fGvRfdFxJ04CvUcdD8vTvXBqoA2L/+JPow89u
aAY1Hwps8F9tRt+hsV3XGuOgHyjUupL7XovazLgCajHvQnNPizVOx9lg4127mGf5HKgbah//N3nn
lSM5enbprcwG2KA3txFBMrzNyMjMGyItvffczSxm9jUPBamNWhLQwNzoH6AhVXdVZkVGkPxec85z
RPmQX0WbJxX0mw9/hulaO8ZWul2bSDD7ZSXt6uhJLJ/Dq2HFC4+YvNG7qc1HC1VSBECXv+rZTwON
gpPfu+TezVrzSCc2EkW6NTr8h7pcMoHKqOmpkSLXwIPdXUjkzNpjFJ0IkAwmYPmruFuFaHwVO8av
NoA0R72MPRVmhcPG3adQZrreLJoPWdqxO/C42Vw2MfGhSQ78i3DsHuaZSOVlABcaomb4Ft0GoI+Q
csRyCdJZ1ZGnrkjSUhZFu4sVohfrxVO9QNBCRiOrkyuplA2Rq5/MAqU3HmoRhVS80D5Q00gcjTzv
fcKCYZIszGHL0YygHtIIk5MR16W6EHOQKbYcuayUVPSo5kKlVI6X4vcI5blbxVhScPtjhML8ol71
Y7aPd9FTxWnrZjcFaMQnpJX5HY42hk/m+iLFtcQ2ozx05n3y30XPHihSpKfCuBPOXqauXF/5bprB
AU2HxDfyeKZ9hMZK8a9ERXfS3j/yzZFoIsyVV3F57MZdxMerb+E/rvgNztsBCh2nLmZjnfJqmYKA
2xM7IjkaqiVhncC8iV+07gssIVFv5bJ46k4wh268dbcpsEtjJwG4gItZnkHGMPgElPySNleQLy9E
9kmQJQ5YS4tgFT/DcK4FO5xOJh/EZvqAvbebLRaDe8LutNCuSrMrR1dEp/zpPZ+AvNglpTx7odYh
Y2pcccKigzKlrVVvRwZUB0NektC2HN0nbFQGSZtpyXOT7c1hvGMtgVTDfn4hSphXASuar2G/oWQp
RdtEf/t6oqMjj9tA8btCOjePr57Im0pex+2K3ShSh5/5U7KuiblQnOpj9mVc3sajxLArXVyd4Wki
tFJBV/qIwRKnC0ilz4O0jE2ba50/gifGQsG2F1GXB44IZg0N/AKjRqMdZMxGPSTIcdrSL/Ki8U8V
3SILF8z58UX1z17B5RlYT6EGtX7HeIocBGMjZ3t1c9WfP2IOX0KPufR6uDpbFIS8luiQtk+D4Yzt
eqjPn77g5OnJD3c56dvIIhylPuqrhD4+oUMhcG9pQaujjH2U4k+4PMvBcXZ6UWxCdbI/PQc9WTIu
hW+aS5nL9xguVUJg9+D2xwWdYgZRiNDapQi1W1qp0BpmRpVYQGpBw19QuRCygcn0uz7gtEnLRXoX
aPauurSiEOdbYuT+9uZkkqWKVW1OOIVYsxbHc93fsFKUtW3exvHYUbXXV+GN6jrdl/0MtImjt86j
A7d7lSjX6IYUr7yo2TJ9izRXura5k7/hBsLs1O1icFs4AyE+osyPFlPgzCEx+DkWIxzbyMkql7pl
j1kfZKrPbvLcYO3rCAxYjof2YO24DFNajBN3Koo/Lid47njXKZ4eI9odazGjWlc5BE3MGvWlWeOZ
v2tXnVAAUkRerXDRw84981KHq/YACnUIhJ0xAQoxhGUnrnJt5Tnpm/RifWprw+BqgVSMsY+/3jrW
IPx40Y/xUHAVg4wBTKMv234RuuFl2uYHRjSr+lndzmsH8KZYwByIfSoU3iO+uXwrnaAzXZnsnvBX
DQ4CoJ20kJesDZ7Fb+6P9shok+OBGseB9BFthId/TO3io76L9/BbfQ6cap/uxufc7k4MOkgLmKor
rbTgYuO2shXbBCM4CSL5QRs/vSbxS6JsqjVNPvVs96xdKYt59/Nwp2rL4IPOB7aorwEEXKU8mKFH
MlGilXNxURLfnJK5We3GL/GrJGoRh/7g6Ht9Lyp2VthV9lVCx493ovRB9Qrng+kDDrVZc/Cuo9Fk
CbHoLoS5oFB88s/6V6cR7uKSFwm/gO4DzfadcRIAgNEt3lIwaT/+EwOJGLKQy1Kag5Lb9VM9BLQa
kx1jS+SSPkFyHK8pMwtStHG9o3w9ENytKnsf3BobBpS58qLfh1/9w8s2igGKHfOF3Ru4qOD+O03h
VAcgEskSn9+ZjUEazigdhXaYenBZ6ctaWiU/HsY4pyufpyuTbqrQqtoz0i4/6vSArUWBY/QWfnZu
7ngfabEewAZhX6CL3LNV5lBmEAAhaEL15PiWW6r76Tltt5G4BigXYySUDsBiTZwOPRI0EdryoosX
kbyDyD/k+ypeNZdkSQr9SssdbCex4WbTfdQ3tW6XaEHzJcr9Nt9E+bVV12mz62I7s2y5fJ3eWJKj
wbNeBqJP58eCbYLLLm0MFYCPJCR6aKa4bbiYpRmZFH2XHxPifHaFxda7BuVCIN7lexrWYeyk4Qox
PqNPWnJQxvFqlO2ycml9U209yvhUuGtsn20LMtdFRzN1x2cVQO3tZ0YxdgWco+kHO6cR5AvugK+R
KQgtMqY4Boir8cHMH22WB+mpR25Njt7KyK4lHIvZscVx6QDbqYnAlnm+8Dzat8DqiNXC+7hKhHWI
TrvepdWjjE68gOKtvw3H+qmIAPXCgcgDiobaMR1vpz/SGy4dY04mXCAv5CWhtKH/wRMkfiSX/sZU
t//K7PQEcAZZ3Fx4FYNbYTbyECwqG8m6AvNgHpozgKHNnNYGO1/WrCMDnyOHftQAJAGCRLPOwIs8
MjYQYClW4KiY8MjUe0yr+KvRz8G0UvFnEG3xBQBIOsPcyR/Sq1YslLN59Y71AzoXAdJ3Qq7O2SE7
FN/9R8gS45Ldk2+4VqCwObvddj3ibuNPhqRsnYTZG4QtifsmPIU38THu8A39za/Fh1594zX7qO7x
/G0YOzUEltPtXstHdKjXxgro0mu9RYJxFy/KrXgpXgSmTVhHoQaOoFVWsuhag8MURLEOcbyVERaO
aGdswhGH0/AaPrBc9N6ufvASum/pu7pOz8FVfYmEc8cpzr/lPnxzXq7NajJZy/vuWH7xttdf1ZVP
ipXNBE8BGOTEMAhw3yL+8l+xnr0Md+EVdwvpVHx4MXBn/pHgCvU7YTVC1KoO5gf330yswmR4y4JN
cxmO4r55BziCHUoyl51gi4iQwqXx3rjiY75KeUuEawm4sK13QfClMK7g8a4CsX1mE7qIvtF/Wufi
jg/Pe2B4A198kR98Wej5Nu8xv+Kaa6hW2lXGUFB8kGo7LKXY7fjHtCvuiNFt9QOumr/eNf7XiK3/
vvBRUVj8+y5w955mYfz7JvB3X/b31k/9xaKlROpHq0Zqway3+1XuB3OBtRz9H0sk+Q/Kano61kQy
sCOVbg0B4m+dn2SiASQwga+dlYB/pfNTjT+r/WA7IKhGfjJnKkj/tC5qJb8pMpWDKYd56KuXNlUc
1GkLBTZLMZ/HLYM21Wkgt1RMOKsIZ1t+UDW8ctZHZ9wzOXHMFn2+SS9lUqoH07mljRp0gpFN7Iux
f5Do6rROXussNlVY9YN/z2CntVlyEKIaruSmQiSQcx8m3oslcWVS99X9swKjxmKUnefB2YNdg/wj
aS8eXl5WvyITzCpknKivquQ6i1Ki5NzBwGlg4UQeeC9ANgNTklCnfURXmKIJKWIDTdewUpDdYQFh
xMrSa8AdwhyWRqzA4BhbEM+IlxwM0x6CV6F4xXJd4TLOSHqxvGrbQU5W44NUi1tLMb/y7KxpP1OA
MV8A1hjPpdW4Ri9qIHSus00MAcArFTq3kyeTFTdAsrcCl8VtkGDnZHTTMkX2s2QpJNbdx4FSUAwU
VrCaMEkUMXQaSuhafkLavozimBJl0whfJtuMpGLu3WI6TA8hpIkw+rZAjk2Wbk+D7gwa41GGWWXA
t9dVWoH3gLVayJPDMnGrdM2mkZ1A+dYx1I+OwENYEm8m6WpRq6zlZIJ9GmJOKYCwhTrZNRKSAZJo
8PelRJWLmk3cXMe0Mo6w/iNVrDiB47ZfDxjsPAEuTku3LCRLcfJs0jdejQkADmqcq2amay3SUfgA
G0wijuqpACFBHdKRlldBQw9z/dAJDNOLGt0M813L++7gaPWYw3scQGzgRBjQxhN8nROKJ9ZaBGJl
blGgKuCZ3JGtJQBdr0x5o/A5BFntan53Hmo2RoJOHyoMOwHHTzC3qnX+NhjSQkrlTe6xgKuQG+jM
DpVGdafwvSkfsTQsjYbZ9MQaKBvXChyESCWewQ7yhKk9wh0GBaFcAf3ySZjpFyrSpPzZzCpn4hTH
+SlXJd4BFnBijsmvXae9fmwFnNFptKu9g+ZTTInRQNw2R7Eec6sUMkwDKLn+oIBjmC0LU52dohFR
RpNhso35q1oiKwQMrX0bEXXJrHBkJ1dF3t6boreAQK08mvZBN/Kh5eIL6Wzguqpxo5noIzpS6aXi
0qJNavqvuBo+ojSk3onLu8ZbLAiJM+X1iSXTw5fKH5ONYZz4ewxGm0FHZ9tE3FV12Pywy3y1hog0
R/E+kI/BnO1q6elHySo30OkhkmDYjpQgYrjW2mfKG9vDnFSQiRlIaCXY4IXqV2OkDuqIdZ/Trg2N
j+WrSY+6IdzQnqwbyXhT6+lDi6K1pSMT0vp3wW8c5t3oaoYQOeps8Sgn41K1uriuLQiICGZSGkYh
vPiTuJVjrX8Rxg4nMeiWJBO/goQYRDmC1ipkeMF85P9Rfe/j9MEgD7Iizv3UePFSDHPRPJGRXbGv
9oFXPKlRfa1lg4lUvfdGaSNrbMW9e8imoK2NQxI8qzz8ZFY2rFeQ77DLlXGLV8pTUlAMYzS0W1Xf
sixAHQdzGfe4CGGjzb3CtSB0turFNIZzp2uHFkaL32VXswlOTUlNo4azOUq4EtCEouiqjuWukiaG
04Kb0gmKTP/LGupoJjo5n6Pq8/iOv0wF6GSs7gRUa0P7OVpw8C1WZl918Jwm1VmF8tBn9AjwymL2
1B52+aK4TOnH6B9zOvW4D1YKIA7fO/nc7SlKajm5lsLWYDUQENXFDNHta5WWq0TgprgdQjdpKHG+
QK4LmhchfbAmBg7yE0sfEutzbejmDx8I5Iws4Z0KvY1HJ9NmIjeh6oYQgEoa5GGIlwEiqLQE+SmL
264s3SB4qAomX6pxD8xq+NIKbznSvEgqFrDS6OeA5FtX8vamaNuMyrrug2Xav4UZ6ydPfRubJ2JH
Xs0CRTKb4YkfzYIogqKdHj+k7dj0hvBswR8bofaY8MgEBI6l6v6/Kon+QLpyv/M5Ebr+LzCpCehf
LYNZt/wfK6fldxX/M9TqD1/6a/WEkFXFZKZSGfCr3xVPMlNzyipVZ5xuyb+LjgJZhe5lToykTCJV
kt/6R/Wk/cKUXgNAJVmiOoPy/0r19K/ktpI2W3yBSJKmyUiesfrvxuZ+r0VVL+OQRaK/0CSv2LRR
rLvpYBsNAyn1adI9emXoRj0Q9fa7MK5tm7upCVwhTomjoDPpyHmKgF6FKjMifFXrpnQVaVg1E0nB
7Je9bB1ZP5P+JUc4bBGnWWgG0oqRSPRSRR+W+hlxX0SQswrGyT1PaQ1Oi8h0qrfyeU994u59FGLL
5LK3rJ2qd+dSUuwUnhHCn7dRSlxrQqYqwVeOZe5IY6e2Mqa3p6rOb0P1OojQ6FTQQbW5LcJ1Yh4T
k3RMYR9VjwoXMFF8bOOUah7Osv02RlS448SAqel2Iow6MF8eOL1QZjb1XoMeCf2tmDx830REcddA
4xnQDVt1hxgV9tPI3EztWrT9Fc06lJrwC10ftnc2+h52kWI41cUBAJcJ70pAGaDHuzS1liK1QBZL
h0JUf3SzfUqmch8n5VOW1/hLcGt1H7X1CMRmkxGQYtbpSdKOBdIModl69bEMDr71sEgf0athX4l7
FVZPFbDezd4nhtxTjnWY6MZ5makQBMOIwu/fAnQNTfgMIEvip0bCz2HUwQ+B8ULfZoyLAu+gjoZJ
K/aDilBVwewi3y2fYsbK3Lw/6Rp9o1yf20nZjBrdsppNFAGqG4CWaEKDcOV+LyOnSGjCe5XpBkNE
QVHXPT7Zys/smsCwRLpNcrrEvcWRpW+mKccsTAoPzKUohxMyuEFGLPKHQJNfahmp3fwgZ9n/9rD1
ttKTDjCkyjDJoc9KRwxm5mok9VHUkAbpTyHzh97fIqZZ6kxuU0pkjW+QTLuSNEqF0fWELzGWoqWC
LUGC7Nk2PeNlGbsPI1X83R4b8tH6GOjia8vgyZ5yOiNKyX88hjlBNpzFlPmuqRNxhl1I6d/ID14I
hmHLsz46Ss1tyay/iF86kEITWV21x/U5z92yN63qdinGJJ2W3UjYpsrxPkqbfdmJpwkacQeGpes/
CywRJtYIBYuEhVVCCssvcYguUm0+t0YBoGWomDd6+7kI93Lity1lo+E/5y20C0KLhpao9hSZUQiA
EiIqhzEo7PdOOQnTXidTQKn6bc1IsvCNlVhD0qfS6aDqeIbFW/lUjt7dmFLXYD9k1AiBdVqKEvKN
rqKmZwNVW8ieUWGDzdLfc8UkOZVeQ0DH1CuUzgajoTyEB8I8YJwhaxX61RbLYMN1lTf6yQIeKiIp
b5kOTeFw7LN4p2DRqWiSgjBhWwx7ZmDkEJGR3JXyMmN7XkjqLUwTZk+WUsIswcRV5xuimB1PIT9O
3Jfql68Ia4HBcQe+PGivTfOexN56oOLiwb2RxEs1PGe8QwLfV5Aax2p8O8V+JJfbZIKA2fo2Kg2X
P8KL1w8SgTSjrK0rSD5qK93UjuSX6dPyi4tMTtkEHnYag0ManZs8XIV4DeoxLmy1ttI9OfPPekpB
hP1ehPuRysY2Y1xV+wjK46qp0QBWTJJGBk3RGEOHKaG2tG2DJ0zGyCN+dWO9jz0DMt/n/++H+d+n
Gcp/9JnvcnAa2N3+xRhk/sK/H+TaL3gqcSkqhqqYmMN/24Cr7LJhOHOlwMNkq80I4h9yWY5rQ5cw
nYvwLVTsMb8/yTEeaCZ1gaqgeFL+kmxWmykh/7QAJwhb40aTAXlohsQw5vcnuT42UZx2DPIqzLOl
wRWk1NJnKohn1uYndaicUp613gzKqEQrjZWJJT+V3XwMj7uAKhXN6sWToeboaNdz3a1K2c4ixyDZ
Vx4v+B65WVGdi0YAj7GuwfL4+KhRpvco1H0WM6J6EqzWGVFlimO67SEDh1Z+1Fjj9kp/LJC8d7P2
PUIEL48iCDoknIjj0xlgj1i+9akNFJANmD2MAq+lL8ugqfzsgfCLJzPh8Qjv+yhzO4T4eXRokeVb
yPMziYV2SMPe9ZjQx52JiEvOPvz2OrJwiaMvpWPZh+A/1MSl2lesGjQi2LOVijHAwCAgGT8SaSeF
QAYiKTeYCDBLpFgKTHRoXXYb2/ci/IkbaT2hElT9Q48VocczUfg1w3CmyNOM8Uf/JytnFb9HjpVB
k4/m7NmWTkKLbxS7g5woz5QUvm/giktGjoW2OMjZScMsodFDjIjBEonJC2YKgRVJiXRTjjNH6/c5
loskIhO3P8wS/QxDRizC3MGBLWHUyGfDxvSO0ilfdKxfVLwLtbk2sXeEf/N5YPgwMH4UU0SwfcsU
ZF5ZM2HWznXxHGqXAkljio4RA4mGkUTFUIKqjVc2iMtSTshRmMpbOeG/rrTNWN1NZZLWaSpdPbRk
kmIUthDXzU5L0a02ORgTXTtnQPB1Pz9EUf2S6Ugq4n0gMl7WSP22q4HsCi/bWuSulE2yHE3lLPWR
sOjYRXB82E2ybzmjMmhUEfEIKjOKCrCEY9XVLhzZJIz8CLW8MqxlZICvntYaEGMxSR4TdUbov+T9
T1EM4FVXUfniyxghkH7p0gvR0CuABmC0wLcZdy15GuRTgUtX42oLJPk96ke7CXbKcPSG6FXWBzrW
r4RwTjXMd0KOM7eQGBq5gBcoAF44HCArDauE1eqopqeQKy956OEnBB3opEX7HYim0yrqG833serf
WrNsFqaJlLwovWuiv3UNXifBSZBKJNbOLw5mu2uNjySYKKwbiOc1Gt/ArqpPOnqlN1eCWHCLkreX
7AaKoVhmQmaifSmlNwtNmSAScKi+B9WwESVOUIQNgv8qj+eORWBdV8/8v63p9dG3EifAt5TkzCuD
Tzn3z0JzK4J3S7bcKgrOckkSG9dRie0kJ2Uw5nPB5lZJ8iauJeCSxEYl6UNo+qVGdsOgID6ME9Ee
8O42AzEnYbAaW/WkZc2rkcXb2msPPBe2XXWTZ7li7S9ixdWRuwXTVVVlhpnpmvuM4SYf3Gs4Iv6G
2jqaKacoK3edwSzzmDTkEVWFV7/3IFKh7i4w000mYwKNdje/RRkMMW24CaybPDm9a3zhIlJqOxY7
eHIRu1EzEVvMz0hHxPyC+D4Bvzk0O6mO1X1aRini8/NE4qvk6WtfEsJVBoBTDrFVGXqHu47yc0IS
WVo7MSvPTcdGi15db3em9RWrz2VFvIp3m6KXrBaOSYiPhxxQJQISCRZSS8cHadGbENSiBRevSkiA
604+lWUfReTXgjmXH2aN/C8L9oRqieRYN+U2BvcbBHwsnZHZxJrPL54sKor7eg6xbqblgIfP8/pt
YB19bV2yzIducUrVTylu1kZQK0+a0I9nJgwwRTSv2URlUF8mhDSeGW280D+1CjAFFANtYR2l+rsI
DipJM7h+XMorFlfSAGA75wmm41xw1Facdgz5Ym4yXPJeqqB1FU9t2l3jLrogBd74Mr4LixEQFg6K
2ikwZkDPSUIhrCrixvS6o2mxGJpkJMPzFaGOuMAJ6AwirGxK855KDU7nbDOkerPiEN7pyqHW/Qt8
gqdRqfEAVNl2bAipryRQqZ5/j6dmzYivXvWFv+vM6kzkNn0PzYz6oxUFFv3hw48edffW9wnK9nSb
Zt5+Mst7woY8DvujmlLp+2BrE1biI4Lm1gTNkY0IeYPG2IdZAAhEWORWuW58dTWK02tTNZYd4Ejl
xCnm9Wr3GYXy+6gbS7MDlKi2TkLkmieMd7Hv13U63OR0Wv/1Eu5/mOWJgQf0HFmUFEUVGYb8De7z
71dafxvM5L+v5f7lN/h1PCMaCqmAMzvob3XYr/MZ5Rf8zjqFGaRvHndMWn6t6vRfJP6LOn8hSYXK
vHP6x3xm9keBLkeJyDCFAY3xl+Yz2ly1/QE2/uef/PdVnVVjGLT6NlhKgk58L8p8iotYaF80s0Sn
i6seYD7X6UPoLQc7wEelq+TVVMt8jvAt+4ukPWm++VLW57C/9+Cjw3hLk7pq64c2GnBv5wM3gXOz
jbpbAa867Gv26h6yJWshA+LX4f4ZnMUag6AifM358kzZj6x+lAAuKNBsldOswe5gsT2hrBA9CI5R
fxn86RL5qa2Y+X7KFTcurW2lZ2iMqCaikZJIlRSiukY6zgkGdmvrNWcg7CPyC14mZd7TsVRriRvR
whGfI7oGSrW8+Yild2kkeYIH6lAx1iZq2vRZ7RGE26CIUOXK1prkFLXZrhmjF4yZiwRJf8wgQaJt
EoaA/RcodlK/I8ID32Hy2KBkzlXlr8e6WWdG4KZy9OCERtZkiey90U2kFlBl6NE94xC/OIYyRM25
b2VAT/DCLgHcjOAT985nzqBA5pSuLN5YBAUES6tivkl76dJX3jubBtLEUcvhS1aIC/Fq35Fb+Kih
eB1Qh4tUPAOnsD4gOTVQjkZ2F4A49bCCe9suTDCQdQyeUDx2xjND/mWH5kJsxO+2F88QoBZpTEyZ
wKdUeu6IQK0zfgIjtCWJREg/slX9mleoUnt5MUzJu1HuvIhjLULnJRtI3LXp6FMC5cY9RaWWQrUP
YtxRhD+ybSJnDYdUwqjEL8xDVJPGq4bbsG2PfYj4og1spY63uUA5L1I5aZhhaPcXZUiyR82hJY7L
eL7EKgYpE6qHybjV8ousplsTXYZJY922IodEAoe7WkOK2EU1w70hUt3caG5jHbqieLYIZypN46Os
fHMpicqGdc3GF6WV6fPBq9mqj0m4jckGEYJVk6sbuQyZ56fbIf2pRO9TjQhej78tTXBB3KwGplKV
TMavpqxj1snQhfwl7ApXI3PDAoMq1okbeYTu1Td+Iqcq7yPtRFJW+AiJUxHffTKqW2+dj82NQs9L
qMEj46hS7YqqtdIECwntrbY+W+kZLADbZMPp2v5YKrAGZAXxo7LrJVR+46VgJkTAWVdEbjm1N7V+
LZFS4pac51NYGC4o5Q2powvhMB5IqWTYEUQqMV6oWNDgepP2qWce5Ta0pljx0IkAzIo/Bxw4Vf46
FCw1EGRKMXQrvE5GIeOallYVnZ+JfrAqLITA4lpvXlpe2GQ0blF7TlDeFEtnb9Yviu7Cg3rN28Nl
ahJ4OOL/uFn5Ls6zpccSKKyqE1Wbm6JgrqnpJAUPkEXEGMuXLvFWRA4yVwF2MnuHNkocwAQ0TrJ+
ThknaRXklZi9Co+OUhx2RRLjLmvPddyvYoRbRfucAGxJp24zjGw9hG2s49OhkUuibqHxccujeVRI
ogkxmFVGhk64pXXazYRIhQUnHuQI35fvSF52+OuH73+NPoRTEUqUij5D1EF3AA7i8Pn3x+o+/z//
O37/X185teqfXAN/+j6/nq5Eb0B1UmUMnhJa/19PV6I8YH0qYEcVftecZR2/m5lgPxbxGVuKNA9N
fjtdtV/ms5UHJqePwRJE+SunqzyngvzxdOX7M5mhqDARljDZ+ePMpPW8ts4yib1aatzbVsBbxAia
DDQh0m+ij4RLrBAcaSg2VOlSlWGy9CV9n3gC9jsgbbCMQ1+3RcO/+A0iVyUmAUcjKzQNf3RNuEvi
l68G1w5Bk2wCEKrabVngQWsJl+jn0pvjGF2kMX5rPvZg0dpkHi5A/AFpfW4yLv68WOpsdfFzhRYW
WQu7cEjGHTda3TYLjbp0lJ4mS7jo6oHvrlWoUsxsHQrmWmo94BXf0gj9QgWIpGrvfYzc0NOnl2IC
pj6M21Y0OwhqssfYmFC8ulN/wFswmOlwBe1yCPuetKee30eIKCn2K4WsKQSkhb7UjdPAoeULLXPJ
8YxGUSGvlH27oxPaTV3gaPlTU8A1AQ6YqThkx2AZAiNpUN6VfY1ON9mI3qGhlTe815ptGHUzuSmK
3UVrP/wxrFsUPZk5mPxtatlVjNOzN6oH0NFTL6V3iQVRQnhYx8JICtVlzAKpq5uVVnzW0UdlPlro
xR6rpoYZicemP6u+YutHnNK1x1qqKHcTFua6dNXOXJcCygYihciHFyEMDk7dDIdk3nK1aeY2HVuv
7z7V3IFVGMNasLBsZfgwBhSKJunpvVyQLUgyRfwJoG5pqLhsK4Y/BbVSkhuYEernTKj3dTKsFYSn
AP5ZcjkFkQ3Yt4hcmNJ2p3uptswkg5FS02+tVH5ofoXglkglfbh0JV60UieMFykw7fkcIDB8Fyqh
D3SdWkGSRJWeVIUdC9biMMNnEs3I6fnXuPp4fIbYqSwTz0NxxIW1kOXCLUlsDOKvWsxXuv/mSdWH
zPgwNU5Kj2UwAtaHFbLFVF8W+5LzSWVPAFYKnBlFESpZr2cU321aLHmedBWUkTRoayUV46pQzSXk
Vnxwn2mmnxjGILJaN0S2dhrJYI1q6/g8BElZT2jBJfLXegEADsEeQzG+17gTe4OQeZyQ1UoBJruo
6+hYiMJNSfNt0jf0i1qM1afo3NAP8UBMyVkfIC2q7dVIWjuP+jdJbvfq2GNfLV1Ph7QR5xR12//h
D31RVYCd6rIEwg9h33966M+9VPedRe9/kAjOJ8efvsmvU3LI0Aj+ZIVYKM2Yz5TffGIixjT23fyG
zEv47Ymv/4J+kNAmxuHSjJfgOf1bP6UpYAxREtJyKXjb/soTH6r2n8fkf3zlM33idwtvS/JzK+58
BMKL6WSxZcI3KwEaW1jvwwfuhzmkDFYLSKYP4YN2qQJdBnTGPeFJRla3ABME+JiCtKRabDcTXuUn
NPT0Pqi7RsaCtcNQ8Ev4ZMg+r4IrB2VgmK4GZSl9YlLSbvDuVyaA+JXy1cxj1cXgtCx5SImSybmw
dbLZcZ8XTNaXZOB446LyFv662ZDttyX07dq+x1fP1bfFRt+q5KNkG3EpvQgnuptIdrTI5eHM6hoH
z8ogK25Rkb2c8PUbXAoI9m1jP4slbRXvS88GcM4jkHiIrn30cgjYjuWT7xhs2l5g/6A09K/RE+/D
wcczvajUpeIwSW0XwldwQF+NTuvbtJbZC7hTkFCpRpjLQVROfXOemYkOVFXC1ltxLcgLBvNxZtNJ
1Lg9O1bNbsbbOC0jpyjd7+As1WuP+MMTDeFFvzIO997HfNmtiGfhCWRegM0Cpja8KwpvJPVyvoP6
hFGMJ5tEvjhfbeEJpld6r8xNNOwO8rbm7NvSECEHGhCNTxvvLdnLbm3329KWXWMBFnrx9vERPEXT
qmGrTRYggbPNIrr5w4KJLwmNXrRiuLeBypDGbo62WCQvAZEZg7gFRCrwsf2CL+IX4beQr5rqoDJN
sov9y0suuTrm2elKloxJwJ9LQGyu2s1z/NRamxok3qt/SS9ms/e2mmZzAWgOUeiq5LTI342jETjF
o9oBoew//WaFnSZC+Q2J5FGsfRdtggSfx51I6iKVGxugMkd5AbRVlYeeO3F78u1NdS6+fMBCNfsK
uwFwQhjSniS9Q7xNL8qKCCFjNy0kGlZb23ONv6nL7snpryRvvTWnAHQRFocTG4diLZF/tMlOnDT1
QYIe4E4f00eJyjRfB8YW+xj6kNspf+vipcUpdLce8j1dt5fhTFBALm7y4yAeHZl0IfgQ+VGR99OL
L9ixYKcxZcsNiYJ1J+aKIYJh3SX+FzLKm1FviAaNB2Sm9Deu5LzJ9xnljTssoGemHSGuhduZFfRk
MQe1DfQPjkefSs57w9DQiY9jArpkWbyiKMXNPWYgO2erE1d4uRRboku2jEskYfU2Fjsad1ybARCv
eBnRbwBAtJx0XJmTzUZql65FW37HPqo4OplQ/GH/Mu2zzXyjmmtsdOMRgENwixx/G60Q8+0cTOyv
6pN3rves2Hun+ElV7EfDqr8PwDUQCRAgv/m/3J1ZbvPoua2nkgmwwL65FTv1rS1bviHcsm9EUuxG
s89g9rzOw0JSqapgByhgX5wTJCikkN/+LVkk3+9daz1LsK3RaeYCTx/3mHiQv3RHQ6VHNfcAweAG
hGk1SW6hUhpky7fxJoubNl/VIUk1fUsRtercHX2rURhMmK5AetthdRi/7s6KZfdZv5ERS5YR7UGS
q5SoP4twsbjdqbL2siv1FE68NfFWhC6biKX6JH8pe8OlEn2JHaBemBfNr3848ybvvETPYr3ublty
BtU7NcaH/hNzL3WRIt0m0qL5xM437aMXFjCL5IXLyP5eHP3UrpeGizTiAD7LwVqsMGVTv+LS/F0t
UltHxjp2NWZeqtXpTsLPFx+1PVR2d6BRfBEo+554ypw+XL7L2/JIhgGH5gPLR+tSbAYqM17cIm42
0zIhxZDbseaGR0iad3MZhL7yM72Tg2gBHHe+oHkRdiQuC76GFQ93POT/+dbn6ohG0joJ3Hi7aBfl
Z6zZDBHQF6Q9N+SHG2xh0BSbNN6MjxU/d1S5rUXZHmYbhs0NwyfLkdDNOHq/Nq8vvHtTvNJrtwIQ
4fBzsg3ZYlHx0PHoFI3udrhqTZtX4EZM/1t4O4g9YexMLAIgc8KXWSTL7spPCflujemRc8PcAx+s
22kZd4sbNVpCujZIU60RDD3eEJWHkXPH2enxLUWPW83c+MXfrtl+IDoCLzJ0tBERCWyEg5enrT30
tIa5eE3W4tzxc00uJeGzZHaAzOJdWAPinzX9EByQsWpGT6xXTIS4Q6rJvg3u6BRzBIt3nYL1ZEMn
np078idNgD86hpi51QHKmm/YDwyOBD3PEpsJh8qpcMVHJsDLEXnkt7MXmgdMfA7UdzF6LuppORQb
Ksm4C7rdot18D4gmqrIAHbqD2mqIfrrNVT71yp4u3Ui55JJdkQ85wZsYzA0YxMn/5N8XN1wr1c9a
wwldLYzRZ30fHgswNYEdr7Kl0tFFONcRYdw61JknLKFaO/FnULmsNCLqXNFjXQG23MywcBTDScCw
LSPdI2xmvambYoe9COc0o2mnkVPy+kvxlpBh/BLWbe6gJ8AjoqgwWATP6r49aycEQ+VUXvKP+AXb
NtFXeCRfj5K9koeD544aiUTmobBjaeGzsOsTZ2tuKLR3pLdkE1zqN/HAo2d+kOBgssWbfujxeFJ1
bCwl3lieFDvua+dkL+1nG+o7O06BFJK91CmbCfBjfxUrsosQGls83Ztp8Mk4Kp8Gb37OyZKOYNe0
i+80XXLDmy4G3VaTKzrU+3yHh9FpmZc4YsBn2dUeA85wiucFjYPp70l/fSxG55OO2JAgPHs5AD42
9BIq8Pb4rebL/uhO7q3+ZjvEMpqlmm63J2AZhofbL7SBtJcv9030XD3rS54BRJdckr74E/Y4/XvR
oeTpimHuWbrxOKbsa13HtnLtdqSJqEyv1sjxRLPJu5F79fJwK5/lyJNfwCJRArSEfCXN4CFbcZmD
NKxbdEY6SHi8/72+bDUvd/p2oazrc33uqZqMXGJkxXcMaeyD7txPxC9jPYOb59ydPH88kmHRr3Ah
3Hh93VUlejoPZSV4IbhSWMu4ZJmIPtiE3Xl+wR3onHn+GvzxTJYgALUI+WlO2GEBbl+7dvBCidym
I3eOAlBF3Meb4hYYGyStp3u8VIk+fys1FWQ8HbzGrw/jW0Ce7G7TQ90ASl+bu3x0u5tyKJF3A7fu
lspTIy/ZaNfsPR/LgEit8cwmY2JYO0UKYXIAK8RkTwmOLZvVLmApCu/DW0oOr/AiCpSUPbvGgYI5
0oNcWgkXDd40u6UmbOAe6RNYMG1jyx3Q49fEERgSA+nUwKEBrGnt4pz5LLVLbjRUkREWjl0z9nDv
XzDUr3PI/9eOGqJ1tG+WSegOB4IQ1x5pD+6Up5H4fek7X3FLxUlGJ/+83x2k7FL0LLqRvQJ2Im+z
TYQWnCWbjfeK2Ipr5QSDCO7ZKN7iSaXKq9k+zH3BQlZDrZ/jZ1+DsRp9h1hO7LTfHTllPqzP6jmT
r/qbZB0s3syTeuKoAFwyNvf9cCBss5h6P3yps71A/3NqN9HiP/ho+avVSuEM9+8OlKuvOk7+sD78
3Zf9tjRkK4nzmbOpLM8FRb8dIZHkNMjVvycX/2NpiO4Gflhj8YFU92c8ocGXGTotO2wjFemvnCAB
S/3rzpATJOtJU0HjM2eD2O8PkE1txHEiQWyFEVbFWBANE+p5a2S9F6oCd18WEo++ucrDYNhjwG1h
tOi7NOlsBBXfNtSnFoYt9gL33JjIZeWD8F8CSCK0wLanzaXdZNwdzEdvQdmvCzFayxipEi3ehSrj
L+luafjpiC4V6rWQxG3EwJo2TB40FmEf9Kh/VWna5DncNfWTCAx+krm9PMh+Ng1VdET78yTaaUAK
9P6gYNjCCAQhkbxD8qncH0SH+naJxeUtIPaPBLFoanGlDNZCK2WWNhXDMERSQdw1yU4aLD+Fq9bG
I6EMwHAA2trq1Qy57WqDc69EejKVbUESrIZZNifHi+NAaK3ACwonzoPmxPFvMxqDKwKDytudJp2S
SN8IEyYC0sdI6jOPnUxcCXhP5UZdC/dVVcVuQ/1bEzL6i55IGrTLt0H0FWgnEcqEpDFPlLux3fUk
5UaogJ0yfsw8kXYT8XgfvwgOOhG09xl+L/fQlk26TGZQe3x/C2TwvXiP9LKk2fdHgpqksqx7TH44
vuJomtNhUFE/xLxisVYTk5/T1Xe7mYNjjbigH+A9R/7skoenG+KhDrJNyqA08Mgt1a+7GoEJwKAH
YS2DDRPKjSuP0rLWPgxL30QV+FuBZotaWt05H2FDdiLOuR3G2IESvDL+AYa1ENNPNdS9KNRe5hRg
ShmtOeNL6txBs/YoLCC2r4n4dZaZ3K8riaC7WIO0ZbfBmJ52s/ecBbZ6CpkKK3Nk6MEgwbSaKze9
vyGdsPbjizh9WdQomkykNTOJFfS+zFq3N/kcGW5D5S2+O0dFTUVUDRBXRTagCU++qOSpNkBKyaJX
Qc+gDmeHUmUdgEjbINamnBLK2NyNiLgNumClUx8tvffB++zJqybdUWflt0ICzpCCRSRhE2k4/1Ui
Frxmat0W6RhE91pDSk5nTblFXG5mlTlDbhaRnVXk5xQtqRX604QsndLllFaxk7KyIYKlUgqqImIb
wsMdELXTQdqqIGXiWzuveRG+44THWIFhHEE8H61FhHopVeFzVF1ii5BN5gaI6BJh4655wSfqwBLr
2Jjck+e6ObJ+f63y5xwpPoSIYCLNQ25GNVQ/krvJ55nCGsAACmLurOgnSPsSEoEqJsx9Gpc+GXS0
qnQWrer6vjQSoCnJRp7AQqBtJWhcKlqXgualo31p5LeCmXYcZ7umJ2svWI7BITUa1BUbUACbIYWc
cGGIa6bFzVz2uPxr2BG91K8i8DtW81mQtwyanQk2JmN3MkVfcVP4D6QEDN1lkG6AYA+PSkO05Ig6
3Nc1H6c+fzfidFslp7HW3ZxgmzX0TsSpbdSxRiXbpvGj+9t9yPjE8Ngf2U9YJMgBKcbfRr3WrGFZ
6hNZAP1dCs0driW3LsPnXgA1ALBET25R2iFCPFXNp6yvHhm/bJVUV0j4LTRoGjDRER7yfCAI1oRU
/R7EH80EUIuEcK1xGxsSundFTh84uVcW1ob6QXGuHD/X6j6bercsBshz46HBqS2WtBqUzUXpofAV
YCPZjhTCkymyW8uEyzR/LENmovtbXxFMn0uNwuKT+z7ldNXuzu2vEZqNORTr+6R9NHQtTSNRWtit
Za07snQHpBQ7Q6K5ZIegovJmmpwUDOk4BbJniI0zlvKxtyLSCfnD7UNW74LpGXF/FCQOkxkJ24fJ
zMihAlvWoiNukkFKyycMc3287yRqkwm/pIXithUuxNlsFSpPlcmxBMJUqxjPhmF8Pvj1m/mDfRCL
j6J25KRwHzlgIN+4gzfpGOtK4EOcwGTakPL2QadmvlfBIcqjsVXT6taEuDoVNJKgXCP+WOZUO2Xx
1LemOw6ENRJpeEmFnHgs8ngv5uMiFTgJdlxNBTjSsqDWj06k1JusbP2IsX8B/fzA6n4OWMCA7V9k
XegnWXUIIUVq0mhuOl3EjNaO7v/WtPX/a5Tt10U9YDZtjpNZlqnJTCv/s8TrlNnfUJz+hpr3kbHH
if9kolLEP3+v3yY2Q1OQZOcMmYFL67eBTf1FwwVFoI7E2uyHQg3458CGpYuGIEx6c9Btbkz7584f
TxZfpiMRow5jivoLQGk8+vNI9gcT1b/+4L8f2dQ2F1qdgIgdrfI9JuRaPE7JcyOvXyOcJPI2W+3y
9AXyvUqpeHaBsZ9sH/VmRsbNWhZc0MXaNrVVHthgTg0Sb1wGuSuBO+bJ4GsPu97iTpJzN9U3IxD6
yCarqehLWlC5AvCgho2dPUNC1V2MpAb2pGEfsWZLYMG4RMjN5wc1NSyYP4ToyPlkEHwUXzjrOZPl
pxA62Sp9j3zhhSb26yp8y33Na7fCgSLsbXpNf7QDhLe1cUHRmP+sei33dblIttGWOzp+C5/c715d
p27/Lpr2JFDj7YQbBsF+bx2YPfzsSbV5DtrRF5Cmc8QGuDvo1zcoCp7pdyuAn+yvZlwaY6x+0tdv
0vZtWA1OckO9xquhLcA5xW6pIYtcRp9ofzmSrgHY5PNSydI8kqUWPRvlk2GCpDr36UUesCrDuX41
9BWVn0bovEZgavLvTvB680KBbmYe8IhX45GMjboZreOdpk9a0LsXar7wFg/i91Aii4JghV2MeWVT
GLzJl2k6DqOHdt0bTHjPGIG0elVqXtMQJtAcIHQBjTwH9tDhdAj4kaHHbXsJ0OUqCFwF9Ni0lEbe
/DeJ7Q5ZyEX19DaBQ7PKpRhdIirwzPUARW9HrUdNhTecH2zZxfpb2s8UA5zTFtOCm7Z+UrnhM5g2
svd7rWS4QM1fa/qtqU+5saQ/g6iEXNJZttmnhst+ypS8pFyF0dLIdglrqgdWMWQW5irzIPPIhkDr
sBqVyAmMdvZuPUcWm0h6m9qfwWCrvWdLVrjKiQBxqTqZ6OBKC1nUXIxn8RvM2ywLUAxxbY/6VSpW
PAnAfGHxrxnigmUUUJkO++wlrLxMAB/79BA8VfT0FZEPbeRAvivaD5KIFkm2qxS4lPZZE4oLG0wa
7pUzCwbjQqeDsUvenlk/sQ+MKnuCVWH6A2gxb2yW2t0ezsklXTZMiISddjEpxUtz4jlOUBny19N0
jt5zZdG9iTFMAz8wV/DSIpMrzxlcWWJviSLgseDKj5y6s+Z8r3YF3mHmqMyfhNuY8UbqLyYbj6Oo
g2j2+x9EO8gH6T5BeuDDL98gn1LusoeyKoR+FlAMxp9UronCNXMpoR5AvdCOLbsWAuKXIlgXfPp3
eeNRjMKmvi6XZMjjZwwHqW+cNZBZpMtozLDhjC3KdwxffGEI2k6J3ludiazdK/VGzN/1x9KCgqbg
+v8RWY8pbIaKFSw4VceZh+vuqoMoFHz+20gUUuPEipyS/pt6IexczFKGdMNBwd6+3bXCduQziK2q
vKbG873GUbEW62WBLT/n+esBz9XwLN436lP/cOnZNqM3LB8QQRj/G3Wfl57U/qjhV0OuBfHoMbxG
d1CJXh2sdAEb4EnxAE0WzUbrn0N8BULmLKx9csiq9cjJit8lF9VpgkplbdvE+5AWsJRlLpZhE55K
8BwXlVCojQekU5aR7CKgERZiYdYtq4/sI3wOAKJsGcroQC+eBG2RqF5RLBUiw0eZbTEnzC1M+4fk
gdgrkAimM9b06JraZ+0M83tUFlQfuipI4AsvofACr6D6ql2oXwUF4d1C5KS2KT7krzJcyrfYcCFa
05bhIJlJpcv8eX+V6xUx+UTy6+oT6HjZvzy6TRMdI/GZ6Z5LSaLZG2FR2XQ5m9fucVUqtq7311jy
mGxZLAWNA+ItPCXvVbWpm2SxF1ZsBUMn/aB8q31LqEyf10XFy3KzcaDhztaUhczB+LpttiyRFyCO
NtBxSZA8kR7qKOvACbe452+U2krPNkc5rtMJRApbfHbbwLEgO8HZtJM9kZ+eKKa8eL8fZWgmXEoz
TnCLGYPT4l04zClSqAvB2yzAyMfUVpArP741Y6HtdRhz5+BBmsbV23WVrcX7iWNgL/jy3YHjUmub
Id9UrlFvC+sYRBuuvIkOKumpzOwpvZB5TdE/eSwItk7XKL8QpyMKhoH4c+q3xGw0bcYVKpWPGqXy
JGjXgspG+NAzbfLrcZrGqaOdkbsvht+S7TBDkH7cUAvZzXs3O9BoimzaBhsrP/r1PrHsaCkuuT+b
n+hUzngov1my2ivud+26ZjRf9S2fUfs5WzbHtdwBAWMPsSA/YT+2seLsZZOmIdY37xm30UX04ptb
ZY8S9Yj32rfSPCMvp5NDiyUrcKxXa2DeC/WirVtuGK2j7GHqt/KpcM2ldc1TD4wMyYcYdA+rx4X5
xUfd2PPIlGIUQMQLGo958F80hleXZTxyDIPGk3WqMqcwFrVt22gX6eJlKjb1j/o5lb+KXY6G/Kut
cUuaq6ZfpLvcj7/hPa5Dd5sVm/ipRtGlxNp+aZxuXf08bqTsYTyWOMRPiLrAM6OCS9iXb6hRROGl
zkFBu6/o6xlK3pN1W3x3mcP1o+2zCvjqAQwH5DGhWsPYfoaCkrR8xvhkUq0EFbTvfY6N+bHW34yT
aM16Ekd5QCfqmgMSubR1Y/jPksnTeJNsHsf+K/5s6JRXYNxvZZ765ae4ETdT6pb3dQQp0eHAJlXe
8N3oB/MD/7lLXnudJqyEFlJ3CYkZ35cTt9zHVW+OU7yfHk+6fjL1k2ReWaRbj93shy3XYbYDSTfE
nwUHoTvo3op8Boy9dl/eXwKMCPEhAJSKxXiB4SFEN2bRpCMiDcLXOHyKZOWlDXvtKNmb6S4YnZ7v
qa/78VwF5xahXHonqicSi8nVHeGzsFhO6Cgr8VxaDj2mXnvQok0mcoCi48IZR9ZOz8l4BD4X/7TS
9jEc6nirJmt8aB2euAbaSAzS1n1w3+aNlLf9471FX94NXo6Ysy/M55xoJhyafjNOK2xySHRX7WDc
V0q8lZP1zCjg2KS4MmfJN3WHeyVaFK9jve3Kk2UcpHInbOTdw0bT8OcfAygPEwPH/3wbqUczevqq
9a2ZvMb66QEPZku3+uZK6zoTWSNssV2VoxtXV11aP1KwmvgXltSyVsJ6KsmDHWN83I07jR4+eLk9
R/HZ5JlgPTM3q+X+nl1i+TQFOzKK2PEkh1MjJr/xRUs2Sb9qOq9gqqGUwvI12U/O9fs1sa+E6LgE
3++b5bPt0sbuhYMXqx91vkcNE7J1CMFcJeG2yC/VuMa/sqOukKsH4QxjCEpNXiysVY0PeoczkjbL
nBCggGjOlb7oX+S9gNmHTklUGwLo94VxNDDiWMtm/VC9DfwjxE0sQa3kKJ8qYuWKI3aw4zd8L/ZA
d4fB440sWL4wyn8DB2SJ5ESuuExO8rL2250KL5FwrOS2pceWLIONzOsRNvdxawY2CNsGM9CG5QMM
Qez64wvQyV0KNf7jf+sU+/9gIfg/gCmgw//dwfT83hXffyve/7Yp69mG/J3//mT6h2/ymw1tth0D
5ZI1Q1X1+Uj4G7OOWA+7OtmUsD/TW/T7IylRbVoOiQP9euzEO/bPI6nKqh8sDOWHf9l4zFn2zydS
ynNng7NI744mcwb+o4ggRAlwsGLurrNGZaWWc9U8Ccr8NsbTWtcFCNCY97uoU+AKWSxnMlDPqicx
Q8sIznkBkqC97ycWKHX5XlQkMx9+hPog8AQvrdaX2TwHXW4b2GQktu5i8jJkijM3jkuIAcLIXVCH
SmC+6MPOunO6EzY0sNV3Aj70FiAnS+Zz0uueVJkLA2JzFAdrC5iwcm/xR3S2wCOUWptjmOGPi3Br
tibmkpTSEeoLKmYbXA6CPBBCb7zHnX6/wXiJ+oc/moE3jJDNDKs8EY++jKQpc5Wuh+kYwECLQmra
cpxPla30bMUS8zj06QtNOU7KSe5u/XT8zSKl1yHtcJ0GegoMgpIB7K055ZBP7QbMXcTbe7w4ed88
xzxl9eBMuQcJISDR0EqKyYKRuqYJgftitU4nEZpDS5raIKKED1myeHtMxsS2hw/burIqeI8JWAl4
wJg2XHoJoItAm8nY95kDlPj2Rcl4OxmsQhONRT7ekVo6g9rHZFi11saKsKpNLJQfw5MVJvtSIaE7
6fDaOd098ADJL4LAMcxgxziWq5RQdY3VmNI1egUVsMaSZ7FcHEdQXPWPMlG6lBApGakzBJJL5S8d
SZ8w1PYaQdd+hqPQTbeuzddkuNV5tuyadAfUY4Hvl5NxA3plBDlXAoAB2quRBBEDNuXYjKrcKzJG
FTwFZs+xZfYQaxm2O7x6Cev+OyApkRbOzEIhBh4wDSEg8vjwYOjKVfNY3A03j7GbFBp6mH6QRSpI
omZt8eCnBdl9VK2rDj9ErHclNGax0O0gI4fNbiVj5M5UiWC9Wp6khBDOQPwM6bpAH0iBgBlgd+SY
/D0dwg1ZIDVAqzJ6ijhhsOWN/5CPI1L7UODVB1hHndeib25lu4qkp0DcyB0+R+7aLaK/auYctjIQ
HE8q9EKZJ1iyk4WHXSIrx+Bao8rjnKsIEiqFhW/Fwm0mvqeZ4EnhRWfoZ2v/GPRVrlUgyQ38GtEm
hJAQsoDtp11VeGPcuhDFQKINHGrQ6I1yL9PxKTGsk51xp0jyZo0DJ6P4UgXd5aFZC0HbS+rIggEX
es4pdrgSgXaDRlgpBqNg8GZ1lNOjWQ81gxTpVoCW9S7FsBGyqq/xKTRwFSSiOcqjcAdr8NV23AyF
ivPnS2wvCtDnibNwUBlccSOLKUS6MfK6gqveGlYPXmza7P+DH0m/7kx5cPwaCjUotjP/raBN5+53
8d//p+w+/3Vb+ufv8vdnk/6Lwk4TVVf6rRXj788m/ZfZ4szTR0X3lhSdPMo/16XzMwtrNCXWmoWY
/ftnE3ZqS/kda/UvrEstBXn9z9vSP/zg8zb1dw5pI80SK+Xmad+TNWMzyzWqkjSG6hUZELzN8UIv
9lZ+C5JLKWxlcd0kJ7XZU5QHNJEEHO2q1BTRnboFYpz/cKNxlG312VfQ65w2WEc49wBho4vpuZvI
BKvtLPRFKKtwnKPzZPpKsA46h6RpnSKSCl4ysPqIjrQfPHBxQEda9oZX4Ye9g4x0SzwqtMvy2Mkg
Hp41+hvGQyrulOqtw+TlIMV8lJsulm1NOWfDxSrAkEIeVLphaeWeGe8O9AjQZSECF1ft+iZfd3Hr
3asNZpoy2Ovijlm2t/aidHoEL8CdOi/YJapNRYJXfAVwF4OFatkjDi4nSQ9ABNruCLG+jg9Fu58M
4pfwEzeV8dRpaxNFmvw5Bz8eFZ1L5QYtUzIFbLidBpiFUATsO2dLuEs80aExE6uBCYJOclbj6yP+
hAdhooeOdFKttd0Yb1vRFxWHx02oLqi4Z2O2AIXUDQfkRtheI6yoaccJH412GBfZPscWeYxpWl/2
L6dkXdn9Co4ohpx6DTiBSqlrThtFzdHP1mP/qH6Z0ny+J+2SvExgNzYwVDv8q/q77GKmbcRlcRuf
gcB/xPlH5AnFalLeNeumcSzrvx+gXJpN/lxXa+iPGOWLpV4AensZpWtB63Lo0MMgDBjsnuHb99Fn
2C1TnxTWiiGi3FPdkWBlj3aTvOiaJcsGBdM7trRqJRx49IAaJQmKTZ3e33WHfKsvalKtrS+IzmbC
03nIjliBb9YHWyEeJ2bi1gD/vx+xreNOLPwxx5jk5uKKRXAH0iyaKeIlC6h408Gi5/T3wtxf8QG7
hDpBaBf2qoQnFuQXYZ8XIX52WCRG0173dZ8l0JKaVJ3FnW/yCNvyLw978FpOEvE1qh1OfMOnfkJg
5YuoCElzfr2HOxPHJyCrR4I72+7HRQsPdWSV7ogs3aGl81hxkdJZSqquWWxG+rCThaejIFhPA84q
glAgLDN2MRkTitQ3pKVxXPuj8KN0P8H0SqYS3Jbc+3zwUtb9rIXxUVg/ox+F+0k60omboC8cZPdD
eNVkpxT2k1OvIofusMeKAipfvEUD6KpXRxQu/AGIeNP0Ess7EgHmGoFZko7IA4O1MqoD+nW7ept9
MLIvYdkMAK7ZSePkoCoYLI3548+nPjtUvb8b3ekTOVQ9ZdvgWfocnyvdj4el9CJ85G8Kq3V13ubV
GDVWGEV5itoadpnj9JGeaJLCX6KnrKog+7iERfXkWYGlUp/M8oZBJU02rA+VkBXIkzJ99MFPjHTO
6X94/NRAcQmFYpMpmfZyWz+2S9HAbOJoAFG+ZfOa6Ov6gyVZ7is4TcWUR+qPwOVf6evAcPH7Ewnw
xOTaYoCLveAonFOfemtP/ao24lFdUbmh7FXBZ0soQDeV3q32+x58Tdqapgj1+KnGu1Y+Zu1JLy7C
uMH7nRgnAC/n++D39zeu8rR4T9lfpYSYLpNb89lWTsnwzsASKFtNcOmcDL/AsJXpwweUXMRXouUA
WBVsLDKLj/vBqjbzqrFcYICLpOeAlp3uKTXOVJBwOB8wdOwlBgaZ0sbBp3vnDCWk3oc3g+0IlvX6
iQqF5kkmWZiuglfdA6b2tJfWwilaXC6nwc32IsEGAUicPcinBNrt8hbt24r9yAshu+I9fspXN8Ov
r6lFKvJMP/Y9ct16b9t7ibHWaTj27BnJW3mdau7AJfGUPtHnSKVxZLpQEjdKQZm4PeyLtwIza3ks
xCVMkhLBwTdfaaCexKXcrPjniPOYG+beXArvLazeuXUB54or7B9U2bT2XKiRoAHEi+ZGj6GWkpiE
YmL99NQvpKeu+wpYijSHjJwh3s1VbWz66iDWu6A+JdkS1/jRHF8Eov+8TfrX3qr2qvoTCRdRP4cd
fRs8fhbjLe7camNBzibnDhmW1SEm78en5HdrOXRYy1OBzX1ZfKwsOx5g1u+0AWDJJah3/CqHEyjy
/JWO+7x8UnYYERmS203DvVb3R1DBAehZHp8RjhGd/uW3O4vexzv1nbp6bimd77FctuXRaM7D/dPF
Vy6t+UfOG7SzrIt50DCJHvhffYaJXyCF0e/CaZuTSjJ5lG4fkpvl34b6yuI3+1HR7PDSYPnOfloq
SlJmc6w16ouBZVvB3KHJ+J21Y9NsqJZowzUcO/yuYvL0QPmCp/7wqHMI2Lko1KfeUhA+84Iu01i+
UFLR7YoTTQtOjyGgR41KT2l4w4oscR3GOLw37HAkzRahYx2HcElDOjvVnpACcsQN4tYEO9fWWgcv
atLttFvPnprgTNl/BS4202ZTknaonjueV13CrWjJYoafMMk+tOAnocrco9Oi+VBuLWujmIYIlj++
EXoRI8UyfrhzvqBdjatEexqyhRuyiu/d1JHNp0E7nkj1Sta1Mb0yY5NUt/6Et6ZeRubqob/y1Hck
Y1k2uLJGdskcIHI+ynazAWMW3n1jZRq3ituIsreeZGRmZUF9Fs0SHO1a4mjwcJT4C0exPm7v+s7U
wZGty8eR9yg2qBqzsXKxiEyTdcRuNeY0cWRVSQCo3VvyxaD61OXsGi6DvaXZONYj6nCTjd5s8GVp
yf50j26leqiHtR4/sdUqrc1/9swPZwWwjI6BVFVkYy6l/p99Ev/9X9959d1+18K1bsvk4w9+Vs4P
//q9/j75K7/o1CTgk5BVFk+6yt/y98mf/4cMPeZVSVX522dX6T8mf+2XeRulGFBZZEmcOYG/baVm
TrBO2FLiaEABgvaXfBLsx/48+c8/OG4RA8yOAcmQM8bvJ/84EfKxiklCyet5OWMdYXRIG4t4xb4E
qSuvg4g03DIszjFKsk90DWrU+UHmt14oTCZ+uh8EO7hKi03wXSAnY/FjLxvssZHz0Q6XxovMR7s5
HWi58wk+LmZ6BOAoXway1FqrEhW7enYYtvgPmUPj11KmhK4SnIAe69TzY/dBjs+xXMvtbJtnrXgl
i4OkKllOWpxb46TEh0xdEaEStHWUv34cdvoPWvPijdsF3/kKHTuyG7fD4QGxb8/195AhFs+HHPpm
WIQTJvvC0vXS4ON8IVRItIzGOj/eZ08BJeNzk1+9ZUuRLtDncaV6F5KTMw2gY5PhRgnOJBszI42o
Css29NBwJ2qbxnWAZ6k+2zL8CfC5ttMtMZE8HCAwW9VVn/XvfKm6vd8+FZTqzdGL+xnvAam0iPCS
g/zwuBFDYZFUXHXcj85qqpfKJ99QPnEb32SHaVMAckSYXC2yjbQ/PmCx4UtbmKvA6/cYFMInneyW
IvkM2JpiY/vNVuE+WkkHsCekAJ7msoWdtKXOltdxV1bhi6EvKUUkcCbSOOQJTrA395zvVvfaK7b3
ct95Pal+ly5DBHZgtsKlfpochu51ErvK4orr7S65VedKZBpuLI9oe+X8pdroLPGeJorkmSLumJ6p
dLUbCNEh+Qm77Il2M9WBdC+JqIc2t+6of9LV1f1Drdb0EhkDZrp1xKcpC8/6/UO74Bfg/HSWCL4J
aJ3YCr8iaSOS9dBQT+vFF6r84ABdSDDqrEx3o7L9WePlebUO+eI1fSPWSILW4R3mUw+AhjTXQtkm
XzpigJOf+KU87vZIxJOzT7Wyvoi21vEiuLIvteSFpzKbrKnvlikYP999iQOWXxxYZq2VA3+cCR6M
MWhEPDeIahaNxOv203uci21jj2930ESI6QBWttJLdsyxBS4QfJlL5QPoph3Ox2N0bN7S59W3egxd
zAg0JXnRIVx2jJos4wDvkXLMT8aKM8+lXSlP7WvEi+7dXUbaysm/g/fpIBzufvic78ez6CuOfNP9
aGt9da+83Ag/5T5eFpf4PT3hii3X8okXNrzQ7Vbku+Ba3HS3WBkN7iB51V7xjuRXeZ+trNfwu94y
gGDaPlReS5yUMkUcyCKiEfYjbDXs27gmFpmnGvwKmh+J9gBzS0dd1S6I2LaPY/GlNEuJxMn/5e48
lqNHzyx9Kx2zhwLeLKYXCZPeJ5kkNwhaAAnvzT3MXc2FzYO/Zcp0K0LLUZS0KKl+FpnMxPe95z3n
OcLpIZ6ig8CxiXQ9B9sW40v2wzfUcnv6YNF2GCxbfVGd9Ci2tgbCge5aRIlVdqELg1mFMd5n0f34
SN0MefhD2GOf4e9XDJrUhr+wKQdEDniHjF5wq4uj/2rQExVDO7onrQcGBOJGt0k+yCbX3/KwyTt3
3r+S6jHsG9lfrmPOYh29GS5tJN/BKg7A+OOCWK/BVILMcU2HQVm7rxcBe+052oZlXDzF3ziJ9dfo
LV2LV8YHbYu9XASsiGt5Xe7xsqLB/ggHmVlswfugdpQPlRgiNi+iPu1r+R0eKQJHDA075o5lThG5
G977U8SN1rOeTB3EsQM4m9lPvaKZyJ80NpQvLGqPRI5PbJMv4DD8T4SAjb8KlutLt6A3O15isEBw
zFZwARP7s1ncB7uz4934ZTzl8g6tADWYBt9F+zJIG5OKHBLgL9xqg9BZEuAzaIVBCXphIc8HDXG7
W0hcX/m8eeZXL23jbt8S6m7nT5ZwQfHmV47ij9wsFEv/RjE48j9YKtLwzkQxobLgP+Ya3omz5Jvn
YwAQnGK3xUALmumqr+SiH+Yt4fMZzcJNnNsXHj8TsdmnFFn2yX8lDa0oq5GM0m04T0v9GizAOCM1
tcJ9T31O7hAoIJLG1gMSuoZLQWIeDZFWGPd4ZGoHvCf0KCz53dfCQsa6yrOoskmvefxKAd/ieyG7
O/kOwkKz0kjNRmuzsRVxiaOgqu5WZWPUYiGNwN3Tw4mvhPKgbm09bkjjLBssgOh85ETsV+fPgKQz
AYs35a1Jl+T+iI75wzOhkCxcZSwysgN/yMq/wEDSQI5jijxg8YNlpXCVZe8Nrps8GxKSmqZsVdbu
gf5ZMXcS2GhzKiOwYG1JHcxhTSwsY0XSi34bheuiATn0lD1Ht565ayKQVz1XJLM0iYyfiMfO9o8t
/8gXFvH0lH4V7woH2DM2k3GX3wjf9qlNmsx+Ja2/4ASQF+PAilb4iF+1fAn7miu07gWc54ODWC3v
QixQNsYo+gdTpknEBRt30ArMqMem1oZuZ5Xbgf5ux98S0o02jXhLWjr5Kj6M3VKxwwtvmxXMgVa/
Ncm7TnaEWdVp+o20FqqjgjN4h/RYLBJmL1LjIM7HFlOdZ4LhoqbjRrNbB5AFicynNmbh1A8bpzpC
FDnwRcZgC8ncVmEZfCE6WNXCv+IcFT8BhVJYWbgWhbtLsC/gu1fCkv23h8d5Y93KVfYp7/tt6tBz
95mvyRm7BP7Pj+fAW/Wrn2SvA7dycL8lO46UqFo8o3d4xDKLwtXXPCl52LabYa2fxmenVdZFAB/i
vUg3VU7X0UdQL4MPKaL051DnjnCrVCqltvl97tJVUBS99pvmD+Nu7dR+l92M9tYFPIRItGIWUFjw
LHN+5HIFPae1sVUQeIwo5z7HP+q+cYLK29rUIE3jcoz3iugQmrErp3TFc+NhBgfaz3Kc0IBpuf35
a3jtHwxekEZ3nf+WmlfHMlZkZpzU/o6eymX9Zm3ZiSxYrROZK3F17cj58LE3c4/r2qsPFPQWVO4c
dHXFZWudAijOMASXvO/6Z/UtXVROp4MVWAfldTpxGSKRWK9aqogujbT9Qu04EMVNPzSYc8p+BNrB
o9SreY/jBsCYyOQmPeUk3ds1m9RRdP+9xxtFAvNlGoqsWapkzFSU/3m8cfKP37PQ55XIn/783xft
jCYS7EzW4/Pk8g/vt/YXRWfzbWH9ltjaSb/3ftNqwnJeYuhidmEF8Y9F+zzjsOFQpb9OO//CMkP6
5TD/wzbjT9/5b2caoSuaRFco0bTKlwfn0osZb/qfsnnPuKF144FoaVcscBgRg1hF5XXg4S9YF6Rk
EhWqceB9TkMV3cSBT0APDh/yvORi7ei3bW3n+T21HFlwC/WZEMba8GiNBk7i0vP9LJEebg6FtWyL
p+wWpl6N/Rf1QNt2Xu3mPz3XxNzmCssJcqsx7BKO9hwEU1aIZXEwuQWH0LpJMjkV93VaqpnAEseH
DRhsyIUhGSXLEGzIwvi0SMMYsF3QQWHSEDdOHLSXejX43+W0/rVvEZc1QUVL8GjdyuoXZAq5fRqQ
yM210JDYZ3nJrpXW7pjmg8VHgfBIxJ0SVWVL6Vzxav6Qp0tXCe6ZV2oaFY9Hlta8NPExHW/ly1h4
2opevJEdsy0OIL4W0SZLUVh2MrQB8SmIr9ZOw6CJcJEs6qfBifbDLbnyAzqJN9zp3GMhfHthsOSm
4VqfrC88M3Hh/1UgD47+FisltrHI3BDST2jGDRZd5iSb8hg78dqY+Q3hewkShczMhStKvzacr/h4
362E3rY274eH7pSWp4NLjN2ClQMXLhCKoD2xHS8FiL31G3nmnCDxil5XXMMf0+BI3z3e3nwntidW
N8CjudjXsNadxlhLw5IdfstdFebKha5P9Q7klwg2qzCZqwne/+8RwBgYgdJFpFLIYnZsyI696SV0
nBpuRGtzQzb/a4LMonnZKZSQry7BXZMPorFA5LHCp+FIVxksbYQcDrM3mCepuOI2wY26yV+nZgkZ
De+c2lyC54hNOzU5bkFJ3pbJYiao98+FucirJzk+ZZjAog1mEMsJqX85EwvT6vmaeuBvhdGTgKUY
iee/DtfoLoC/3/TlNU4WTkWdsez59Rb+DotrQTiDVq/xmjgJO7TGKR8H2XB9Ct0RANH62OltQ4N8
+CHVN4xvj2W7VSQ63+aKe93ccami7I2NhwVzO7alw3L5cTwCZt3EB77lk0w3onPTBzvCsJvzCw43
xBG8B469JyJhwx3ymP/qz63ShcfQgbzLlPfVYi9ejBk1XnNUAbFeWziKM+2ExUe3jhjA1QUs8oXV
e9rdEBe3PQtOLzvizJAaN3lcUIBnZkbq1Mmlkt61DQswp7hzq0fbxUjJ5UQEjtDM1k3DtaDlOVhc
hfP0Q22AfGuV54CGFVRIooMOtJYoemsWQ+RN2lJ5ST7ZvPPYkd+1h5dQBKh5xmd+HkyKjnZtdsm0
xVhCsV80kFA+xWvJTee7P32yXNqV7Spt1yolZcGzZHihcavbG7lFrOh9Bg4mWppOz7WG97V5KvMd
RLSq5bXnxN3t5Z/GXEd8YnkB5O2g74UKk+OBCHDYbJI1ua/WpQOKzRn2EGVy0G20X5f1B5HWxQLI
Uwwt0+UWDNyctaJ8HY/ZaHPFXHN1lufb3TFNvJSP/ZCuM2xw4kvGRXFYex9Kt1GCEzAfRXunFT61
qfe7D+v6sYQMgld8x8qu4c8eTPg9O/a5/NL6iyfavG08Odu+QbvCssz9/pGvLPWIeYYlnnlqjVNx
DLvNxMWDwIrT7KL0KtrDy7xse6xpB65dzP7MSPw11JuwvWH/I8qjZJ50RLQqn/n/ZjJCtR5dk0vr
MI9WfbzQPpgm1wQAsw/B5X6Gq5fxjpTH2Ll3fUHKuEHPPUV8/q1r81gJhh01m8B6KimI4SMpbQJe
SGONWLMredxSVYyir/30a1FYt+pnF9kyi+wjTt8ZO+9EOX3QrGddXrEHTJiBbEvjn8r0Ml/ExXd8
5jc6LxgRHsGLCPU1oAeoAqyk7x/jMiHSa2zZNdG8mGERC1i2reH9yOoFt3JfroQ3Orcbt3LlfsuA
0jzWZXRh3cstV+xsOpoh8SHxBytJ3RMwSKbjfaNDnKm4prP8qJJNIq7ccg3ihd9t6uysM6D/7MDC
3VjDnGH1A7bBGDaJ4oXaW8Wr5Z6E/kjMANEb8aAD5cfteHR8fa1T29XuRX4Rt8fdE003S8+lbfBg
7xYufq316JXAu0Y4hnQ5LQhMeHXo+vdaW+lbwpT9Idhhe86hTcwD+ZJQxI4mr2XmZpUtb9lcih72
WIfk7K7frugrRkR4Il/IA/uhOf3Kf9g/g/+DoTR+vA3atkTVqDDnoN5Z4s0kebuq70ghlI2LmEJB
V+7NDxtD1JqCQ1Za7HUW23alHwZG8ruZu+VVvpciGW6KNhYyhwmdUY1HXfTGjOfzhdWG4honYrs9
TWpr/TMC7onvjzkZhTEJvOb8Tu8Ex093Zq9j/LRQe+kC3TEmudo5OeRfqlcdzA9SPEv0C5dKbtZc
8P99ZcXFv6F4xC7YfmQ2vlcSqyB57jCC5kY1ktcLccVHFoOGKywfG7Wyhz1zwMAv/A7PHr6l/2Hj
QyU989ESD3hS2f+8xZ9WsBKc6VhvEzYWDG48KZ44MkB022QZik3xTDnkHYzJeCG3ShwovBAcXZUY
v8e1hRvJiT/jG7Gcp/Y6fc9v030eONVh+OYr5CvhGrw8nho7fKtfutm9Xb7jadI544Mv3LImrtrH
M3WFQTv/ItQjr8r1sVcvYY/1mg0GNO/iWzQX4GbCffEZXTH0Iuw1t3SFCHoXv+RXLkHsxOsLwrSo
LaQjrnL5ImIsDj2ftyX9j90yoFuTM7oHcRN+K+BUPpWn+LV721g/yYZcL7eACmLrJqH4e5mj4snb
Kn7WuQaWEnHnf3Ob1Iza0MxfTibdopvjn80U2KSw7/5PDt55Z/KnL/bXAYP2aV1nJpAN4JCYnxhd
/rozoXbJ0ObRAxiHrKoSo8ffdiYAJUmXKiCH/wv58bsBgwGIsKqpysRh/0VAP7XVf9qZ8DUodpRM
vjv9l1nst/OFIYe+Ipg5H51JXqZW6yRKtCkyf1m3kWf04q3vn5R8RvbqLOa0tca92BwcA0JpWL9E
db/xAyrHCqwFBQgf6m2nxryksXh4FA83KTqedc3qAex15OKhZcQwx8xY+12zSXVrLz60qzhp3xNX
PgUmiM8HPaWHeJp+crqaOoWBmYhSFDZOFbT7R/XYC3ifTJnmprp+UnhsGw2b9dxYxp14Veh6iSHw
VXJ7qLkJ+uxvTX1rjKSfwEo9CpFu5Y4wYrFKtWAtME1oibKlZMpgRJIyDE19cykM+uWSmhA6Fbb1
tK64MJdyBG+NHxzTocz191iiWqq4ESV8nPn3iENR1Yg74Fg0GnbkqPENxoQaR2PO6aiCXhbRMxpI
jmNWUbLyoWcdGxZGOoTosMRuoft2m9Jrze5qCnYNzoUUv1qiSDQvvljIzWS45MxcdaAoAnRXvyY7
FYnPDx+nS1S/DMa+4+joyAlOUbZOH7EdpKQGFD13SjVetqq2Az3uwliehmMeTm8xioteWDtLF70m
n5aRWV/09NVoTn0wPHWaQQCnP+fDezUae9G/TNxDRIOAoL+VC/0q5NQJGwVfvOCpnp5rtgPZvESe
6nPBK0FTLckipWHGSOVriX9Ix3yMqxpLCPehSE/3U91s9FbaDREsiaHb5bohekULb5SZSeBJX+q3
jI1WMLYvehY9Fbl6r2SWyyldUiWrPbWANsfN0heQy1oTbF5KMYolog7SNlHhzKpLRMyMC3eg2dC6
t6VUnlXevqiQb3EjbnMVvzUnfcsl2sIolj2ibf9onZROQ+wZneqBdbYb3r1+yy0Qn1UxJO8i/I+H
qB6kRLzWPlZ29aVvEndS220SoKehrcog89pBczoicaO/S6p8LSeNG2G2SYPCjUzSVBkk+MJfZxNw
BS67+TiCCdBeQr1z5TZ2/BiFNDQ/NCxWGaidYFR+KihShcmFURpWRZpeqxh9l3YZwfoaRi5TLcyQ
eT7I4pUY31JJ92qIHirLpxFZWsNAPGLOMuTpRdIspwsMYsfCTpxwZwlcBi1k5qHwSsy0VOtQQK1f
w8Lik47XHPG6YX2oJupnEQI/EYGhhkYGmEeEFtb2xd6I890jrDbxiEspzB8nUSrOZZkSK8f30BiC
q0fSdeymf3+IscqZIMuaAjh47uL7J3rWd91U+LF/mxn55fJV//Al/i5pQUvg8KCq1qC41/qtpGVK
Ovwpg7YFw6Tt73cnjmjqoKlMET3s1x/6h6RFaEScifU6fBBd/ZcAVBI+gT8eOahqv/nONVwEvzty
2ocodpKU2oFw2A9bivdajZWgkvA0ALI4s4Pzb73ZMYdb4z2r15hJ9eiuissBS4hHuosi2njeX5sY
B3mCUwi605+UF5L3pZ2trZsiLRCrFS5fCEoh0yl+v5Ug7Wgdi6fZ2beAMEfrt/8dSUuoI7lrrAZ2
2CRlj+LFuKYxwcXNFvEZP0BCCxOhR0zwr/El3dcv/LOtjZwmqp7+zfO132zjuSaGVm7yCE44XUeW
A7YXpys+xtIrYpcbtUceQ6G5CN7qffqm0iVvTZ7k0Fvhg6bZ5wgJ1z7dJsVZK9faQn1rNyl6d0Gt
2ZGgXG9Tp0mQ0LS7xBY8Ec0aiTs5Zd0yvZiCK9JyldJkgxqgk1eFJENzyAmUHngm/pdF92lcY5zM
0rppV/mGhChOJpc5lNfxABq5dR/7/mfmMLpaQhJ9xZ/R0yWCVnXvhRUns3ZXOfn4N2UuQj99qtHg
ILCh7EGhHeKjdH3GgoCs1U4YaDHnBbOhuQrcIjt2/L2KK3ck5d2+hw3afUbUwQ54vnTbJj3CqTA+
sSYpN2DN7ZJzJBVf2Cmbz+ZPKc6AaBaB/RMgFci5msfLMK3b9/S9Zs0ruCqRUBivToXNuyWJh+OB
yPfSYvXFRPEBFAE+r2jvi11w8P07cAUK4PdoUfmPytdhzkebjFd7mV2BdvW/la+hciwMT/q2d4WS
mA/Uwdn0On1WeGKRkdRjbmz0HMveXopdKV4q/DLoO+SFVqmpWaC9GgrZYy4iJBjzGaI2skglTQ/1
aiA+Xg4U4PGU7d7CwdN6MoIc8l6auOgy5SdWPICyenSw8o32RmQdVwR9BG6964U1i/Ig93qEPjol
OXgxIHJf+lC2uBDN2xzhpQqT7CAD1Nwii4trkb8w8jOmt6/S6LaKZxFLhyKhH7L2ynaXPRKLoU/6
XRs7WWQGXhKgQzuzchkp1gZvEWsBmUKAeq0z3X+j6lbdQZicunmL2YnWAu9U5ka8X+zknsLgGW5V
9YoyXPmvbHz5biT/5BtPKjFS6dnCcQCWFSds3Sx9C97lquqd/qWDP1g9Xhr9xqwz99ZQ8YlogVVn
/rC6EOd0gp3rztU22Xtd7JUL3AgBf9qOnaN6VM4mGKZxj1Oy5r2nrwp+VpSDFVTtn15yxIz471q4
+OsEkdtwgQH41BXQ+Osh5uWPXwxfVksse3qnKmwU2OznM6c4+Nijmk2L7pQbAM1cQGAON1I3PNB0
03sWlmcPX2gk7QjOVxzsuj0eDEhtLujw/od7zAsqjOksjZTZznLF10Zh2VQoK/WU59504eiVks2I
+/uGuRQbMNv+UXJqRz1GpBLs9tKcAFLxsnFl6Af7LfuCA/MBZpZFH3N0bo/IvVfYHWS4L2njQJ0D
reShSXQ/uyF1g83Nv6Y76kydawI+LXXntfTynvxEO3bAvNh2JexgUZDhF5f4ForVOBwmPmwHYEqK
AgwWhSrKlom1NJcqLw/UpfEYBngUT5a0ALc+p3y+1YO2ZoXtRgsPhAWejEgl6PQc5pu7/DUdak+9
ikfhvYfWKSENpj3vzN7D4V87wmxBAMQB/KEdvXTNurKlXgIUc5Qdqe7gmYAHCz9QWq9fMc+K+9r/
qAJ+XY7xGv9wS12hhGPOb/ZTd9MPpnLMKk9F0WS/ZudwquhmZJXXe/OVm8dguinpINpyrVq812sR
1YOF3xfWnRQ+h41hKVZsnxv6hbcKrK1o37dOHW9po76B3E1tMBP6bhJdMAPL/tN6Ix9vGktoFsCu
6dxOsiW9LLi8FiSeWWkc8IGzOezpH4ciu3s8144Rw4vCIrJgEUiy/5SRxNC8GLnI2o+n8CNY6juo
JACHe4oqD9if8cBX00UVFkO57OptH7Fz3PE/6jvlnAgOu4/Od2CqiuBq7fYs6ywyloiCnAMlPo8p
46O69BvnMe4YrvTHiUQwziy4zndsMc19Mr2Pmx9tKxgT5DEW/Ovu+il4CnCPmOvpceVlIexuIQiy
Pua/0w9OU8A7Jx47XXPA15F130L3XBwSAB54UvDbHQdz/hwK5vW/BF1/3dF3VEAJYAfencV9mLxk
fFhn0kAHqHCBuZj1tUCCMF49hHvOnkRBpk5d4Qx3uTjbrDD4l+IdmRb+Cmr2RHcSMbB2IbNmQq7i
u4Mhmyw2whKos77J8NUvsFHwgQcfAWdBfdA6RSkuIMHFxLAz3LNsKX4O9mQXGpWla03GT0Bumue2
E4gHEyUx3skhGMcZBQcYOnBATy4RK3kj82yN9/LLtEHhFEtQmGiFZECa1eySxghR1DsAhcQvYVQM
oz3xg5QeSUve/phMsGqLRz6pQUnx5C+MNNKXtPTr2VDBm1EBsGfDj9E4ptBaZQfumpQ6WIdQ2Vqn
iFfZzw6PiU2nj7qosdTqZ7FzuOJ3nkY6BVUafe2z3vq2rNhAGqL1tNmJXsmG3y3bpaXzoEH07E8N
kl+3sGl9P3fnDNOU4SU6hPoV6yoF7g5jd3v4ochtS0VkZof7ZG91Kw10wWMrrgKUfaSohfE6scLS
9hh2m861dlh90/vAAkizm1ftNl6s3ZTtOuxuLz0swYX+JE+IjkcJyRqcwzL+CY745qYG9xyAOVwN
RCJ7yZYIbM1M5fCteAq4RyF144QQTnOYvb9nT/4li11QybXv6NiouSk+TiNdCP3izR8R/ajSO6Qj
CGun8I/GVw7Y/bGtgg2Jg3TuiwCIMK7MmWm9mWd0clf5hpA7QamF33kCNvHYIRQfoEDvZR5a4oxN
JqfKEdWewEt2uN/Qrrn4cG2J6K+YfjRrExx70Atg+lc0gvI+3nD3qT5Jhayh53mRh9pZLZOn0stn
Y/UGf6EyLFPIrGdE9IRns0o3O4L5erJs/86QrBylcqFcGIw/WPudsUlrHGLlQjjJta0wXedLQJkM
urYNdy/+wsMPjogGENe8w1g4U+RZiuxgF1WyFdon3g/jeNDTOWyFqax51068MpCvz+KStyfRrv10
xYU+AN+hB4TNqOEYV4hhrEDH5Az1uoAD0K9Tgsn5Scm2murII+iWE7fvypP3z86PmTvXEIzKoYMU
+J31K8p6TBs4PmYWvbz69pdasodwRMtBZbZYC937gG0w15x9Ljhj6ZZwl3GKOOaugjUzuXICs/xD
9uJTJfPnYYIjCFs3sq5IKNY51pf+U7uEZVEaLLM5me3icVKolF6yy0Fm3gbN9eHyvqrqDVkrFuRD
T4J9Ubvmmb2TI3jKYv4LvwfkA1ZJy/g+cZBcBkRqrjpAG22RXVSwYAtEsGnWU+12/ghccH2Guh1o
SxrbUNPH1QpxPLgGpct1s1hdI4dfFv/pt/y1stbttl7BdGhLjlKbLSvdwpLsRcJ2ejwLJksIhxU3
/ivWo+WndTTP8uju23b+afDt6Ac2uqkX4pVnG7LokdKh2qjO+QtrbocvEZY1P0i6k8cVr2kLnBBo
mJMsawo9WB+9VqabAnioZzNAYs6+gODKC5HemQ/UQ2guYcicdVBDlHUGr0q2+zXIzqSG4Ds//RfE
rv7lgPjMi7GKgrD5w9/+5/9PhXM463XdUE0670WggORb/8nYHnXv//f//Nlb/8ev8HedGDohbhIV
X71Jl9s/pnYFA72iyLTGQYFGL0ZB/ptOrP3FmD0xIq1yQBjQhP9hRNH+oiMroy6gLsOc/teKh2g4
+tPQDupBV7S5bk/VpDlU/NuhXRArup8rTMKyWLptR6CRvvmu2lQUZYYdJ2u9U/Q5Gt8Tcyd3ilya
8kZ85OEuzXpPEtR1qnTXOsOH2ccrlY9Ti2ek0zRH4o6tIM4Ns88tKYnHyMVLGurrom9XCrsvuhgX
MddaFRvXwJ0/Q8o1OmvbQ6KXBdZvD2RMxGC23A/2SgY2VYGsoKS3TyYe6lDDW6fkCH3nlE9P6Z/C
7mqUKwinPM4sitqJZWqgK/g8l8iXcXguR1aEE2a8B3aLc+V7gvQDfznlsV0m+wzjPITYRTDnmOJz
UJ3ySNmHxPRIovvKKR2E5yDU+d6jXT2O7/5jykGQtZ7YhjUzzbgxx/6stVgPuZI1PbSM7qljqdhL
KnFSFwVAJDZphbtyxHNp/owJ0CcWgQWKRrIylRc5uwbYOsqWHvrQ4KTOkH3DbT7i0m6/Sshn/kh5
JGqrkYVg7Khy40jkFTiKg6PDtTHV0g2xE/bFOkVKbus7ZLeBG4mea6tH07LwxywAFDKlFxUbagr1
tUo/8/xZy7+bWEQ/vIxasS0wI9dKSHxhMxMPBuySZQJff6T1I74/JnGndfJCiJNVTrApejyJCSRC
Iq/Bg6HwUZ0l7hJhob2L3Wrs+f1xzbHacedn6jYQ8qfC15yKq/OYY1fnp2767zH6eDyYHBT6hPl+
YxHLcOVWPhFGbVjGXIjQhF8GOf6Web1E+aQXNxlFQcAtorU8MzEt47VImGUjbkQ9PUIk72rhW/Jf
2gqol5l916SslCo6qT26fZMV7ljwCtc/JRSJ0f9OSYL2xJ0NQAoNhL8OMrpurQeuARZIfTTSlSDq
joSJoccvISgdfKZx2Qufk6YCs7r0xlyaA2qCr9mO2wpbYW/F607N70IbObryHuIGBRi9aDq42lK6
QUskDQ26EaV6Qn8SG0Z/jf0fFbkyzGczVF6UBxOW/qFXHImA/nzWfh1ytTZ1INeKx1OYpz67cu4N
WoNFvAZ1UgJMAGNG4DYyXmFcEAgQ9c0Q3ZR8aUnKXaAMcmaVBB2JwATnc9XguGItG5Wwb3F+S1Xt
6iNbl44eGKtQvEQGPuxT2Ff1K6Uk9hwNz4lZ2lq81KN4WZpXa6ga2xKa57LQCSnfm0SF90JdesW2
mpti7cdrHpE0ZiCuDfK4HUx1ARll3fj9rk0ncZslI/wSnEAjnUYJqfhw3EWDtC6Es5IkW7NIuNFt
2wg/SqVde85hDYjSoIlO9oDoGXUrqySE3CIapLx90uDsP8rnIC0pnFe9yH+sRcnYmZIJupktkUbo
sucWApbMTLh6jMc+eE3GcyZ8xRgmYqYCS9A5ozV3EjFA+DldHvjYKb2wTf8lE6VD4bfAFDWvTP2V
xmA4DeVKRvnLMLclop0Z7Tro7Uc8nEJaoWso02GgQxihJaP0el/kmOEk+rc9dxUJ9ydNCpgxf51B
//TczT+qbzyU/40H9I9f5O9HL8tUNG/kbYnic/N3K1qOVQUdHc16Tqn99ug1OaRVNre0+yG384f+
JphzKsO/AD9N7R+lDrr8r+Ta5BmN8UcL6B+/8d8evdpUlFH6kKEG9ZNJUK1xpcjHJOznTwGHRuBP
YLLF81Tk1zbWPIkpngbycwx4tSCkmmrjdxio2srXo56CkV1enAQq7Oan+ASws5o+HsRbh4Y+sZ47
f/XEHNaCa08R4COF2h0DMOeP0pIxQ8qWBfsBPyDRMaGVW8Oc95wnqVi3PbEihHmJtI7UpT96cgih
+SXhQXzkbtPpnt9+JtBf2JSFlHzG3Dg7CoU6Uv+jSRvb4zGA7jadSLHOmVWtUkl0okJcy4CNAyZe
jeRSWRPGUc/647nKQ6pqn+ZjODPxtA4AOvvvaZCh3MIaD85yiSPexI2NW2KiYoYFqMWfkagM4thW
xnIT5YA904FQcxEN1zZsDmn7Oqk7zdxXCtVsFWNDISOv/SS0XrQtcZz0SR41t8OE2ArglEh25UxG
HRvpIf7o8wfH0TZS1kP4qWjTUuWfy+NwaVmRq4qpx/MPwsBjr3F3oVpdTcEXdPHnmIFYmshIjQol
6do6eaDQiMVlHFU7GF6K+i0teO1hftbkfAzFxKHKOIIOURTrxOqxDkUQLkxAl+qVxrFyJCRjBvuh
uMdg/huUTUoHgnMgqSb8VArCn3V+CpOyPGXYlnqyiVDZhgAYwcHXcZLqvMjoBrqUEjgmG5zdtEhy
CsqwawIT/YtAEC0U3sWW7BI/uoBZUTO2epdfNL3AJRCiPjAyymur2lWIGn3NFjgKMK1Zt9TaqGbo
dupu9C28h9duUNZxVSxK5Vi0lFfGCVkeGYm/ug0N23CZyPikXfWonhaj8EBx4VtqqYC0IqB1Ruyw
E33LBlz8tei2IW1B/mMj+fGKCoGV3zRraVLcePyM8uB7qvSDrkOACbrxeQzyVZWkLDtYR6jISKVc
qQtJjd9U4MVFkGOy7ap9Q238JJawWaRk78fRSjc2HQJZoQKqnlgdy8BKa3Xpa9Y1CS+89e3al1yt
slajQuACmIQCeEEa6i9ZqgEhRsNLlkQfgw4O2A/ZmQiNP+yiYDxhaYzlD9PC+6M4odrwW2FWAIQZ
9qd/7+c/wV7ZELn0Ms9gpMGK/z/PXeRA5sbX/+jea4EJFA789x82p3/+an8/CMg+mypzmKjwD81r
2b97dXDIaLNXR9LIWFu/DwOQNQa3JIsGx4DMZPS3g4BSH5w6imHAQpI5QYx/5SBgz/qHc+DP3/dv
zwGlE3tlmCiiA3S1F3C7wS3bDABTRDY+44P1k8J9sOdSX+7UUsS5QKUm6IwmKh2tT4+6RD4m2XZ5
RDjXX6XZWzpgkm+No8qGsVJmzcJANuAZXh1NWlI6CxQscmMYsTnA+zKxCippVdH617R4zVHnO65G
OZsAAW+31jq/+bX9VRv4j6xNmY6ypv7f/0sV/5uhUxQV1VBpz2XI/QXG/w3KqTAFVVZiARx92ywp
Z2jDrzJmFmz0fc9klDfBum7x2wdIN4jeRjseAuMU973XTdyzSQ6o09v8PYbCeOYGYBdKfxMeFpwk
8l24f4NeWpURbIdi3BoEnfUAR4fEpKKnPbMhjHIzVNcYVFZ+PUd4MS5h8615UbP63HfxQdCxn0jQ
edv+kIsodQ26KvCLh6a4TOfo771TkORWKKMY/PYYUvwlNx8SOs7QeU2oLZIW7lIuH3iSLgdsUtEo
bMpMWippxA+2aSTThXxdsIIWRvxD2jqa2J0pX0aw7QVKPnrMmrXpKPU+KftVTQVT4Fu2Un8U4rQd
8nIvWHC5lcAdY22jNkTx9I8B4IyGL7Vn/0D7xrbGJgMefehPIUsmtWB3/nhps8iu5vQAUT9rbnBj
SZisW/nbCuFvrBNVP/GOxwxFML0El4wHs4+YXYkTWj4GKHOtqZ//j7szy5HcSrP0VoR6Z4K8nB+q
gLaRNg9uPr4QPgXneeYeag/dG+mnyn3Vx0gpFIqoTLSAfhIgKBFShnnI3ezyv+c/5zvE/yllzA4q
ECPJey54TVo7ehxkhpmsAvNouCW7diKZtAcCD1tk1AsGdThL1ReRvIAKz7RjmwMQB+3rRycawgH4
Cnatrk1VrHHLw5UfyHNOSI8wnE0JoBfygBT5MQ00xwrfTDjPRtQsSus8uB9Zgbgtb2XwwlZNokVS
eaA+q4G0z7mKq/qDFF7GNHD6aNv628p4q4dq01n2Fh1iJWwZyHTkWLCi+8l3FLyARDcnWB1bnCQ1
L/UAJQYvtsHqwuvtlS7bm4L3X9HCAyipDe8+BokbMwqIp/uvJqT+qUyoyxJn8INNXx0NlYaWMNrR
dO+UknSrK+lqYPBNXQIjVLl39odqRI9cvRDPVeLhNknDmK2UwFNcWPZGGdonJXpsWBOrHRt8Hl+D
cqoznUr5YNG6ZJl18ucq0V+2OUWW3UmMMZieEG4jApMN/cQkS1ReX4+fihorgx+v5A7n6C1hlzc4
beICJvRY38f6QzogtjTvUdJebGWblcD8gX2KGFVdxxgPAKCr78YMT7yPHVDqrwLIfJKT/mFPZijA
0qf4Yx8sO818dZvxosoZty91UcjniiEpoRYAUOrbaA/v3kADrDJv7WEXJ/iba2KI7AGGhHSp3SI8
NIsW87gMPMFVRwreP6Qh+zQl/T6TASD48LdKz8mL6txYdElgJOk1bSUUIKSjugAbyWxBZyQ1zxXZ
+P7Q1sUqIOegFKz7pomGkygx+k2mClr7iOIneNlNahgMZe1l+bLAG5zCpK6NcSXZwbqK4qOZcLwk
ZH+FwWV28NZFgZOalgDBzywqSwbIZNuSlQ7LbiYYyw0mZRU2WiVZi5j9VOHRh8WW28P3Xw9intXH
JoswB6SrVhhsjbtLmARvacKWtkTScF1yQvVuwoHq9qsWlTOXqmwzZ9+nvMLFW/ajN48aA5ceyyc2
Iip7G8WHHtG+e/G9yuAXsNaxA9hlwSUbVaqM2NZXQGyqCkq4TADfx7MN0wJRWhmDi8GPiH6iZUAO
3cMBjhjh5ryZyKyZ3bPS2UvFf0+hw1gRdVNWyMhfrgJm4iGAxhUtK8CgnbRT8Dl4Otu8zt+XIakq
k7U/azKlvMgogza2ir/2EKQyRSi6gd6L6MsvvnuaLl7r118+0zpgifWafP77v23a1/S//hO/MtNQ
8I468I9/ufn493/7Rxryh1f6NgDBaOS+y5DDPRia8HcDkImMjOFYQVZWf7CO8XlEgjZly+Q+PCnX
vw1A3IRtXVMYmgzmoj+RhNQVtPUfb8EI3IapcK1WTL7cHwVofxwaFfdrMK+tflkZoBlpLxnYssQ0
c3Umiq5q3GmpTcCKpnfj5pePepleXDM5afjKfIpERjgfWestEu5uFh6xMiBlP4pF1w/LmH1+4Zrb
mPIAMy/vpSLYjjTXMPGv+ZFg6sENZtervsBhFSfbQNkEg/zUErdsTYsEgQd53l4kcb4amvxdTas1
XYJEFOl/L60vMeXASGbLxswgC7Avot2eOsSD1MVL3a3xM0ik6UMnLrZ+b+6ZNo6DzifNCwgy6pvc
Rx5XwtNIiamUKsxcgP1wKI2DwT8z16Ylzr1v7vixHl3ZXdW0xQ95tyq5H4XclSwDUIlv43lRDnnZ
gVPepG2/69vkXBjePGDjqPTlqZfDZR8flKZ3YkWsJdsiG8p+tyXQ2T2DxL3htZZKYpUBY45uLVtW
X2p/VHv5rZ2KKuxtoWFzY0FfdtWqaMwpGBK7pGio/PWSec6pEYp0YWFNsIbaibB6R+lOas+G/EwM
qFd1fipIkwU1Q+22NF+l8N7uweQOm2RqVjeSWRBsithhc6vruLvQC0X5pnvbSt2q2NZrDCFJXs6L
FsaZPStrQcoRPzC7TwnIXFTvqcTRgO4WNNBFkbJT2/paMdzl8Q3NjneXevDYwxV4YkYcuZGlUppk
OIHL/0pfXLiOJbYKPV23UvGYqrg3UE8H45hJxj6ZEIJTEKTC7NXS32oivJrD1uaUq3mmjC5gikhC
K+ZbYWZzgUe9i9/bOFwphEztCcFsieWIQSwh7Dsg3WeDONaBfLRdIk0qmkOnv/nkYNOQBlrL3TYZ
QmZwiRV5GaW900XVOpZoTQBHrTT3ku2B74NXMyE15C+hGlNyTGIfAFh735gSy8WtHHoQ7gHrmHTR
lDyfwqUwP2BuBhJ5OY2gT1Iuu0pG8oXNKN4yDCUmk2cZYbKQNwVb1uTUGsFcgV1jEKVtwjknwiwd
rqIc5oZdYKDe9wPKTrIvykfNezUweLnh4LisOim6aYDxV3QQJtz1NWxXBaZFzYq37pitMKkFfFZG
6RZVkNTc9KFqUyyi43yQjDelsFYS8dKMBbFQdgH6U9qIue8q6xCTvt7inKSgDeP70BWr0GtOcQdS
prvpHcFg02kICwbQ7FulO6thC+8UtiIYoDQecaZZcw/TW2jHNJtMoabE6Wj07FvAfIwgBlk8mxZM
T0CDLO+D0d/npvs+aAOlJmq+LevqIBJzVSfyJmm2avhg5qQ1vRywIvgWgIbNV/ofHUfsvMCQ71Aw
tkrsmMObyggToc/YvlPzUUiph7FGcddHYhfAnpE67gg0SpQdD36TykBGmQi5o9Llk98p+9SlGxmH
WoJlQmGe0zbd8Gj4whEdrJbxSdXmsvYScE8y/eNI7ivlNBSE5qT2As8zsigQLO4AMwdJiydpoF2d
TZcY5maLGRDIUY9ZzaQuIORSYCLb82nni18D/yzsgOqlnNcHPtGdSnwksS9t/faAMsK7FohOkC0r
ophyTvmAi6NP6UldqB9JYZKImz5L5n6oNfBaQUxPZLtoMvkaje3eZn5Vw0uHFdeqxBPrvWVmcoIH
GHK9ZGsSmO265OiilMYy50zHmrvbRzESJ1hSW7BTHEhcoN0htFUIbj3Cm4cApyLEwRDXvspywUFH
plOR6yxGFO9rQgQPRQdYwkeqm4/eSsPOOkRvIVNcivxHj+U8odtv6voT+D9HnX0TkyuiYaJ/Komy
ZPQHpu4tlIF7+z5unt2kZLzq71zw42wyBAxtBMmR9788fljIlGq0HhAtW8RLl7JABTGzU84W0mbb
UXbYAeKsIMUCfUEA7fT7gt+jhw9NfcmRSDWkUq1PyeLDO54kVDFCnGK7oXBFQWLNJ63VaBvcMOTO
PDq3EGM9RNk2eY6QaF3pjXrHrz8JH16uD4cTPLlhE/bzu9MwZOscroCfPFeIxgm1uVFFFVgZr2vK
Ygv8gZxiW833zypk/7/60CYL2iEM1hY0HEyrhX+uXAGuKLP2dVKt/Kz9ZV2+fny+/zS6/fh630Y3
ImwmHgIkLIqkBfPRN+2KcJdK7wNuACIdf3T9K2y4GalYrmgT1Pv30Q3tCuYFZdQ6Y920xfgz4xsU
8J/Htx//4N+LV+Egmtw0uf6HAj5bDa06oY0u1uZSAQyo1Y829+BEx9iv5qtAM5deQ6wxzR1dvElI
3Xa0LArpZtf+0sPU7E8t0B2PFGyXWU+AmYu2gIZdyDIHGrysXJdmulQQYuUzkBX7woocyX8PvJvc
VcdReM95byx1Oq4KBCXYoaZLMtPP1rIN/UDRIds9tCw/yohFKChnXdyp1tvUtBBjm6Q6TTQVFjNp
KRUvvJBUL6oS2UAvnrXCPDbmttbSl3LMOYshfyWC62XF8/9e9R/NGmcpTrm8YbXX4LmPbHp1oGW7
b4QEZyHUVyo8oEU4HMJcnygN5s9ODkqHX6axuRYmEgTnAtw5SGERLmaB/7wayOoRDMOiIZBzQu5x
Te1oTIJK6q16j3kG/086giLD2StqBLvnrh1WDIF4HAnFo4vLNq1or3Ihz6cnDdKa5K6p0533BnDR
sNxExKGzUtuyoJyZhbIwucjnjU/bmrLUwOPYdb83JRLyEQWrfbtuqQHLsmU4jGQ8OFUnk6yo1kWY
zGsPvKk/PMFQjkrv2nrSIQA+FWnquYlpv6hPQROd3Z5ZOXmIWtWR7c92eE05tXzpWfcoUyqTlWJM
vYgTCzglIejr20zO8IOIW5ZGtPMBGM+klVUatHUx6aT9WgVUp+dnyyZor1uLarKPyHvarMH1Hjvv
0U2OksT+57X10mXcGZgJrx6P2FBaG/mLiWmqsqqL4HTE7oQ1BQiENUSoLtlyQOhpoJz60j1FuYuc
H7PoK6f1Bqx42O39fNvxaJGJV4dDstPGaC11485rs9dQiS+RYLljtAC4Mwyq2BtR0gIhPXcGFvWS
xqGQsqnhwTSGazG4ZHrp2itwpbPqSMgOBKm8VSX5ro3rve7718ZvMGlkjBEhGAIA2ImE5RyLY4N9
l8V9CBars+iik91HtQp2JmnFRMdOiCG0Z1OdNxZE96nmIXN6AkfzVg6WhundyVnyrLnKUSTqNkfc
0ELZMahjQBb6jDFaR6CyEqlaUV4D0qS7TK3cXfySgzxsUGVlLlCScZbG7mhp46IroZ5FFGh4kpMx
WVijdhhahXrI8akt6ODoEKCgyuF37UWFg7IdFlZO20YYKNsxfq+CAjIahRgwvFtyemyElo2eH/uM
WjnJSD4GheyI0UEJ1vHc+/j6E6rssTcXgX8ccsrThbxUeOhZ2rAOKI2Sp2r2FAjJEK5dDImpK99G
JQLUMJ56KV7WNfKkCqgpabRFI+CAuBask+CulWKolNEm1iFm4mfxByDIsQeKnch4Ze+0ItzkpGxT
Q3bq9FGjxlqOtL1H5XYlv1U8RgfXP7tShrDE+sqqVsx7d+M0nLQXkrMTikcreSsyLuYaYXwfp8Nd
0z/I6N/5uKSeOgTpDB7HU8OlbJeLnhaRriC02KOOwc0f8gjREg1KW7WWvtard9mE5KCj+k8WS/5b
mgB0PVGOoe6JzcfzJm8WnurEmBNScfirP8oF/gAe5Rj/SEv/y8ze3/83PU9AmMKfHt8/vsavj2/9
b2y3DLQVWxcsnrTf7X/a3/hilGfQqSGg207P6N/sf8bfcAtOST/ifPgXvkfrTiUdFttB4FWEvv+s
B0GXf358CxwQGP+wP5pYIv6ovhiu7edGQdIrBCansGDI5Cet6ecdlyPZc69Bb85GhZNmALgt7b1R
XbXmi841X2oOgX9RzXzFgeFYyVWqLuwO5m79SQX3TZE24WTb0ceNDo8jRfK1AtYZBGMsjLTyBC9q
i3MSddsW93+itFv2CL3Ksc0mypex/hMvHkqwT2G0tazU8QZMdPZ4keJ9x+/Wm6cGJ4HLDSYKKTCS
yEwX+xDfgu11j2qezt3mTeo63Pk+BB0LtOktBXqYklCvdHLiiBN2zYabZqMce3senKue0JOp5IfS
fjR5zvBNmOVKflRJXJfePkWcstmJ5caqUdvTMNI2he0p0HqnLdvHsXjzag2NIN6YLdmNopt1zTPn
1ixGIrbg2PRUk4c94cP23U/DjTcWzxGnXSYN80yJ91TWh8jCHYsMln6Z7d40dRqHGgzmsjXCbRmm
9P4+zdKT24VOxF1nVhbdViUxb5KcH7m4tKN/kNLqMNBrMJT+viNpX8Wo4bDmG+pPTMo9ZEL58KA/
FUL6gk57iW/JSHifGbSEVomxuBFcLktHp61LZa2Y5MOR/+yrarUHSQO6q1ePyHRsw/Sd79KWbGs3
KbEu1dg5PffFVKYEytO995S9vt5zh2mUejtk7zUFB0agPg+m5+IwV3dyaK1Gw93VhfWZy82+Ye/2
VSAeiPIo0pdwbGd6ySsTzQ59aV2mw6rFCjggEspspvRR35g+MRO3X7udSqgNXShLF1jpuKCOJZe2
LxJ3zhzpiJ8flEmxShGNWvs+48mi4plT/C+e2q2ilCsZt3QJfgBL4ZXSoK7zoQjrZiei0tFsHGA6
a1N+RMTtQS6TKx+tdjWOwbxNSV/pKI3VXRFON05gSjGsKVVbROEzD5al7A73jTVs4aGPsPZDI+XS
DVJNs6gAMJ5kn5Ze+5qKfcVei23OujWGWWW/aP24G+AQlTzNMjnFgQGxCn0TGgLOT5Llo7mvuEBH
KEJuVB9aTZrX2Mz/4ke6bCuTRxpnM+v+SVP+57ez7ef4WbLq+PFE/+klvl3IdEPn7OXipcIVtL43
E2AjmFRxWXDQ8/X/cKILUwMfqBgmfjTzD2YCapdQ2QU9fvZXmf1P6OnKz7B09ac/+PcXMl9X+jCK
eeOmE6+DPgALjSvxMbKo2skf6JS1koOdx/s2Ld8jSwMKIjO/kqxm46UBUI+UiGVVftXCwMmZThS5
PEpR8GnVORYFqGwQB2w6fK3iROEXtZ89TKyQB0KrvCE+YxQVdKnUB8nCaxaGZLk7WezMyuJ5QW2w
5z/G9L/k1OsmEvEyWx8FxZPyh0cvezkgaCLmHvPcIEvKbbGQZsz1q9iunRiuluic2j4EHhBy5Lpk
lGZWxHSWtacmz+5Nm6Ii9rWU0dxFhMFGl41aXdaHhkJXGRZV6WlL1WOLZr0yzq6IyRaFaTDGQowX
8V2eaMvYjF9EHqOMwO4x4NMOrrGsA0pwqlPEphbMySFKKRfRwbBmLtkxrTi6aOcDu7auoCylBFzO
p1Fx9a1u9cSD6MFVRhIrUYzls9wqBteYzrzjzTSvpaqbgd4gpl4xgeqvvqFfoiZbyBZJnIYzthD6
GhflIuJB0ol6l+EnLlBtAk1+kNBEQ8W4aaW/c0WxVckoGQU5eo2yWZpjidxiFFn7gs1B5Dn2SJms
p2w8EyuqSdjOnyJn9c1T3E0fUjtk4YLG9NUVGXvQ/IBxF4axAIOMr7pS1EMZRH9xw5KKdmIzypG9
sHXjX8+KD59xEH3+sn/9+//5r//80av08wt9O14mkgNfAN+KzpAH2Oeb3gOuwZwOCdUybEyzvx8v
+t9smd80ST6MhrSx/a73TKs6jkCLV5rSIsqfMq3ibfp5YPzxO/D98eKN7dC4NfVXXmazNLd2Rfei
A0AOQtVw6mdfYpVMv4JcvOd8VnwPsrXxnE3roIh1UaM6dnot6naDzzAj2I58NQ/8J1hDc1+jkUWL
oTFG1IV5O7u2l036IGmPWV0dFY+YPMnjqCVbhTOjAsrbOS0foYZrjm/jXqpvYR0eSzPgAvRgylig
fC6WCBA0C/q7Ththqz5i9loGrBXCmBuiOSwMbuV5Wm6S9N0ryhdLcao2X+hBevDzZjsVFnq4Ihos
szJFobKC0wLmUIYOn/UvdZ1yI8RDqMuQiTEVFpO7UMdmKLAblpPv0J4ciKxUZioG+wHnpRZ13PUn
TQbTYoh5MR7ee6HBnW82ep04fZ44YRtjU2mfBa03PimF0E+vI+Z66HBtbT0W9FbiRaBilX41aj4l
pltl/DTI5ejlgGrwmFrg+UmptyFhMUGldQ9NsSZ2aLHs7OAPjEePcD999RzSyyYgY+NTTXYfq1vJ
rUu2T2DjuKEDV1orXAEaRhOgf20xPDcmGfNS28t+eFEqCuzKYBVqwZNqx05dqmCA+EFZJIRH7Kq5
mbCfLBe+ftNZ81RoRa59UjpIl9Gj5/fzGkb7gNMyq9S5KkWrvH3lUqyONwWWI2KYRni9aDvcPnt8
oXuze0izaRqmNar8aEvzyGoik7i2FNa6q7lKK7cat4QHhyMssBCXHL/NJsvVt5C2Msk9K5WEkcqH
YNnTVKRwJa5J+g36xaBuLaqJ6JoYcvBsyPSt+WNGMDjwtFkQhageJQ9FwILVuxl5q6iQBRMepgti
4XpOVoBevqFu5r6BzEFQdTI9lNSxJdTb1cMhnp7DvIoO9CFVwep5+HM5040bG1dCGLxF6J6Ik2HV
qcoCxw37ScJLa4PFXsmKrjvZWLIGa0L+8q5M3mrrmGcwugBA+HHr4DdhkY5TxtjYvbxuGxon2rvS
C5YFklc0ftqTJgnWKanpeKueITzNzeqaBFQdpKC00F9oRKtzeH6+x0PYmNsxESNXm3Gf2JpueKn8
cskVyil0GSzHfaGwtWjrlSff5QEudj5sbveF1STcDRCSeMgKrFudySXFBx/C1K0lUF2kdqETfyxc
a9GPQPS6D4VHVqGh8aUfmcifAcLvhyIhu9HfmZK0gNG2li1gSDk+uMoAwt9trfTBi141vd381Qdd
A82CGhoMqsyWnPv/fND9xxrifwIO/fgavz6K0BpsEoNTIbStKhMg6LdHEf9GVskmArrTv2KFfn8U
GXQJgRSirkcFg2RMlKDfXCP8K0UozLjfohV/YtL9OjP/4ByRDRQUk33G5FyZTC3fP4pCyU3TQEBd
HJbuRZ4PX0DByPNYOYfSySwvWnM9TJx9ay7dkWfSQIrtAkztK2JSSKYQOCmVIaVN+RXVYPGnrcxk
6XH0X1vjXaGTpLjFBA5jDQfO0wjqFiL0iPnw2ve7sgOBUb3wF6bFccbfTHHPcr9/k6HO8JsJwIU3
v9po8oGsXU0/vfog8+cz620BC2cACNula207ddabO7feA+KoMZmLPTfyC1DaOr/nq9X4I8W2WXbh
xsxe8VLliKD1bjDWCBc1vtnmqLjbJ3uvFhf+P+ShZHcx0FsN2Dc8ussAlMvjC9Sg4jLIh9i+F9mx
MHaV8ZTr15JCr72oqFg7KwARAAtMPY+Xtrg0X5L4jo7PuqAveI7TDL4SdmS9wQIC0Ume7aLHgSdr
zj59rt6R+XfTc8vWwFuI+3TDYqbHewPUunzvxFZP6WvMgokwF16SedNgQiStqDZ3OdzmfKvjaOw4
5U5WLx4ARaeCr0Rawl3LD9ycoUBcCvYIc+WiAiWZa7cUNyW3Cp4/Fitg6nqkg8RKtn7WmosfHeT0
OSVWNmvRxAWR/bOkHQwqUdqPQtxVyXWoTlQYcq/IqSvI1woVdP4KTXtQZgD7jwj/YKs5ZqIdZ7d3
L59IOrQAyn3alsGW2Et/BbAkVeZncMs6vSysuucjtBXlEZ1aIWN/723TVbk0nsNT+kG4DEum030G
jntRd8G9vUpv9amYoB/0U5k71Fn9kHxaG8Vp9wCIoV/LcKGsT6WdMTcUnmOl1O8l91MGlUDrXGgL
ZVewsD+4K/WinRMWIORd6EsxztGSXEFJBShdL0D0zv1uFV2oJdEP47WuqVeeqMH4o9e90xw6b6so
S4h2oLogHW+j+690w1n7OHyyrCLKCFmaP0K5q1Ys7BzaYqBbq0BDun6GJQNxLbsvH+u3kuJLm7U0
piGySXTbhXOgNQq/OVxX1JVQDcs+ocPViYGZD8FMyCtujVl+I2QJNVqzt2N1zSroPmCY/QV9RtbC
FoumB+qwDlhP4/p+D03eJYfKnEsOwRiw7x6doRsUMqQvX98InVujU57Y4tyTjJrT4sM3jrjeBAhi
V6Wth+wwjZzDYgRDQN9X6aTdAjYNNkge6wlF8tsoeMCe3TxHL7Y5M+qTop0GyvCU5af2oSeb1n9W
zJnfnE3NSaCytw+jtPMwG+3zZ62frWikfQzfx43UYnrGfjUjoroV0NRn9OSNPLRnBPF34h2ze1/v
uTQG2XNkbbqFLa/Nkev2Wk+WvN90ZVuJRfxai61kH3mDV/WSdvTyik+jqW5KuszyU1evzWov7C2V
iUl507L7d/XgOinVgeIOsjrElEMODGCZNRQAUVE0ADnhLbCoD+VL8k6PYAjiCA+QvCcZffI+ICbD
iwRjNNJXy4B/VZpPOGnSnm8W2EDSCfw9yZ/4e5udKW50w70JQpOUwlk+q+UcMY9OL0xPlCyJ+Riv
sa9QV2PtA8A42hNfHQt6xFsBUvwNPAFc5ODMvopfS8PMZff2wNY2c2cq3bnVIk4XNXaRh+4UX8eD
79zn1/olI1J0B0QZ5y3Mbjoa9U0DJfgU7sIXAmCyvoS5U8FtRr2jt/mg2bDw+fTCFZrlR3d2fGVn
uwythS5v8ICP8baynKzBq3tgztBYMfNXjeSJZYlkMmoyV/9Vk9MsRqp21n0UwZL/CkEsgY/9J0f7
JalO0qf7DtqFfTB/WRhAxB56Zxxvk4pffiYeDKmVK72rwCls8zkjtzziSVLk+/qzKdeKfvSKLU2a
LdOW583GaKcP22CVcoz5jnijZlO8TXXW6LPdge0zlQNmdCTe3WIocfKHdrmfyD3m2j1KOsAizrCV
Te9DfVI9R6EKStugupshGY8ZPNIKFohOR+6jlzzJGsTvPT4wxEp1QrOce8lRz/Um3cNLqvZms0jv
1X5LYxpqUp9ereCkhTc9frPAgrXLpLxrxkWmn+Qn35xz0aPVi2qbs6reNfKb0NmsUjih3mnVzhKv
YrwGZY/592UsXzLKa1MeF4xxwSLbj9QYuaeypuRsrrPmhnEG26ObVzlwkC1BcJ71MEY880LaI1lg
zfHs2X3azwZlLqmEzrjxreRH661d93zjPuHb2Bx4tMhI8whkDis5EAdzMnIQzd16q0knfgOcFeLT
Li82FT3wxllZ2ZbvBdu9XtoEzPJ8AajTPuV71qwctgOAwbl/kDkIXurDHaAuBl8m5mrX0yHXLzFt
KafC6fgRAUNoVljZ22f9PJ5Nlr10Yywmlb1ccDXOXtuK3rF8XyxBD9DTEF6iR/nFPNf8rD6Ga/bG
K5RPROSHtSvPqe4zS7St83R7fJnAc6mjUHHgRApuLmIUS4j71IhewNeE9+2ho88Dig1IpnD5Fx6T
FUOhSUX+1yBo/NRTuOz6+uFl6ev3WvB3v/3bXCyrWG5smmIMmX6Z3xVgnZ0ekrCtGSpITUX/Llc8
zcUGAgzm60mF+YMADK2athqTHeTXyPGfceSIn+NkiDbE3KaxXNWZiyfHznfhKs/vcsX0uZOmRMqk
5qaYAx8lrJbqsW2lRSGSmV9eJEW/B9i3xmyxKKJkk4FQCKDXljG3Yv/oqwZm4mYldJQC1lfF1CQy
klNKQU8IR1Vvbnvw1Zvaf0TVweQIGQHokKvSZMpVLlXzQKGDmrcQtcjKZv46j8azZQV3cnFuuRn2
IzV+3t2gFqwFP0whXeNUmhd5uZfDz1iynsmFXDFHG3wwFl64DPAJUKK3G8JDkVBDSWVCFdzxsKt2
ckE2GKzngYfKQEo4d7Q0WWY9/EP2goJ8R4y5xsA6Iezs2ETjAZPbLaYhUAXO692Mbl9AknIRjHS9
exSgEcCFKOcE46UP+VHr1H0krzGuYrxgBqlK5qG+/zAKe29J40sZg6UqKYwj2YLA9cXX8Xn3GlxQ
2BpxGpengZSUYFQxQS35vcN4YQJxT7t8EWu0Y0ts7IeTUoac/lgaABMbSnqpZZZ4HeDP0bxXi3qR
y/K80YK1FIbPBpgfWRFOhQs66WlaCAYTj4N4HUGAFFq2CMdrnEDGumpEjCahQwuvgZQit7Ayk/qz
ptrwqWvH14CwycJcdCK9+iEVfESghhFjKJ30ZtPsTAXXFF3YfVlsFIWbRWUsAk4eEydURHFBZKOk
NM0CdgY/aJ1GlrEqFnkub/UEyGQSLXIOZ60n+RwJ3miYdwS1ocazYvgPHszDzIU5BevTxvIyGvAp
tWHXcEBmabbttOacmaxkE23RYvlVQ83RVYyZlbxWWqIjLAn0hIiaZS3HnC/VcJTnPe9Dkj7ZooWh
5GNqEmF1rX1cL3q/so3mSesZ+MwAIaTtZ66+q+kr7gGNUbkek0Eu+uAUFdRkcKGzho3OptI27JUU
7NKR/pqgPnU8hhu/Pgyl/BFAiEzQ7gvXW0eZ56QKRkrbosVmSqEFYFV3kvf/DYoMn+kbj+k/1p/Z
FBqpvuIjfv/Hf/wl1KZf6RJT1uQPv1h+zZ1cms9yuH5WTVz/dluf/p//r//y14DKbchJr7x+JAGX
HbDHwXv9/Rn7NbuicTByy0dwgJ6MUeFfKRkxUeAKcf2W5XHw/rO4/uNr/Xpy638Dv4+8jm1zUtAn
av43cZ1wsImLEl2d9Z363ck9KehAIojBCJLCfzBTAmOCgwxg2WTrhhKh/qmj+6ti8Q+W1rcAj01V
GGljFouqNj0kvj+6RxT+SHiYEIde3Tc1OY/eDFayzgKsHva98SGVVFK07kdT+ufQsIblYGRsfuik
EPU6GGnViIxZK1N9hduxSpdaScNFINaVhJeP62+vt1fu3Ku4rJx6GrH0beP3k2Pd45Si2q5/ssk5
NA1JQbMgX4sJwc0KkgjVTKIaNBzXOXVWHNsO589CwApHlTpVKgTEOoW/A0dSBRolexuX87xm0aRj
BoMwhSGMD5xy8Iq3dNglxURsyDDA05TuxY6Xi0Xo8qgCXClfrQgosy3e6aTqMcTjQfZloHq6ebZc
KAdnO2vPI/Q5D8mw38j5hw5WOejmhlutXR8jVXox6QspKcOw2gtzeAjoVm7WVV4eBq2nT3Cl0ohW
nAIqBuUA67W+Uaz4ktg6FQIjJTLlKXaJD4QWewVL6u4rWPsz2yr9+VAFiyQZ8I3oaQ2pAqyBbWjA
eDQ4iqocHth1LDyWFX7FvQmYfRQH8zRqH2MVHmIzlhcrGveesJdh5XJP16qFbpzi9kvTcSmsI2pl
1d5+zPv8WOOqTIR1lWs61gD2b3watpp+Yn20w6MevGswJNM3HLCnaFqb9v1C4AT1sqeRe0uITyCV
schbj2qQ7dj0YorYShm3L7X/LFOKYrZRN7DalF81WHY1EyS4Ri2+edlDa+pr1dRIa/QLXXnyydD6
xCda6zFqF0rYrfLuyzA8ymjHXSuWVluttUh3ROkE3IpyIoSlWKgQOAKJpt2q3IESM1a9xpeozdW0
5C3Lo+a6i8bE1NNhd+kt9WxQuGXlaN9tvi16gBKCA9STATrF5i5hCgnC6kmHHph041I29HOV4RKB
bLVxo6qmAMvM/8pz7nSIcnpMzgMINsyY/3o9edd+1sEv/yv9KF///n9/aX+5izOuRFUU+L94X8OF
/o8n9E8v/vs8LAvgCaQH7clsztn566nKXpJNJpMyZgnoHiYS7e8eN51uAnbcAuycYirfrSyxv9mI
zpzT7DS/cnt+e/L8Shf4B2rwdxLh97SBr265H3VivicUTAhQDrjd+Erfn6rdf5N3HjmSq2mWXRET
1GJKTdPK5YRwSW3URhr31sPeVx97mVkpqjqBBGrQAhGDFy/Czd3NyZ+fuPdcvKloPE1kkgxZqSKM
fYYfh6DzlOGJ1/h6e5pFyAobllW1FCpDNF+u1aYnySo79vl2AcCW2H3nfHLpbjXMHH3+IpnBdUMV
Bc/cvENXW3O2sCishs+beIBtT+kryRjUAyu2a/FjYLgBuLHKaP30r7Fcze3l9lbkNHT7hk1T3X4B
y7rv5+QjlphFPKvXQ4nzlzCnbelefVDhejhqq0LdTsJrKZ+F6xOHSwcYoXmel4MoHePmq7M+Wvxf
WO5vPRVVtNwxixEgueIov00vLU6dRf269p62tyRCjE6iE8MHFbZXwiArhs6ww22QmBmGQ09nQAzz
fsk+unFVWpFQ+ncT8tBJPVmEvVRBZ4TXBjN1kCt4xJ57WO8bBnYkBjcBhFbru5AuHVXXWop0bz7Q
nsfo18HTm9vhtZcC8yidpYgpMkxK3oL2uUQ74coVOWnxdoHYfWDujCRxRpDGEGTLfxZ5OAFV9gx7
3X0t5AMkQOK2ygAAwiF8jE2jtZl9tnd/ZLfboJFfRzFgWkhMIR6bes2OqmSlR4V/0r6m3+Hgv9e7
+Km5+8nLCNXrOBlw4fw1+cuecikD80RPD7Cc72d+o8Pvnsr3kUADVnJ5QB08wMd4JPUCULz69N+0
KMZn5uUu2ZH7JSQmM6yJQguSY7slQN0vVsUKxaIUZl7p5j6SXg8sOCkndupC8lk9PkT6hAgUKCEv
FvbBH7+27ezwoZ4SZkyMjXV/vPp//usG9jOEn7PxkmSrftvPfoUmZoyyGyq0qGeMYT8+9qjoWzFS
I+Vk7MDIkc5nnTAxdj05ADVj4Hit8ZuB1OP5sWmH/Xjb5sUF2PyUH5aX++i2LDo9f9qK2+JOKrFj
+LWIztlGdaIHHYOVzhlPUIOI2KlWaeGPpRcDRExCMVmlmT9IThwp+sqQvIYRsEFufWQtp/ml2t6g
DpJIiNoGPHDtst8wPHYCt4N0sUScnk57FIiOmJ15PQBGcJGru6fTdTklDORc6/j0tGtsZv6j37qA
Q1yygVbj653x2+ROJapLqLzigz3uCRTjS5Qv78TDjcvuVsBsW5lQVLgqqWaEFQ8o5lVmfNIIHed9
3KNlYp5FSVA7wgdyUOPUHbOo2gvA1cuw3AGeCDIfYeECpF8PcLR2N7f/hsFh1euOMWEfpldvAgee
+jdmvgcJHFKxvZJ5Ti2BwffpUU59J9JGcLJt8nOz5Yygduafb0lsQ6QC2pwcErSchDE809Cn/v25
Y/bKrekS4PCIEnP4KTKX12Bsw8EDm8+2F5ewG4KEwuZxDeQHpd7EOecSf6oj1goKGLu1k++a58fM
0AjqqI0wTkYP9G78Wh1QuEY5H4+enMxTvnCMjUReUsFBsZzC6+yBV0e2CucaGj51zdVRvx8XFVHZ
BpsaYPTpBwB9ogaRDWSl31Ca1nZHY/Emlj4BlDWkYIVijyB0sd/rY9QZNsrTK3sdZPuQmwpntVJJ
weAs2/E2xJ/FJ2doD8MeqwUWh8/rFwMzPAgPxglF0/YL8MJMNJLi9yDKXsQJO4rNynkP8l5tXf6l
ujdRkJElsG9f0+ZZO/VPd6TOnLE/rJm6gAC/col+VGRr4Du1fV6c4xlZ8aYmZWBvYC8aHdXEfoKR
ziOr7TteHHlx4hW3A8FE9YqFFtwqrKHExPbu/A0SA30n+w05yF90wBGcERBGggPTGS4/3R1Ca1+v
DHj+rzAn9lZml2eeNXgtC3wnTN05pSnoDcLfu8swwB9G0+YKP+VjjcMXmfJ65sbCBBkJ5K3PeI08
tjIDTUMOMhqKKrnnPDSoynfcyzIPEiVKkzeAoPgtMqDs1199DxxfDZbggTUHrm/HnTeQVV9vcZv2
cOXZCcihesFLXZClQmOwhRPUe8WmkVbFpeP2YqsHOeO93XeBSaes2nIXLD+KSpwdO4spgvVoPN8j
eV8iisB0tDMUrOzsTXeTsTLSn056W8YPWBn5t6EzEU2ipTgo88WsGJg0JyYIKbjw274v9mm5a0qv
mH3c8EoZ8B9Xw+lwz6JsuxTS7j7u7tWrNHktGyHm9jBAsFyti32vRiBJdYjbTOCnUOY/ECsXhwpH
PiuHi9Y6jPWHoyjalWk3j0bkWA2BLkQ3XFPp8/2AD5xNR/KltxGgL3s+MVt21E+ZqFzLZQmakzLa
4xR9sOYt8kfIUlhPAytZ55YHEMwHzm/dIapx4QpWH7GLNWkJ1CQzW15H+6iJXDG4Dg9m9pkuW46l
bSW56ktv+bm2w5EbgyKJ37jqi1ey2crlSVaeBuj3IyqWDjlPjny9G95jPC63XZL70/xjcv+2gnt9
LZgF8qhYsVicsVlv71mE0EUjWpk0Y0SSPqPqFQPmajxb+k6k7TG2g+Jrqoeoq3Zwo6rvTLzbmJVV
lI7uwyCMLZZF2gV5tby+f6oichpHJnQg4RvmrH3ApW9CVOygguAawkztDl/M1rVsJzUMYLzstzLs
//cH048xwP9+1hEtdflfzaMfH/WX+lv5E3hpHKJ/5yT5S/3N32A6QXEsIpRQZQsh9F/rb+1PDKpl
FW8KIw9MJv9A91AN1CSGDBlN+zcBH+gxGIf/Y/0tGwafGgsMIxJ6gMff/91AWljKQs5ypLr4ALjS
eMgj94Gu00Im51peolYMLPY/3owbnmyle4QK4O7pW/Rg5DiVkbDW3PwxCt5nHxllqnZarEcgD25s
XOe2sr+v5HfaV4hpx3R0rDNc6eGrD2Eb/Zy51Diyb96aSzyKnSOPI9/Jj/HO9Liex7B0CAC0c/uV
dU5QbsxflvKSRfDPdibeiedYbX+j3MIViuE8liIlCbBdSL5F4JtnTk7F1obkHilMqmgGKA1GpKau
i6GLvOWvLaVXsg1gBHgBfi1f9Gb3mn3k+QnFB8FLwM+KXcGEAJ4hoSTSIT6yAg8ll9qJdPPbpapc
Pl1+IHVaoX84shzkPpbfR0rxzAUlAFbqt9xUGtlzYAt4CadRYWlin7eZared34NM8Bnd9/cVKdc5
GR34XcdPLTtVOxhNAm9Ys6fq/iMricF4bJdvmkZUry0v+0rwmDLp6Rbjt2g5JtoElmosag9CvNXM
yMeEJwlb5Fw8klKY/k6XBnTn43NOtC9Lrt27sBd/0T7KR52EAEx9hGrbGOn9JfOQWFzSC81/pLh8
3vSbhdyK6Kbr5Ubv5ETjtg9qT4o08iO6r1qMUpQxF/2Z/ZyPvyXZsQjjmwTZZe0NCzsKVaTTfxC2
wBOVzJCvV53KQLEzyflON7QceouCHXmio3Xgrigsdfatp2Y/E1TIE3HX9z6zlgZgwt5cdRcaHLd9
Vx0cvq+t4ZqoHd2pcst5/crI59ZuoXGSEEtcyTOuTMGjMKNJujtJqMp+T8wf8U5WAOAyfy2WwGD5
SrdgsOF0rm+koSE07R/6cEc/jmuN/C7AGzVSw8cjHJ3+VhLtATCT3Xzen8zr6VGQSuscOAErSi48
ncsDsiZaA1EgPH3YKIBfcUo+t6fm5eqKvzMXCpXTNoc5AqVkJtGyOYn15r5Nhb3e289oP+8/uIa1
UP0Zf6jwyX7CefjQwNy+efmeHLMaKwzAAXuIBN78g7Zu9ix4YNUU7Pu/SaBBODRhDMA9c48mFi0i
T6aDrFKF2TwvyM/wpLA6ajc/JWJDC2Y15PtS3zDZNpJtvCi4a+zP+aKBlqI8WNAzYgR2FcT15AAT
toUjYVMhz4xudiTQslT24frSheab5qNXlDUfxgm7HsN5vvk8YtAJeu/4qqFB7BszaJ94RCGCGHgg
frVBBdy78tHqhFzicOKvfkRMZ4lw376tUxeeVwc9bG+FOGtON26FQ3MhGa3z50v6TWQvXTKjUOii
12/xw+cNRj1Dz4fsjC4hA/hnczXceaye4G2Rv2ZtdLKkCCqjijt89vanSojSXgCY4YzEMrPOaQJN
9Agk6qpgJOfuvlOETSCTgmXusuaiE+TUb0w9xJmQL1Fx3aPL12ZMw6vU3FEliII/9KeuQj8clHQ1
2KdaR1QcA/fwuFKVTWJFtRU0V++Bq9vUwqrid3tMHzXKdgk39zAvwt4Ii2XXfL6ML1kf3eSjIm5v
XOH8LjGlmv4on1m4lOMP7EZbCJHwmHO4YECm8PEyID6lXRCQ3JKh1phO1znlnRKLTD+npibw6eiK
Y1Pb45ELdv7EUuCgTCFJVEfRTUvLoJMd1Vn4mPGLMZTw56PhkbgB34mAswhE4E53f25rBrzKCmex
6ra+xevOJP9IQfW6HPuv6SDul6P1hEOLQ/Kn/p6mAE5Ng7jmGSm6wDHzVX+W7CYxDNrGR9vYM6FE
SAO3twA6OFHseYiOJNvAeLy9o79ZPvJlL9QHaSLyiCI026Jl8pl9hINfAfgQsqeeENqO8+kKj4e8
wbO5ve3VH/oEcuXoVDkenfY8o8BxgML3m4Jj+AUxR7eFlA8YZHARuIn1apgDQkN/LYf/7VeXKTsx
yyeHzMs25gh80lOC2TMRRlVOFj0yQXH/xVtdPankK9K8khNj2mWjEFwNNoikHFt4s1Swlam7fDKH
EkGZF2eId7FLw/N5SxhDfRYl0pR34Q0U258/QsyekDJtp4c6notl9WXMhKWI2xEVjjCHZkoSyQ7Q
I+ZyR9tM/F/q+Hre3bqNtR4w+vGvi7UguvCdEGdUe4ReAKD5x0fpKB5itwKZTIGLaw94vS1+F/pG
tZyWBaytVJBtXOujiEO+OPMHMtBRbn2NO3tNyjU5Q3bMhNdjHcSXC3OLbMM9ISY7vkw9TFCMqFk4
0DtLmJx7w0kJB3PHkEMlgF3vV0HjVY6+yrMS8SAe0ZVwHJ7r3/up+GKLjFdwcu+zvwSmDWsvOJju
DxI3DiC784T35ah5I6fvt0j0Dj9KYoC++zMsuzYa3ZF4t6F1Zse0z5N2KiUsOfwJqza7UdFXQ93n
A96UI4/zlXJsKTi4PT1aZU+PdMRFyKRdTQ2SeWVmgXn11Sv7FvsHjz/jiGJrnQiWlXNPS321QVjj
CT9QmGIzaFCFisR+ATQNBpr/CSzOqut3nRyKY3gljEcIpG5dEl5OCEO/L01fh1JPGg+KzGvEiKNc
XD5FCSOGt3idU+PnIApsdHz3Q84FuCe6C3UXN6k4B+qbfqiS1YR7nm6fV7xFY4JdwYvJ3EPrwj6G
4EPuSeqp1rvdfKbxqYAyn3EpkUS++Y3giYQsCKxnhVbI6+wGTT3DfdG7PRFA+IHsvI6DNMx8RI6b
kZC0oHIhlz2JqYd7ZKQzu3tsZOZ94Z6Ne0Bq1BUpF3L/FEqFzW/+GMdr4E2jjRon+Z5ktzcgZCEP
ItHDJjnozj0YGmM0zCs3FGePwgK/SBxa8kv3bj23+9tTouDWtTMI7PQvR/Robn/o3nmfGKv0hzKc
LvEP0fNEf4GqvTnW5BoI6g8WIZUXTbU9DsyAQNKL7ELBvLqOsMKEAffQ6yOCjU4p55ttEHWInJSA
wdsesgGYAj7fU/YNVvWquTMtKoqoyr1599heQV1ag53UAE7q28S0FcNrRfuartKVbtrzrlvB4WS+
3dnOwieBYisQhBYI/FywT5PNwr3PrWDZf+TRP5zXWxgU1yf6wiA98tesY47llkihc/aSvRQ1yS9b
sp+xknJnJHhc7NxTkaAxqENcRo3Syh9W/DOF8EdQnCF+mn/k9aQFHO5bjqYDXoHDcIJktuInG/aH
ZauHxSXf5Ts9FDfVW74h7pSSYXjVDuKLdsgwNJx59lDMM1SSbX6LPquwcjxN52tyAUmH67CTQms7
brQtNzDrpW3G4HELW83gOZyb6/tmDEU9YHrDL75kfj0x4AonxXtYdGtP/Kw/FaoeiMqgvVZICM8o
AMDm9XW0YuwMAX9lPNd7npSTy7qKmbEnMTuzXOwapKCopzv3zOTlhtNsx31RR1h0B3shWg4ChMAB
szzrX2/fv0DM0PdxvJ4fWYCXLNKBvhlhqzglRyClkU+QHPUPhHxbvEbxjgeB281Bu1bhPLjVyy3b
6R3NknERxmOe7WCE5rV/mwKx24CSwX00+t/kwBF8aDL4JGQc/abuVx+YBmGDidKbyAn/urwmO1k/
5jwEiYhUUbl7E18Jz2Fkiy0p4tyv7sB7cwIUvZj71sTJuMmNUKj2BRP8gZApKDLMbfRX1Qir1FP6
E0HpL6kU3JC2k2C1uHcSr5L+jEaZgu/5m6b/CDkNnR7U2aFeJ64VcL17wNLMMJl85HqM9ScGEfq2
Q1Du/WLx4Ro8MzsydxzEqqe5iu3S8dWfE3eu7BAZTuSsGKzxrz9fBbJS7O5VDJrX3FkUWzqMhl0I
l2YFUUSiFkWt/TEH48Hpz0PQvY8MkNFrp+c7xW1APpgaILgrGXncw9/fK/aBz5mBsYKoeMcEiPua
a5e3/qBRoFVgeOzHr6f7y9j5BMUZwnceiGiE0IkKTCNr29xp57BQQqY87cbqQHDwKNgtzzsSXyQn
uTmc5Ji1dPSZLbA/Oyk2y+8Ypr9S81zSk0xnUePA4Pta5cc7MJOnsnCdQlgbt8hy1eJoSb56p+f9
ALNsz+12sbzhKDE42ile6kGmrn7FoLJ3evpQpnIW/HfNVP5vlZsIWFdwbyvo7v7V6AUxYA2j8Z84
q//wwX+ZwKh/YreINVOFwmXKivz3lA8JZya6EiwxFtbMv5vAsOaUsRsyaOEfaOJjbvI3pwz7Sks3
ZOR9fx7O/BsbUJJN/nkCo+CIk3URrw4LVV35J6fMrVha+T7cMye+WoB6gqk6W0XO5dsSu0rZynF7
NT8M2U/Zl8iC4ht6aKgEHGkbC0m9lkYKgKN6FmH2Fe6SVmedkviOnC0xXxtBDvDC+2NSbltiu1XG
1TVD+hpzW9+0q6J9vkLqsJvrq9LpnXvHNKjP1+9re6dzYJmjU0Elx74DUp1McMEPfTXYJfPbu956
YoogHnZF3eESQXsv0nJIt8GBZmInTe0RSO+AuXdbXKC1cTTrQ4dmdhDhdrWvZUr/OPka/I5rs5yI
k5Iztry9PzBVL2eONxTwgvJNLsVs0QRCXhWGJxbdaBaG53bCB1JBZjKM1+tSPo8cnNcO8AVPF463
u/5TT5xMEKlx7V504ZJfd4oE0G/Yy/S6ST24qJ2ILcXn99iQjthZaa8eWR3bPJGDWSHjuMjWE3zU
9M3EeyFNLypZw416aCfsFaDve/Pux9ny1ff5t0Y0wLhU/vygMWNhEenA1XpA38YxJ1xXufBtGt26
VZVwUCRfSlpWxASdMUFQ1PiQEaPBjKmW3xm7BR24UvQuvC+vIDwvTfVoftXnoetWYvuxxJQNtzxS
MyLaAWqjQpQON8GifTNJNZIH3JZF99XPLQXynQxK6raCEjqpqIetnxqhdE02clnfbckktRaStFU/
oelkkD8fR6bfQsleddKDdhAckBerOOVUx2R4Mqv8YOm+wBggSSo7j5lY7IXhdx5PGS1odRc8/WEj
nPegVFjEdk6qWbbGliLvBSYhdZgRE9WULzUqk0Rl36slvhKXH1o9redY85JSdhTIaVN2DcWp3KOu
WnMren1LnWR0p1hjaCZ2ydeEY6VXW8oMmhjWgmggoRWQrEp7PTZFBK4vEPvBQWLzneZbqWwi68Zz
kwZBue+HoXKMLPOq3DjU16uTJ9bWhHuXSCgrTQviW3lMESM1YG1uaJHuVvelsSK4V+Lz3YwKydjG
9eiW7DlGRJnSFJrGjnyfnaieGkr1uMK8kXzM6aq6sWWrVRKI22OR0sdUvpX025qifmK41IsT4iNK
JRFvwBKXdk65Uyvvgjh4Dc+RQeSJJxK13mqy1+j5zQWYkvvNcsP7U2It/SgYswnXL/0+MaWD6ML7
v5mk635OO78eQoFoituIkqKUt53EViqnjmPqSwDwfCin+0q4opiddD8Z6rAFH4No1L92w3ngeug7
I+rIAxQKtAnEcBZcUbz5bFJeMzoFvRo25u3rJopeorNpwtizsKQw2IdJLOMa8yXjjmvgnZUjO592
JpwegDqnVdzB8nuMFzoMbxhgkTS58u0RYIDc7boxWXZb1aZUmv/vn5Z/1hUh1pHgXZJFCaT7Xz01
H9bkj9s/rCz+y1f4y6PzjywVIrg0UiBgHvxdNgviIQUwFeRyclYkFE1/W148FEIQLnkG/VV3+XeP
ThX1JDwrNhF/9p/+G49OCaHSf352qiSVqJas81WSCPOP24vq2lZjkeqAnc1wdudue13OfR1o46po
1glTjPYLNpPI0Nmg1ZAD0NJHYhErVugftPH7q1vtql0q7gb1OamDDI8mupFb/xinarXb0kvMm9vg
AR63XtvZHRevE/ZMpeieLrz+jUHidYDzJrwCJpZJ9ug4GiFzSK5lnNhAf2anJvuQtG/D/EywnhRe
Aq7K2jMW4tFuuC68wtpDRj1oDpIhzu94hQX7laFRfCh+NIMgAbfQ3FJwtvIvCu7t5JQRMkHn9V37
UvYYAsxt/G4K2IH0rbLPH8MtlIizbxIa31xgQ/WsTAofqVHvwX/Bw2rIqMftR38JwTuntjU+5/rN
sHC7r68iIEi+kVM+8Qh0WXfjb+njM7opi5EHXpcnQ/FwlvqFS4vWbfMX/Jw704fxJ/vG7/ysv+Yf
1NQEKUNjlB7LIcnPGm/Ce4iCJvda/GttIEkcOAha3PY3vYXc58KmV/Zk8mb7BEueC90wVJ6ofAIM
PdUn21uCxUCVgh3cJkhTZwjUfvFbpf5R9dN6kz3rjZNb9u9MvBcpbBu8tqQHPvJ6Nmv12fwFLkr+
b+IzzwYybtdP82OETUsruhPD/8p0hsY1A3WLRMr4KrDnsd29O9cN9oQZ+2e7vR36D4gTmG6XM2pR
ojg4TSWaXbJi3jCzCj+UGAZCm4kFFPPGklDjhXLJk+9O9yU/AI/utfK37AjyPUUNYgpoB173aZ30
eYUc4rpHCwUXomWEGYOZ8JiL0OzW0fgpfUnALV4V5smuxtFquO024oWqn9hF1GZXjunmDzmOPXzO
LJNAcdlsL9g54DmI7x7jBdZwGp/RX18lt/VcMXh+naRjRZaID8NAP9WmHz9drf1o7SrDlSg1cVcE
aIX5otR+E28zxEUQRZklQ5/2xO7EW3d/F5mcfCR81wzZoCk8hvfjR/ah/jJmvdPLsQ8b36Gy91cI
Ni5SpL0xcL27D5PxAD3dZSmkDSRrOAI2UgSAL5nHLTQ9NW9YOnju9LojPym8CluBAhaRZ/4qD/ax
rVMlHthRsl4xWVaJPJqK6NrY+TdTSLgGAgJZ0gfw6HnlBRcF24GqWnXfdwXmWmDoJ4hlsuJnumvB
4XQBPJNSvV1Wo4/rNP0Q0ZAUK/GbH0zVHDuvf5ULvwAc8X67MsjEdPHw0I63J3JGLfERy3E3nPgp
eUwTihCl17M1smxZl4qLMQGED8gkth3tZb6/CIrTIlK+u+l1V2AH4zYg7AiYJHs1dl1S62G+KM3V
BSxlc93OzD0Lr2g3ghpOt2iJ1yinE3UXK2eZi5i3JUPj/MIP/LrnrMDIi1XXPPCglgcXCULz0rAS
QN6LJuDH/7mFhojQkinvw0U8KlDlGJy6CeqYn2zytDB70pgOujf4D6YHub9CN4TDyJNhTPMu/6AG
m3JgdQ9FD5vWP1YB/Gzx8fESKLTugSowOLSzY1E85pW4njEx03F8JtskAr+Xf5rcJO4+WytMoXHd
qvijrXpVBWDGJ2Q0+GTcKYlEoDOUef7YPDY3RCtOu2FdhHxmeCENMxDGqGQWKBHrtvi6gbDH9FOE
YyutBUdpA/MtPmxeCDi+v8sXwXDGV031vdEf3sXhkbBaFqseDkCxERefaSRAF1lfgbTBAExWwzUY
6dnHTUN6BN/BW/u1gBbljx516OJXGBmd4nC/2ePgEY/euejGTOe+AYwrGxFRDt3soH8qjig75bO4
L95Zqq81D2mTYjekujO/oc7Bij85hzhsXcvrczf/ELa6ff2sXtttt5a/1EvXemW9ommSmaE+U3eN
T9dPZCS7atXELpNn1Br33LUgaElYKR1c6IZT1/tBOMBzSW5sxHB/r7WnVAwhLb6h6oaUi7lpqkMG
lkyJCo3McyB7W4swHw7G3M/oZphIOXdfHR0QyTDhXU5u622y+5tPA4lqUrKXn7hk0ewVssModBa8
CcXnmt17MF1Q3NMJAZo8EqZFwHqjub8MuQZPK1Yyis5kfWttcU2PJ6bUiyEV4LWMdF+SovYWNDKe
ruhpQiVrsyop3gD3uOqrYcBgcbFAofLZtcpzudNK90ausS3vG+b3uJMHliMAeN3CZ4QLamG17A4r
XMxu72cH2a8OeGQTQNOOea4Wv/aNrXDkx2sc5wCloXSyWJDZ2uk+2qR5dm72ndAqSPSuvHNYeckE
St0R9MrZeOKtxRZwEwMzjgbM6tfdrWKiyMw769CW7WXUe+/AB2GE4e5+4Lrsu+IMlct3zBA40xA5
IMv3OG/uxGWwx4RHMJTRhLl5bn4yoURpx+n8lDVvXbzb0G5OqJEeTAVEvkw208UDrkCAF2vFvg/l
9mkyPQ59/BBIhIUPFYZvfK6kw6K8yffzKHwMiMiu5/Z7vKRr8MGEBcTsPZRAYNNRw22QUfyi+SUt
7KSzL0rgX4Zatu/xq2Lr7c5KeRxHt2YqqwFujqr7hcOqga+UrTiuJ3zolg+hVC3WOe1jGo5ouCAo
N6uYC7ShCzlO9WZQQii+Vxa+MJF2zfr+mP+/VlgI+QLod25RDNwUQvknj7jUfySKlLb+xSg/MOl5
KrdPcEB9jHp4m97bL3Hf1D5NSsLGXtxhGx8b+J8v+hq6gODeMHPo7g3slK9lkfi1JNvYfGIdYdUg
xT96YXUfVl3r4JjnWkt1O2QuXwmg3N5GxsoS57nSfCcASdT4A2WpLB6MObgr0X04NHzJDbf/IVdd
ir7VivXM/JSqx9l0afJQ1l2rFf+HA0L6aE4duAoeeyDikJIUmw5kM366GzNs1DFGGWbJARXlsGsZ
sKNBuWBPR4EmDx7Gkdl7/GBAYumc1VHCCEh+zysSpFfNjRtn3YKBjV0jI2zwZF7dvif9OJzEJ7FD
BUnhFtRhtVaSL9wcWIDY5ynb5YxPWfxQ5N1iPAt+3e+UkX8kjUeE2NO0UedTOz6vzd6uXjC2ZPpx
Ut5Tw0Ojp24E4C2ZhzEotJ55i9iaLPss5u/c0oiG9CnGJGYR6CW8T0cz3uj1y8JPlp+I+DSkz7w6
42HUeoj6CFrA3cptjrpR4BLURH8RfV0n+sZp79j0nRJseBZQ8/13jU4fprv/8OT9n2PCQ6P1sL8x
r3wgf/6lMO1//o+sy/6TReSfP/4/BqR0ZApgoL81bP9hvOPzYcpQH9ggOPhAhv4qUaM1JIfGNHT8
zCY50bRefxuQ/pFWxYz0wQX6dzo8SHj/qcOTHrQ9WWTKw5ch/5PrztAgdYupxnFdhOlbuysxdXo3
aj601FfEEwcVSYsRVdpqWNapuF6IfapOSIbcxQwXIbY78xNNVSdvmoQoSuFdQjTMs4lUc2sMeUKN
MXX+p8hxVtgq69DR3X8qj5Iw1DaNz+b+6up4ZO0Hi9au36lOyphahChn6WUU38lzMxkhgv4iAnT+
4LekeuKqvG76hlj50Oycbt61VdDGyKp3KXQw8JuLCULWk3pH56ybQPPu08FDFWS8qNlPp5HU+1NM
3/MdzkV75iUUuF0qdIoCyqcm/lrDFjBCe42skGHVgyfPWfa7IGwzeFd20yqlWAumVfy0oMVtHO2M
6kU+stMz0OxGNI0s3h83nZc9m9tyQ/9j97s7R4ZN57Y42+rZyJ6wXVfkEG4N8cVCFxRHwmcqO2jU
GTMbaH2g+wVZCIf0rfJ8tn82hgr7AFPEmTjOnMZj+0b74lSvVKLDmj6C1gUnsbYGdRaIwfJo6aQI
MxomyIn39O7XNHg8IXk83n2WVx+arxsO5Tz4TRf5DkNpHNOH2rOAGamMGfHRG5EprqrhpKdOKx3H
nH1NA8WDETdydSZs3c1OVWd5RWJLtdWbr9pCvb4x9A+d085J7JNE5BdhFrUzDvvsHWLeXUfbj9CZ
vaUfGPcTMdd1saYcY9Wu2vNRYLN6uhf+jcyIZPuooIhL+iylI0XAqED5V/eqckkZb87C+qYyakNl
RE+OuX+I3YjnoFpv5Gw9v9yvrtYEqKiwfWgkjQE6Ss6527KrB8NRXsattRNuzzEveiuxSeaunH7n
1Svls5CgLHnG6BRxLbl6StkmRjWBf+lXadp9vcE2IrUrpuvYS1vcBWhV5opiyqtRq90u4IcmIPau
skMlUEt+o/pTvrMKu3q//8AsLBxtS/swKbZdYQpoVvpE31qd0MPsofco67JwxK2v6jBlH26qTg+g
lqLRg/bTjyehZbRC05cymGFZ+NqYO3auUPHS/jQjPxkC+4XNO4KZX2v6ksyLWp3VZN+Q59Sfqzns
SyJl30hvkOmswONjddnFxYGk7A42SOpcU7eQSRN3FPmjQchS519CjUskSmb0FvaAGht2SSud8/J1
pD6sM8yx7nysVZKdbRVxQoE+b52VAX7GTvJmGvkPzDgHdCWyRNkYn7tnVjCoWJfipY/3i0OcGzUk
L84gaXFRVzyim76GHHDvpg56c6Oya5f3GmAB81xzMOS3pxJ0yJ3sR4qW2QHlSD75eRYv+s1LaXeI
72oI2nSS5MWAiOnFbchDUOo+63trl7eP+FHg4BQwEJyX/uBhm0kuVJ15S8qjs1g7qUN2IPjwykuO
F/Rtjyp8kyg7azgsFi/p9h2RU0xubtF9ZLmhSsDWEG4RJYZfVIJOU+8q4NQ+EUJcN8RybJP0NOiv
Wv2jJoEievIbtqPsrVzDj6hqP2pesoD4vsEMLeWZ9YDuXLBQZSkIrbkCjv0og+lp+sGNwWU72Gef
pTzKT3nvXymMmIBPgdxHFQpPQQm1m43/FcVwvyuUVXxdd+VTe8xaH2XK/+LuvHIkSc8su5XegBGm
xau7Kdcq9IshIjLCtNa2m15M72uOJzlkMqubQAH9MEOwyAJYFZEu//8T956rKL4+XpCxMNno8ZIR
bU6Xx4ng8GECCEXWmUXgVXku3tUT2MTsu5NPo+GHjR+QPaY6c1Wtsg7XgVNSWaJpA7zMkTpTZdl8
FQASBMNDRdjYAhqGTxIm1k536vDU4GR4yYJ1ID+ribOiey5nL2Rs4ZJUmz1TKxcGDF8+ZUCeVoot
sSuiuukx8SzP5SMLAH0f8m7sQZMjXOI9TVCvWSvFw3BDTleZueSgJd8yxWPpVqVfCLvgnNFYweZ6
pEb9xr8ku+UGscO9yUAzku9CkFmCv5guqsb7JxwwZugk1vE5tlb75hmcmbHFZfZGn10fSmQpoMMu
HAV3dQ8FdoCbkY08WOidcVyO0RNSh6A6FCDuR77sOjW3j5zII/SqghTSOAEKC0he7bZlFkRsHyhS
VFarIX1GJvKZXBUuWuq+Z+G8fM8vMI2p0VeL92w2YJptDTDdnndbQeq4WS5zvx6HW4yryrGOGIs4
ZRGecnEhRrxxuYksnEQn4iE120+EdOmZDifyk904rHt1rbC0r/dV7iXW7dNae5VfQJcgQBL3WP/Z
p3buM9i7B8Y6SnGu3mebO4BefFiVP5biFnf+bBey56d3vFYF6JlNP/1+ty5dWgt11boMkwiLQTGy
vScLbgry5Wk3RFv2u8fUjjzjte7PZEGPz1i9kPGshC3rfBIRkGq8454avoa1fhNIrzvjDzuqz/Mz
fQQ5DM0W9WRNbi/MpzNi1fEiYEBiRMAfgM5OXvfihu1a27gq5qx+pep2ND1Ps4s+lisvDBxVdOr0
pXgwqEXOHXLIFhPeCgifusqVkxZ84zgNppUdIGWUvBEc4AMTPXKOFkaK+Ekj3ieFzWGy6UdEc16a
2zrC/dawoRnG++ZTQnw4yIjp3WRaowMO9nXpVwIpCaSubVqkeZZLxOYYEwy4lfAr9T9yZdNMd+oT
fJOks2OYG3wTCSRoNmJ7ZUMdpwcN0S7X9uwN9W6SNgbKjPRB4qUOvXBxaYnl0MkcQu1kNx5WvHGe
fLfjIorl3TF3RWbzzufhubd8LDQrxQFF8IMj2VT28MmZU9Tgn46h6SMgWY0r8KPrC7PYVetnj9mW
9k+0i7fYrb8TvqmH+gPxzvxzKJExWSrtUSW00YfkikqkkG1SW5I9Noe9+oZxpvaDr2RPqWT4sJ58
0T+OewScNFzv5WZwmDAY23FHa8K45UNmKG++DS8ts3SArpWjbcbVtw6IJWETu76JPkoo9n2r7Ct5
lIn2hSxA+7gCFGebPsPuZxGvMc/iELqxDTVt5RdeaH83LX9csk3Rnvjic1n6FoGSpR9ArjOd4gLc
ilsFufLgVMOmuDeSZHJ7E+C/ymG6niQ284tobdiEGREfutY2tm6+Mj6/65uZ/ti8YZUAsPzuwK3F
ByG2++bGzl4LfWyziX6U2fEjgzs2+CG4XkYI7JQxr0usoDLrVhf2+pkXPRICZOO1XFAtjKvia/xg
BMJRQU5n/po9Ch5f6GzNaxF4xDSiWtQcTFGP6AaZujnR1tiwjFi/PrY7ZSPsYxA7lOLzpnvUoq2Q
2la4Nkc0vee1UWxDyd1gfbNA+uBFI3IhgJpX74xuPQDZgsTDmIyTkcQhrOCJ+pkNFz06xRJdcwvm
+rHUMYnezx/0lSSY2OayMxiegBfyejdeb1q+mdTA+8nBE7sCyLPuvPyUOSz+Ub312GId7Fe0uivr
DXOq18tY/e4e0uxIwAnT0c+xvow4HOoPnu49mc/yUmWfoZViWmjh/l01iw9HmBHRBCLEZgK8z6ed
LN9fxInncIBc1D+RCNkp+0r3F+Jdc0/2dstpuTFixlhNRGLxqRZf8vtMgdy4DI+rH3G0WSq/JLnx
DSriS1k4OjcBLpEXGaODyqcvBqJBERmVDFxtmoxlryrbiSTe6qsFM42WcgHotqON0FmmFFyebfUZ
PxFDTQJ683EQpxPFNMp9uXR0EZvMuTkYxKvcaWzHqXs14oM1b2mSoPtpLi412cZP/C63DtksrbWS
ksMV2r6jHFobyfSWgSyvW0sCk50/oBxEIlnfRpqGwYfzVndHcbbhv1oY35lH4KQNN9a4viMshI1E
eWFAZIuc5sK1duAL8sH38TG0GU/GbvMVFnydvgVEgBBkudffuEjMW+cgps+e5hYtlqMrPlqWi/hx
LH+QwCTR0om4BZmxYtcL+BqaiNCKehXbsWLP9BDlutlWR6oEgkhyGykk64g1AVAz8WH+LXfZD9hC
9nEHdkgDhzWqcyRvzA1JzooSr0s8BfUq1pfCq6tTJoBhdtpgG89Hw1hro11HzjqPmJVsxO4F+KT8
cXca7PFAWdZpGBGdknDPxpE5l7YaL9V0DAab3WEuvtMj0fpQDXLeCyIpNIzM1oHT+3W7rriNaW7O
24vCrYfidn//0L6xU8O0z2NVUrvf1SKbFpuSMS8P0onWjAXUq/6GZKgT75dt23uf47jFKXzbQmiv
T1Jtj4gLxx2hWCi/t+NN99EczVv18sKu6e6LcIfQKRfYfB4XnGQjf5QmrxztCidU8C4uh4w+njf9
ieVgKmJBcCKel7kFfpJBMjlQO4SWqxKIdTdTOVX9KF/Gg8lOrEIUi0Ci9SeJKD3HgiWqG25jPOWz
z8CvKx+qF9RBzPh4cfx6+cgrm4aakIcVmpR/4zHSX3l50h3o8T+7Gu3mfShDgjB/HSD98pN/Gxvd
eU2EWP63WSuQRaAy6ZZs/YRT/zo2Ip8FwyEKP135mXjwy9gIspR2t0qaEJtQM/yZ0ZEiIt77zdlo
oaxDoaBAyAYodZ8s/eJsXNReywsdE15Btb2otGstg2NU1hrL5OS5idB+SqELpF1RqC/ZMZmEw4WC
5mTQhcb6vWBzvhgsufFeW6HmTjDfApwgHYxpzP53+HqhfS7MLFruw9hSvD5crgH+qFYWXkAUQWCg
3giPFsWwSVRHc4dsUsoslywfz0ZIEyqJdJvJV78Y15riLMKxbrG/6RlIaCVVkBBvdVoFA3tjn+1m
sd81CZc51o4YO4Ao9FsjTPxGRsoP8ilJkL9NdzZKMbo9vr6sEZ8mFQ/ZlJ2GQKC3Lpy4KD+FnkI5
bDZFbvCNSLvHvAj2lkbBEGG4SWeniOLLoFxnS17LjJMRpO0LRsdaLJ9HlqV6XSILx5JAby+w06j6
7q0rjZNs0oHkZ5P188BSZQQ0nAqiW2kcRkkH+lRchyyGQ9aIS0BlC8AXFZASf8rcxhLJ21arwJtC
yiF9SQrUu14ELNBegqn2lDwnwqHw48J4XipyYUz5klqGK4F6UhfU7+QmGtx1YLjcRsx3Syb7Uzij
aA64hfPzoo9eMYy7KCGCtyj9EUNm0UE87T4lVp0FyTWzP7FJDfLwKmh0Zamy+IbeX03oAPC130MF
7ZRFsCfu6mq7DD3PO205ZDRYwOrKaKPIhe940FPICbFIkfIhpiKrkjuCtF3H95WGkW+LSQLghF2k
zk3EmCRDWqN7D9rRuCr7uulpON+HpL5KS+2QmrGqBPU9mk9ljEdWir/GunZyjQ9mWzT0Ae3i69F4
aSZ5QrAyPJrBjwhYjmU9Far4MpLp1smCZ5TbMjgQlKmCQIjzwygx0mS/KYqVP5UNwNcf0/iWgW/U
UmKpk/DStfXXlPc/DF6WtmPUZaLk66XznMjbpR88pequRj89JJS2E7ZawhazZNo0FmZ6ZM6zeC3E
yrb4oCUSO5JNzAJ+aMIzerBdJXabWkfvsjAh4rNYQzDvFoAyQniPiwfayh7YpBMamcjSyLVB5453
s5umjug7IafX5VYXWHwTjraY9kwnJRCFaiwkkgXXiPY8G9tHFctgxaf6zuXSUxzCw3CD7HVQo/Sz
oRQdcW0u7IF7LV5X1jdcQs8Ea20Z+XORsEA3VHY/3Pr5MaRqtgaGFcI5U0t30nF56vFtCCj2ZkZx
s2SRmon8cDKee6N+lRmEkfdMWBv1JOONghtrLtIfYYO+FcyJqs2bSeVJ39Nx032dPxRReSzqcvO/
dTn9uuL4/41GyOXAHQILUIHNKnGw/893GejY+L/+s/hNJv5Xzdtvv+Rv1xqLDc1kqYDoW/6D5s1A
uAYzi3whBVbsr9caVE4yzWTUbYjxzF8M+8QxoJ5DJkciEXefov6Zaw04wO/XGvRYmf0PEEXRIGH6
N7m4DNqOuF4lXzNXqg96iDwpupZPNN7Rw1Ce0ndR8lLByaiMGTyM8qvREjWw1upLRwAw/0Yk22Rc
mdSHWkBAziG4mA2NgqdZhxIEj7RPlB/0AEQGDBj53RRudyi9TsUp11766nOUHgplHS9+MQNp/TEv
B6U6UN+heDJJEsYlnH934/Okf2CAYTOPeMOWd2RPz7LDxn+BTkEE9aquWMP4XM19ebRuPH4cst02
MvyhOIHlpH6EisuTQiuXP7UONzREjEVFwlZLDMwhYKxxeQPisiwi5V/z4X3i8BTOqkSPeSUNvWs2
EhM35HU8JPEwFjvthBcdKvYGnDTPVOV+RZqlnQbBtaKreWacCg3EX2oP2V1kTx8iE7czYH6l82Q8
vE4inkl0CIJz3rhJsLXRX7NHYYs61P49i4jNy1q6QctCHwfwylDsIbvq2oUBzmztcG612jZPD8uZ
JtWUfTp+ExzSsEETHgOFYR++2B2KBMnFJ6dzhD0urwmYxRJUaueTukRI8mQSLcnwH2MyR9tGHf2x
QqOB9tETR+d+3uGmBd336IowhFxeTPj7CZPD1eSXj4IEAgA+AMq3d/XSb4n/NVboEuzGHdfVHkkk
winzLaAMf5ruwIDAa/bUGgzbMPT3CMZfsKtPLgsHT4bcz1VyX2Btg/7hDk6KH6qGYe4ujnfRM+Gh
yH8C9s1QF8ZVnjropRIcNKT9+EZp56PPX3Bc0be0Gpgnr/1C7GgZqyKg7/Mr46IyWXqsjT1/jZPX
PDM4NAq/nbZIgQBjXVFmhIBqtmRDzd3JZCyrebG8I0Zy0zHkttx4Wt8t5N0uoyCpnQ1RvBqX52qn
3eKnnfKQbZujfqhYEXEbI1Fat08WWUcnVG6QFUbB0eQ7de1eRMDERFtJRei+JF6ePNTjdQk+1eXV
NM7dqZwfNemI/t8SWBcyi5wU56MbPRMxNatru12RCXJWO8gU061BF6L5oRdBQ+tRf+yklfjY6+uo
8sEKEQruQCBQVqPl1IjMFtdYMNNv+pjdntMjpu7gVKjLOgXlM/ht6ONnwLmOpV3a0UiKKYijR5wK
EjyL+BRXjzUea2b5NLX02HwBwPynbzGxI8s57D04e6uywQ2xWihTUVaQsL5WH8z9XbM01ozxUWZA
iuxfyRXzAt9wgPjulNJWBT//yj7al4L5GvONdy8D17tqXwEFrtHPKKrbzc6zjrTBVt6emSqne1Zh
aMchGGCVbl8I8yQTQWycEucHssJ2dc52xvpToC8NfHnkW5h64ZembJYCcDQ1DdnhK+WIxG5wwm0A
5hl9Gb0jM8tVLK4/TgwX4XCwpoRIlr5VBJhcy8RJbNzWj/rr5Cs7z9wPcJ4AHwR2tuzjy8xonw/O
CsOcfovLfehfi8htP5vGtTq0pbbYH2rqe6IvQJ+ivGrXpPat1UfDl/zEjmQnObEZ6JRTiC9zFWO+
/dTwOKNsk9ys9prFhvdUh9spWCeVk0ouii9pl98fVMBY87N+t17uQBAvxpjqw19axc8thxrkA/K5
1sqEyZYQBg01RXVO5xtDk/FHNttC6QXxlQIjqc4lQWOolxDfdh9IVXSEOywshmZVYDm/TFsGH3aF
pzdwWCZYxTG7ii7oKKf7lk8KUVOHeA9cEF/vy8/3yDhk78d9uMY37mGapUQKPp0UC6ZmW6qNuyf5
ss44JLsnFKEbCwYTPYuGBJaZ9rxeqUhMmYgB7TghtpVTUrJtofuo6h/W8hafHwE/ReOVjQlGIMSe
9yIJTlkjvJTdgC2C0wfR2jVaVu+DeEI8Q2QEwuKWTwHo8H3F0c8ME6FWukkZybIeCiOvap5IAyak
dp/bW+07eOmx/oAduTDkH4hP85V1ivFyIxof/PY03GX5to28pLhJ0UFaM+Xg3e5jIBQvUQRpaUP/
B4IPM7ne+rrlkXfRStDngHut2x/dsC+GPZt5BkcGeJaHxRn40++wunDtlW5WPKpQxPvNLG8GJnbd
Q4p4KcIQvhEkn3wK/k+FHIHQLaINZaasMqXYY79kwmnxRXbIUN83TLE/S8bZ1VF+wcV+p2BdZ8Dg
iqdx/tlYlsPjjLQJNMhaIAMd95UjM6KDyVjt5HztVMcUXB9bJa3fH9sNAhsMOvEKld0Tuqe9jnmS
ufSW/9HCqyRhBt+KHg1lX91wcIs7DUYaWlGGJis07Z/S5/SSP+VPtHP3u4Ct3Temx/Rp3mqrG41M
j0pjFTyKbz9vQX4f3CqyU7o1E2ZXcAm/CK4NeAhcVXREe2t0wFLF3yHxeJimcLky3vRgPRR3F672
OEMRe6RMD0OmyyDMRrZQod0BHRi84vJI3ErwIXNcvd0zg73+JPvS10wxj7t3jcpZrsgzcgGdjYyw
Jz+y9pqM+Qa9wIqpMh1tahLkh5aKYGI+1qt+PEYzpD0LWPNTOV1lPOXWVqyQM200hJvWWukPUoIN
Z6/9UGSUW0fCLyYLxp4XChfd3C6IIWo3c5BDt57B10Oj2OFrIqLLrOy7o3gHLCy2s2pPxLuwqQjR
Zn+7/neeSP3dfiKb0GiZCVEg/4t6fts3//WfcfH5R3GTSt396+/4RzkPJ0uCzk3sGfm//8S/VQiW
Z35FO3GPa/+1nNdkpkaGSsIaD+ifM97h4t6zPn/6V9Aj/Ql9k/WzWv9nqLj4T4/7N3mTXNZdbsgY
WFrOxpXO/VEggQvYMHeGJ6vbWj5lCOT28lNMpbPcKuGU9x9BgBDzrQ8vzT1ZiO6z/wDjBt4Ovb8J
oPExFf2pXzMQgbqUIScKPWocSm6MA3znNPdFKE8kfXfWI3vHmcFTpn2Fd9tIt+lkSHmsJ0hbY+87
OawNawHXCiQUb2rsmmacY4TbhIjaDYX48Jkn3M2YIm3BWslPybA1pqMmka29NTjzOMyZwXNs8HUM
ESJ3a+kleKWGHWhb6rX+3bIkvt31f1ckSYQcXTlXcl+4sa9JHpQT2EbNTZ/oXcTcaR7yK/fkVYQ8
Fa1PT9Op2CcuFX4GhHdmY8wSAwbKrd7KlxCJkk3cS3Se0+fkrG9pWyoo6pFTvneRcxDfSxak8GZ3
H1gcJcubZQiNm9hvuo2JGNnyecatuJZ2DCHCateDNOq2k6tB5MByiEF3i/UDgtgWQQmzCdBOsndQ
pt3oWICm4jW6GN10hOwgfkUcrR6pYN3gMnV/pSRQFlvbCR+sXNDXA3NaI9SpEnfkH+MrRIk94Gc/
TUzPgUiUvhaszcQGEx68guUw/OCJ7SrPhtc2KM80d+FyqmwcREmIDIpCEdUN2niHCJ2SOoezXsFG
0z1mI1Io0u5hGqTllkGS8tB/17vqIL/lH/PaOCmfDT/oYJ3ZPgEmALOG+BQjfxms2S6o18Yl6G6d
vImX4JGVb3JhH4XxIAq8PN2CU6qPdwzYPuBNdXFLIdtPr53d40JmHfCQ9Y7c7wU//pbfeX9ZZlvK
Pmcr3gND4STGxYAjdyD3zMRq4Jb9XhQ3WrulraS57N94gSXBDd4Is9Mfh/A9Ffyu2DBIMpj9XLE6
bLAEVMN5g1NpfJIiZ7E88d7FDA+h74pPzQYFGXXctXgAExU9oKADdRHZCIqqZF98yt9C6KRgPgUH
MYu1sl6mxQW29oEjZE2rDfJZJC2DHRf7wQfLTT1pJ8YI4pzpTovhgCcnGmIabQmpADuK9fRN/dn4
SH4ZugK16sR1jqKDstBFodHJjgVEKfOWFe/4BJ7GpaS0l13iGkdSNpb5Gks7dCIMWjGfpONGF3ym
qsEZdccaUFexEQWWtTutBANt0zAlLiRtgYXbvMLCNPGVRC3vTExYsb+ga1vHox0/pU9svVkazRSy
l+VT4MKEbmsgkrDbp/q9fOf4UO92uSvi6/kW99fcn4MbzZG++K3mBhfEEsobk2URMtMNlZgXPICv
E644PTZNtY0BmpauXD2aG2asAY1cuR7gbSY76DT94NPKIS3HttDA/SS/ajiEB4w0x3DbPWtHRFiU
7dK1Uz2p8pBuJRTimIEP5dcUkFRiR9BgE1ziFFoQ+fgoMcw1XKPzP/rSGU503if5cfRGbz7QvDVw
XOdDB6bQpkpdEDuiRYCymh3yt/ZxQE/xulCRQJJGhnLNPfWBvfYORD9w2LV5yvmoPEuNK9/G/XEN
sPYze6/PiBwnsmN5p5HmrBQOtG9UbcWT6iI7ERu7HcHvMlXPkMuvJDxgFVuv/URCHmPBNw9HE2ZN
JJ8e3Q6opcifSWuxyJpdwyjH+7/P93LEPtGmp32IvsWetddK3kwX85T2XvTE1NAmhZxJq7aez5R5
m3DcDWRwPQQ/eDZokyR8XLDqOnRvpAbwCDDmCvthgZ5Mli8mh65H5b9eaHPFjZJtC/HNym8xIwAJ
hH+8y55zZcW6s49sQ6KEBvLNVr/E0shm7dDwaao+dUTeCfxcPnDBhg5jKM7I7JfcCdi/z2QX9++B
/pEyfSrPofkosO7WcN8/5uRdwEpXIZltExlhDuvTuzgHfSXqI/PUlE95t83mt6A4jW5pfNTMVczm
hIRrfM2CW2BuBlx1TJRCDDGoKyvxPWIannqE2+GJT1I+hec+uHsRu+igC9uWnkJ8ube524oRmfzU
MdmaDorzyKaG3aC6FbV9rhBj4RnmrgPytRk7X4kxEu1J4dPqa+lKljNHpCvvIxEeK9EaeF3WWeao
PPraV8djOPHK0ne6ZETgAA/ByX7mrJNi+hSVGVEA1IWkZTQsNr7qaObL5cwSNeBKfSbLbWYREG9j
uL4R4h+nzfZzuJuUCz0QewUDoX1DEl67mQyo9zu0CUcVrk3nYuKgQsbLGQtM3D2cj/pIGYG7akTG
NUwPsZ3el8DqB25N8WBwg1/ie0oovDUJvBRamluxjTt2tYeYj9a4JcJQf+YygRfL7tzaTAfjtQXb
JGATWc03spDuEac3ESkFOksZaS3/iKsCuX65Kz/IxjPecSbwoZrWeN7lnfCKcqjLHOZa+Co5wNGc
JAfARQmWu5u1RduoB1vhewDKBojNeODGCbuj/MYVzeKjVE+Bcr/UBH0jXuJvIyBVZGMY72nuZA2W
0nWxGZ2ZH4eIBacNaFH/EYHDpOMYNhLMKh4bptP0BWJ9CconU+Flex0KSeAw5b7MLmblAJNns4PW
qUvPFawr3VPSXQc9zHKHaZOymYm3yIpEHFnzw4A3UjsWI0Bm6IhEmdyG8aEBzhSfCoFx3VbDWnf7
35rn/7/qWWCjyVwcp8B9YE3x/S9H9cnXryvnn63B7z//t7Je/QuZPvp9uywq9+yKf0BdlL/wR0kK
wS783aCg/odjQVVZSxtsvyXQupTuv6yeFdWgqv+rl93Q9T9T1Ut3UM1vq2dDJC1OMXlo/F27r6Z/
WT0Hc1iIqgg5NgMyAX6hp3IzXgV9Pmp9ggSQO0tuKEazU55JtgmIe4xJB0CRiCOxoytXmei0tVNM
8kYZvhW6Y1UOtwaDeRLAjTYr1xJfonqKjgNYurH+Lhp21BkjAQ2PHDyPBNbCnS8YPBjFa508pPOj
pECQyJ86roNUl7bi8C4ZcKHQezas6wRj/q65/tiMgr5FRUQvUWelrcG1znH+KQ0JnWpPntF0lXIO
PQ4zYww20QTAt2y2Rk3VjCx/4p9pcKhR6c6F8VSkpVunSYKuhkgFqCNpsOtQEpfSa9t/CCUlVcqB
UP1oFQKYR3E3jMlb38yPlYmviATmJMwcli5oEd8qZFGFNe4608B/SoqCiEE1605Czpw7uVr8KQEy
oVqf12Zw7uTYlnF+qW3OUDDj1t9VOVvMkVqX/jJEr1aFw0mo4zcrjt9K+V5KR4oja9l+GVmYYDLr
uui4FKxvCxTXLT40dp8beUK3ChpmX1lkVs9xtjYi3L1la0x2yn87VTtXDYAA4D1LpF+UgklBcggi
EZoUF5hafY0Un4rWr9jerE0AIWHRHMI5vxjqQACFhBX2nhwxdLeIgURn6vsEPG5r6qtSLx4Eqkip
YZMA2FXn7iAs8MWslDcjyEXHUBnV6HF2E2brU+mwfuXy/J2mXfmZlRGpD5ZgIYn/rFUmIfyCJSUR
ylzIMIgk/XPQwY5o+QLyoNEf1Ejcd6LMxwBzfnXTBOr9Tmegp03tp8y699/8aJP44hOkTvg6uWD3
nMl/ebQVSfwf3m+amvsB94ff8vcDzjRMkncU2TKBRt03in83ZekcfdiiVExbOv/Kr0ecArZKMwn6
Yen406/1D1MWW0OmIBprw59JaX/qiDP+uIbkgTNRuZ/sGtOQ39aQyagrmqXw4QlUjf1QHDmz0WVu
PDffc1uc+onvszAqkZulc+qUsp/U8P8DGjkxuKErOqUgr4iTgP3SIJFg6DfUZE5oiATUCTcJZi01
YNZQfnbU+s2MKz2RHKGL3AFvJtKWPPviaNDYvCEOrZLZhjAEy7N/aO6cgwy0L5Wb8G5W+MWj51AC
MMCQXZh7uLcPVjwy8ngJDFp3KXhRRulm5jeODFqxTcSxNg2fuEQNXORLdUyK2G4jg7UCNgJVTy6j
mHqZpXvjmF7TZLCnqvKsBthmRDJHQvNBsscCJaBTHyx0RT3rgT4BljqVrlUyq+x0jOrQRxU2LjFp
w6NBaoXS7+aczSqdXA30IqOZDoaSgwrQVaTb8hQ8dDD8hSG5FkC8x8hgbZVI0IObFmH/ZrCazSTp
4moqoFUleMwTgoLk0XIns92VmBIkqp04F+++qZWEabcMBkejsYwb3jihP/Oekd+wODN6pRaVct8k
zli2+4lBbYMjawpmVI3RgDF13oedcIMLhdde3yptdK4n4yx0g53j1ZPL+/FClxZ311BWUGJbrqE1
Gx6/naXWJh2DnYHIcjSKb2MMn4WmPi1G6qpTyGqqfoyJYlonzfTRjj8CwvJCqbpoTcoobMAgMG9w
JoLBleWXcOAALBIy20ziT9L8TdGF/dQReRGyV1DxaAUYQv7NzylRkwnZRMRmoSb419PVn0G78X+c
v7qmHP6bGevvv+nvM1YSCcDXUUP9NYbx72eVjkZQNUkLI6pAlEgt+PWsIqCX4ef/1Qgi4/jHWWVQ
O4EdEjnn/qxkAtnh7+WYIuqUfar88z+8Ev9cjrVGFitzQz61meE6quh7akQRtaGwbDLFiu3nTmFJ
HQ7BVdB/6ApuEfhUI8eQijGuSWu7AVzTVIdUFBnpVethgt0x1KRVV/q1rY8paTFTZLiVYvgqJIWi
v4yohReW9TUW7Enyh4DpbBjuJWH6Ci1lU7ASqKNtleGfN50GhoKUo1Zo0v2Uyb2jseCv4nYntcWh
gjmbspAuO4jB1m7o/MLSERrM0WGm1Aubzm3JIe/ScadHcCnLlvnG8CyTVt6xyDDlQ4r/Ta9wZeFY
EfvyuZuqQ1WNdyeq8dUh8VMFOMVqt4vK6LlWs20/wFGJp+Y4ZTVrEUwjcerO0obniIpZfRWk8BIY
LVG/DRVcYTrdQLzSLDL6ivo9P+iUISdwrVwn1Nt9xFyp0/e12uyRxxH7zTqRGrjNAd/IzyU299L4
EekaEi8JsVuwK8n0GSvO6D64aDIDrwWrT0OSEZg+qz9lBiFRlnGxBshtUo/JZ1h4O5iE9DWDJ2Rm
WoIRvvqYxdxryYio1HybsFwSBj/KORfKhOn0OcjBIKOolsAQxM1NqIxtZSACD1ljMXxUaMDnpn7s
ZvnZCtI3s8VNeX9RzfBUTxzIc0lU1nIeIwIprHQ3xzTFOKzhyqf8cZWCyaSBCELhOg87dVLedAlI
dzOXxDpyOotYEyo12jFbq+NxFxuqn01o7oX0UnKaBY28gV033mOaZWdRfij9fAgXltLmvqofuiBd
jyhIclyewzXiyCsKiDtSuDeYVM0dHxSDxC0htI0Mdmw4cM99/3sfhJxRGtGtkoa8y0SN9a8Ktt17
8Z791ov+8ef/dvwpfyFDhQ2SbOgSb/AdI/q3Uk35i4ZOTcMILxmiRFv5SzMqoQhTTJVUXco55ZfT
D7Ta3TlPHouhKz/ruz+xYuKY//30++Pj/rUZ1TQeeRTJjKKMMPeNhi1yptbPJohPDD0aIV45C2Bw
W3l+1ub2VsYJsy1G59JzHL2IS5mi1QWV24AggtqSVk8FOlhXoJJxU6sH1z5/JrHgiPXUrPWOi1vR
GIRTNxN4AYVb1JkMZX38rUX9usOu3y6SO1vMHwn1noNzopjksOKngRuolqpXchDeSYgThVEp6K4O
pQV3FcBELciPRgwWM8AMm72GfXMK0MEQH4fS1ZsBEM2thFfT6q/hgk5A6ndRBRnaZOR2D7xNvoU4
eUp5citdO/TqYDeVFNuJMmIlwrZYZuWxkjVbKquVLsNOlCOUDYb8GCycgaXCnFgStmGgIYg2ov0A
izUtu1uminuZSWnbLofIfJCAEkfUtik+DplZczaEW2WOdzNRIzpRDAMHvigxo8pKR+UALwwRfUB+
UmWasByTY+uyJ4Vvj1tfeDTRWwkiW6IJLAYtYzEmmCL6bQ3DKicqgdzkXTCJGOzva7amhD2jD+sF
GgBAolJkjW6M54RhoA42WSkrbzA5pWOkKEx1w6B7mGs3gJkpxSh/uRJmfWGP8lBXl9ZaD3iWJMmX
epTO5MPc4TWoGnoNHlWs70sj4sTq3SZmflrOdpOpp74YNmkJwLw2UAQHxrnF8C9LgoOa24nkcWs1
5mYB+6Gg81oEsCkNw+2EiXktDWi36+hFLuItvjOZan0CnBkYdJ0ZIqLeREWcHyJWZsNISmZo7HWk
3LrZXHt0Cqn6QzCPynjteK+yO3FTS9jXYHIT0b3oCUad7BybygXIzkVuAawKJyv6UmW0Kly/uVC+
qSwnjbA7p9od25+uuxH4u7Xs0QVjGVXXRYtcL9D3nSBeZKoCk8W/2Ek8eSbS/4e880qS3Ty37IjA
gDevCSCB9FWV5V8QZeG9xxzuIHou3fPqhdMSeUhK6mCEHm6rHySekHiyKjMB/J/Ze21pn7EHkxmz
t6pgB2G5L4r5ZSZKdxaSTSzxS7SVI+KgFMMI/RsIqLZxql62M/zReoUvdfGyoXsYJXnbK6NNdPBm
UmtXmDj30/ZQFTcxG0tDv481zU9BgOk6ZHooXkqfbhcC41WlPzZIN5NCO+TcQQMdgtmj40zYjzT6
NmDsEDMsWaRHRa+dvg4PfD1OHazpTgrmMiIZ5ekmrp5FneFJiparhfJJJ9coLGqa6FNqzkQS30yZ
9SbWQOCgcJTL4PDL3LXQCoDCayTRRVNLZYDQDMV4VuPUwoccWyeB4MF0qQ6CMhwjxOqqGN8VKVMW
VfGS9HEqQVpg/hMSnPOaAAqZ7iRUd52lOL2IFbWEJoTGonnV0ycz+cqHhxTdaclalc4Xr9UTTzBc
yAnlSpjfSiNTN1Sw/cL10lKuhcXbXKMliuKbYp7fFmwq9qwuB6nsdzq81//sw5FJpcWwQdQ5ylRT
/JeH4z8aY/zpr//aGjCKRTMtKzQAiKoZlf7tbFx11kxuRdGkyoci87vDkckpXG4mxqJuMkj4XWvA
YBXRhqqZIgJo6S+NMeDI/PF0/MMbp0H5+XQM23FYwgz/WFKfRp0skztduk92YrpnsU1EKvm1Xm6d
de0Q4xHBRiduZha7fkCg+VHCm5lck/FgmXs0n8lHg0Is3jfUvLlrBXvywco3PXcUYNdORzpNtmXf
jE6BmB4Z557LDhZktOlrstPcsyvPPlMyWDoCXFDMTbhi+80JOzW3sb5doEFhVThrOVMWeNBoVp1g
p7+wvZNc8x5JLGrXexB8gETU1MM7gnghZtSqg+ZzauUwFCcJSIevMG98HwhL4f6eiAQm9Ymz8hwP
R54HpbeF0yiX+2ja6+dWp0S9GfK76y06MXv7Wm+U55ER9BGbtYhAWbYcCI/qCcM5xAQKduUSMJpc
0wkEhaiqs6HeBLJffMBJFbg5bcGf2r0Kld/YkTinQ69hfZtvglf05rMGydgmpStaIcmbBOVr6CWf
TJ6LlxRytG1oO4NtuasMW6hiLKInGyHGIrtKDEiV5MSNEXl16ckkbYBG670pcmTRh00pCkTxuG1D
vtqmjU5R7NREmDSMtU90Rmp1NoNzrnhL5y8Lz8l9qm+j8ECCuQE6TvbyFj3wZsCje+RYGkwfnaJu
kuzp4LrqSZclJA4ND7Eercu+ijMuEbDtUklseAsoiFsssyHoY7f73KZ4VZ7J5llFC8APpydoku2X
NGyb4YYkLqAZ5UlnyWm8lqU9fqUuWmYdEYDgFx3uJjuCuwkwMfNAs76jBd8su/ENb4pO7qnldcfi
k0QwxVdRU2ylY4swBe0QogM+HoREbu6qrumQlkW83620OeVn9WHVYqzvA6z0CJLzoB3NR6ymDwsq
fF/YThc8OjF5G/lWfdRk/rUNBoSa9Hhi1Phw5VOElr70dMkX3pPnsHTLu+zTJA0wcuOQFOcYyw3u
eZtvYgSZQBLQwCrNoRsnELaG4eQ3pg8dT9ypwVn22sclWmNcc+mSuzWKhb1onmqigA5M0grCl617
UCTmTVR76waZ7aBCQPEuABzJZUOeUHIFilkKnjruDYSqLgQOgCnhbr6wJ6H3qoV1634DDaVdRd3+
MjroGTAR6foxnrdJxpwPWm/FoH0rY10nRES+V0gOO1qJzzFmYFXahLv0KH/UfBzZxrplO8CrFDjy
51VITZuJYZ7K+BEyiXIbH4c92lg39OSd4TYHEodjr/ErH2boljemIi4wHpRTdrBA0HaYeR3kzxp7
k5TbG/+7j+wIwNUjKI8CtWp7EAgi1BDerzRMZCbceh+TeW6hDg70krsa8sjHRIKPM39Osq/3rvTa
NAeDxHSeCjByNvxzQJLV208CNmdsb6i17dYgK+W4hHgegFu40F1GGUaAjdcDNyLMtzvlEN4mjs7g
LzlEVyKhTQGRi/QEFZXwOZFs7fg2GrZExGGoRhDARGPe4HVeWoAHzRYpsXZXgDVZtgvZQIMn9l7Q
e3CUAkQJ5eFleVP0Q9yckDsrZLf7BqlbOMDhLey9N+pEJLmV9kJ0D39o7+td5iMMXsto0hw1F+9Y
JJ/e4ECSB6AbCNTOZufVKNzHVT7RzE7fb54QFBzD1ld55IPxIDkkJrxwSznWd3tY+yOBUtl2WoC6
70xCz1FM5y5lBEb/jNup2DAfRThPTrWlbahxZu4F4DxrJpkyOevoCLxFAfwVaKEx48jw5t4jJyxY
S0136I6Qdabv6C1s90BweArXawoeYoD1W4gOSOdLEgQJxwbn8I0IBlQeSzg+ccwC3wLhjKTQCLuA
PfR1FDyt3rJklOorRHykJWCIFIdMYHZt4ehL8TZEsP1JpB0ag0D4zG6BdcoyiXQbMoFRBMtglU1f
ROM8HZboNMhe+QOsgKbYjZQ913Z5Px7DT5ckk/tV7Twz3PFKw58CV8yAZTKcJybRWe8lJ7gyaJg4
3yAnQ1R2SRSsnfUgFfca0geM/sgBxzMpuUw6tM/S193lIl2G5/prR87i95VZirr44rm9KKUtF2t0
3UIzeeiTS6hdgJC28UMl3RLWg6ImS8+l6q8dXubBSjZeupdWY4AMfUy6F3d67IbDzvxc6S8x6gcv
898aC0/smnwtO9ojaAshdTEpFpOvc5PxIeMWxnlrD6flQfVRm29VVH6Lg5YD0/1V2uP7TTMSONbk
bBiiKvCRdMd7Jq6PRzl3Zj156T0ttibtzoA0lA3jtY597319s9g1DIl7g0hs4mFMm/Ae+DH0BYWT
jMdM8s0UC4hd2Y039Q4sDpgWogulk+wj7QsVSoQWCII1akMNE6Sz56FnfcpwXOMtOr+xwAhyiYsd
wMgq80XTx8zZvQleSAhQepx/PKdA25YtGAVi0XLdNWWHdS3yeHCrM5Ggll2ILpEQKOwBVnD9Ahhd
jbnovQDKgbEZNhgRxPvpLJEtiNocSTSU6YlDzkYoU9/rCJP0Td06mr4hzmPT3tCFoqhGLB7flE9B
c0CuLhFexr98g2+U+5TGSNon/uhz+d+52VvIwvGzeyvZLIFITlxMqhhDLpZ+DDj6TqEOr/OMRhYx
+ZLcwBEfDLdXdhq5ETB/yB/7IP5rGL1EPBicG/luQIWRuHy5AdnlH+05ON3W0dbCvSQSg+mwiEdV
Uj6RD1SSa7eXZGDLu8naJYhvEAuy1DlREAyqfWLe+XhCrZiex9HR2dT33uiSceVO8sbkZCNBst6I
j4pMd+utnThcozf9LlNv4HKGlUu1E5GC8Zo/SVwXxRGdSxDQHSFSQVzH+nvTovXCnDK4Mc/nYlXT
A9RUPoGoc/hj1qo9/rCCex3IFYaCZWInbEPmnLbVEztJfu9hJLLK2Kwvbfu9j3s4eYhBcTDiRoMX
2XxCpfv447+pvPgZRGjxeQ1+knjZRFYZz4vT0O+k3h/znTjdLf0tjJzEcFVIV9beMk95vGuko5ph
ynMUtkyn7m7yksPk1Vvp1N2ah/4KpMgv9p23nGag4Nw+iBk440/JbX4tr3CR5QOewJN6UP1yW+wx
XTkVNqn4yBxEIil4JHBrW74PxTbGCKb7UrElJVuyVfnf5o/9b6in+Xu4ETuRfzW7xP7Y9vS5Xz/P
L3/3d39dMRsacxaGjQwpadCYHP66Ymaxu4YciYqGGuZ3rZkoMa20SKeWWQDzi/x9aaP9ArZBVgxd
tKCJgnb4K52ZKq2N1++V8ZJEp7fyRU26R5Gf9HNjlsaCGSctxmwmF1ctAMiJLrESJndQ6t2sJMel
fRYgWrb9So8HYZIjTm9fhfF5gdWiyM2dBmDBCm5J6UGip7vdeExHaEUjoko5tqcxPxdSDXAxx8rP
c9zoYCTCEmllTPMzFvhbE7h4sgxM1CV0ozDyRsgDnUqZrBvHRiOFvja8flQ+K2kiA5GBEMOyDuda
Tq1cJpz8Ecq/4ZRHqA8J60PMLwGsm3jqK1aMYP+mza7t2PpCQFfD9oTMJ6ebFKedaRHApcQy/lSm
lSamqiQfoDKcOOdbq3aN+RKOtzmi3ZI5K3MYcovOcz1sJfU1EUkies6Thm5IxmAJ9HwnB3dBDquB
PX1JzdhpC29ARMCYQBCt2b+w8R3j92aJz0sSHWoVTpuqHFJNvZaYEiaqjwAcGzSNhpGuPr9XnR9Y
Eh1uBkcax+tCKnZagGCB4s/qeOnrnVmxWUoeA3nf5wTMddWNOAwRpUPwUZcJbLyHCBrNxHs1CM/Q
JpHDASW3Uj3OWXHIldYG4HGRQWFE9AhF2/k9W6Nm/LAa9bGgAZ6Hnho93TAPQ2pKYamw9875rqx0
G/XnTDbcVgYyKRyl6asxgw+DFCBhhoKkPIcxKATcuVX7NAYmx4q0MYAmihEaGqU9q4l4N9c96r7A
ntMXAS1zP9d3A2VTujyOEqVCd8qDaDcKMvHjjC9HvrYUQkapHWok3aXGVToyxTJ7u1CEQ0I3W5Rf
pRrcF0hqR8rbkWIxz3HzLX24H9YaLlyjlyAzcnmKq17AQI7MNJdSP2ekLul3emduNKgRXfOu1EDf
jKcg+0zIsRVGhJ3hVkHSHarf0dIeY/HaV42rTFeZocY81efeTNwuql4q9FNCZG7NkNjB4kEXkicr
5eDq4PqRzqlEqMs6+RAVGH9RB0j9e5edrGWyh1DiCIn4BIxNZt0sXfTMhePwK2JN4QoGZSppsb8M
woMVzDB3dxHyYgvBZcINUTGtRqIhwWPopKs2EtWIr5TYoqT4attbo8UwTvoZWQ3jR7g6vbEQDrDJ
ZIB8maFv5TnZz9PkKgizlCG2lxknb1jsajNGBUeoadDdiXhj49X/sPR+CyEu04OtLqf7rKx2TSc8
jvWICdYrud9UuNYylg9V+zbxZ0qitNfAcgkVRmLjO9caexaIsWUT2ZpI3Wc8sSg85IjQYmrNiJgR
hMadjsoeAVsr8z91j5VMtj2A9iDomj3zg0B8kNXIY1JpkeYN91rA8DkxbBjjswAPN+8onaZsN4Hu
bmrWjgRr5KZMdtOTBXuEp7MjLl9JbzBRmA51ySWmL3YVtftED56WHtEsaeXQB8tEfy1VMi3j7iTD
wVi6zKl1QudnaeBRsmjXCrHz3KWnOunvmdZtpTRzO+a1jXJp2dEaIYlu2nUKgMv0R8WM3MLaB5pw
L8fhZUAlXDOdz9GNmOk64IaOyNhEG2jzM7weTEfwAS49rvvxLSgnlCXPDdzATt+qMSnlxX3FL6SH
EOwwdzZVt7MAuVrVOZpCO7beKz3bExxg8HjRB9VNUd5EviCq5ibAcr88S6veJnwYqyeLUPcKPfEQ
3/y75rX/r4IyfjvxmXn+c2na/qv9Ao/xT4oF/uqvxQJKDLaZbC2Jd0J5+2uxoPwCBly0RGkNfTJ/
hDD9JLlF3qGJwDGQpEl/kNxSJ2DYU9S/Xi5QefypXEB6QgaUYlAqMHFGLvdzuWA0cjV1Ia4rSahv
BvJYU5OmkHZKojIvrOmaWdO24WiUow5zPbu1QXo0Q1KLBRJnE5Lj13gRQDm5lrsmq8eaw6SWXwLl
STOYNCAsjRvr1gql6zLjyJaPIQnGSWOr88swss2xJlqkdYlWyjAzvgcGmDnhexaGE6UadyoKjgID
awdbouiNi2YEaz5Q9SwxBk41tPP4f8bwtpzw+0ZkD6nX2Mz2Jg8M1aqJy8C3SlqLaEWXlt80Egwv
YJYiN9WxnBoUpoM3z/W1RGzXiNljXObXPoPmmRieIr+rBMGrPbQl1KFZE+F0GC/YK6g7joumH4tu
Oi606QXDsg5zb8W7LKTWTVB3ZMWyVSToRtJ8qVKwUn1zzqQZvHr1GCaguNPF01N1b6ik9s3A91Dk
RtRPyrIw/J3v+s68a4X8pEtEfksZaRUmPSIeAuuuxXectHcsQ52sYRBI0ygjwFji4T61gl0Ql3sN
tG5IWRPO2G0iQgSWzJOZC6Xqt9LATNA5nvhgWyB40yPlhJ0J4TmkI7UimnutIWswvma45waFQKtp
vKbSjZ4IRzON9lEXIoVbBHZjBBAODI/Ez2GUZadYpbwQtZN1j4ufAZ2vgd5XWoW/+qzsGmZ9OYrg
eZUGVwXU7Bb5I5phCe2whYa4WMXEJqriAHVxuaqMCbuQUB3rqI9LVMhkBmlokhW0yRIa5RatsggW
BOWyxYWmtZxuyi0FGwd6d9GH0NFq05tDxf7//aH3wzJAJ6PQiaB1FTWLvuGfP/z88n/+15dwRTf4
DwlBf3yhvz0KtV8McmMN1lMrKOjnR6H2i8a2SiMVTyH/jsCEnwUfmozgAxDdD6/x7x+FLLPotnh8
/Z+e6i/oPX5I6v7QOInKqnThV1tFbz/yZn8yHyAH7cIoZ9Vbj+D253ZvjrrTIbKSxuLRwEFYqvdR
+KaOj4IIpJZ9viqeCUA9DAn6/0o1/NAob4XmdawTQquaAc8V+6jU/IianLF9yl9pld5V2dW25bnr
yutMSJ8jNh1PTjoUhhtzJDO7VKgqrfGb7IVUlo9IPp5LvTzHDYmV0iJxP3XshOPbHiuDHs2HLk6v
evM8yKTYtrCzxBTfQ6cYx0klmDsz4cktMT2PeepHprvw3bxWsvxygrRthQexEYBeLvbYof9dRPjE
dyO0MAsMpCouD1nP7KWYZpqMV3kU/RZOwGgec35gysC011zJiP1Cni4LH0PKRLNi6DjyvGVLyVCf
JxqWCI0ouwY5hLlmOQMl6xHmZzwxSyaMZZZu6YO+c0s9GmZ7Y5j9birlGS/WcrFG8xo2OUMVBoSj
sp8D/UbOw4+lRTlXWR9aBPZBrjyhu5PSL2lJPMEUPKtLXpRB3QdT4YphhlaE+lVPLqVJyg145pKh
jhJcxkkL8WovNJ2UqMnimXr2XbH5woVGVwGrThyOJXbcbgBdq3fO0ArfJpVdpQ23MzngSjFs1TB8
CNW9kt8JLKRkpvYtfgDiIPgDQCAFAXHG6hKRAaA6yY9pjvM6PeSL8NwjSv+R6WnKS4R2m5UV+PsI
OU2f8uB/73r5CLKQZJlquDQmMIl2oBE/duP+3/VA+284zuFZBZQAViOZmCqr8f9LpIvfVF8MdVC3
L3Hx9vNs5x++0G9lGwYFaS2/VEWUDEY5v2rTkMFRrbGBF6U16/q3Z5X2i67ilULLq0goceWfwq+1
X1R0vizuefYp6wL+r0x55B8Qzj9MeTQ+ABQAqriCRP/glFrkYFHCjoCEDFqQKeqlLWaMNQnA0thY
ioqMpZmwvpnYJKkjyXaY0hOCKsg5actWiAiYzGJpQU++zGPmlvpqLGyWk9CwVJYCGYyudpszHB0T
hd0ZtMgA84tJXTPwLLPk90HqdlUngtUkpQtNZceY05q5F1sJHP641cv0thuQjvSARiy2exHgjqQh
ooCQP1S6IZoTJZWuFmpYbYghJU5vhZBv+3VZY6VfTcDe2ExOot46iTpvjKXe69ymQJFe5S52IxMa
F1tGs/tALm3r5DiEQX9pGDkpC1stKgtlIgyK5wwwzLsSjXvd3gz1ixIxUGZIMFt4Z0sCltlTLrxu
x6JqYjtbwq2PredEZKSl4LpguVeJ4nMQymwQBhpv4ZDTX5YzAVux4ZRwkyMVuibwJ2EdpzU8CYiE
VIRjz/ZpCsQ3KcciGuqndEbcUIg02cNBkAFPb3PSQkuBsZPMnAd2g9n4FqRUcQhfiu866PeJtpwt
ekKTHT47BTmLobw3byERaIGgwwGSGCpMyP0+8/l2Cl8w/VoZEAWyNM2+co2MZ1Au+AS8bxGZH5Mg
2TWhSvhIiRm+fhTz8FbNgfVT4lbTZOtAmDA8sByWHB0OS0iw69Jo1yFmX8eKlQxqNcsOpXCbAKbX
6hHUjnKXzDChm3HD9ct+rYJ+I84UivrOmmhaRXVDRDZxGyjfqqb+ThedlXpkPoxR8QQT8ktXGxaf
RGEML1pm2XEQ3YuGxKKRCIms0hjlC/1Oa5IXFSZ8yi3epPKdMXN2kMejFSPucePCNsTkg6ChIF0S
8bKc0PxmsNyX0luM/NloyWXsZWA1Jo5faN5pyeRKCNJbOaiPaoU+LmjOonUjKC+SyE5QyLGxW+xi
V6g90Jp6IKuutrathOjJXyq89qN60RsluzGY4elqd+xilXjLkPsrSlnq5x0ryjGuP5c6id2A4Zkd
tykXsAJLaB52Y8hoY3peBMEJZ8tOhvlUsvVJOr472DZDbJ40Jf8MuV6FuuFcH7PucWrIhcy0BGfz
xJhGLlJiygdXnBvUfszx7HYBNl9Krez8Z58Qazer4me18EQh1f2Xuiy//Cz/1//4w8nw5xf428kA
l1ITsWas3hBNJUL515NB/wW0pqEwi0FmtQ76fzsZ9F/WslLmSanJa33L7/P3+b/+C/sCDGEAl5XV
r/aXOJfaj4b99yfDn975zw19JAZRZBldaRfPiKdQvbYB148TKfYk0JBupucRDli7MT7kE/mlj+mZ
MXTiRTsJNniCN5X2GxWDbXwKB5SgIdl+ZF1se8MuPoCBg6YiZUA+EbzyhWe9fqPPve3qXVIELwUK
RKRK6sAinnUkhattzmiGXnMkMmnJrUz+EPvm1rHK4nFK1INg6nZnFG7A7l+DdwnC3tjCDjsYjC2J
+TRljye5PzBpT66ymhA2rIHfEDfPih9ltdNOBPjc1shSqvze0oML5ilkHHL0Scd5SkRP7kscAQgR
VoYnIKk83KopoRsoV81Y3o2TdR8tO20g+wER6U0/hjfgY8AXL/1Wm1niN0SCRY0XNe9Tkx+MgHUn
AmDOD0WiXyYQc5ZcA+xGlVxNlDQxI10ZqssCZFjcsewO5SOrfuRBH8B8X/McJr1+sQQ7+pAV+1wg
rxKIWNhHvFHLBrWbx26GFqLd5sGm7/fNd89eFczbbbG4xMLATDMNPypcCvWahwVxvh8wGuRDeiPY
zSOzQwYWFgANEMUDZHx5kyIs+E68SnX6ALrXYcLpX46raIcDuVMJSiHWWjPRNjyAqGOKbpQAgGbP
TO/BIbBrYAbqEUg6+pbpIquddS8mDgQ6KbPyEsaEyiwIeUSARQPsr3RAh/Nh3cCe4bKqmdnY7cU8
J4ewfYoYTs6oG0brYmiHfnuUkxVvCKLfIV5AVz4n7ZntL8sfVXjFvPHd5qdcP2klvtoLIDBj3kuj
332R4mGikNBvSC5AaIMKzNpeVb+9LrlPEiutyjs5Fm4N3DsFudPUG40zsLDZmjSCjwxveAGiUHyQ
8baHgTB9LB/IhtmnzzcxekUy57o3Nspt4JgmBLT1fbX37ScCEAqd6jQii9dxDGOrIWAV8NxFcJAj
x7gwNScgQ/UjAaV/V032ivJGk9Q64hPGv+ukbsoXfo/+Mr53owtCFL4CdyqxIVzjX5Mbrj8D7Xx/
RC/jLnZwYVaUH2vxqncbShf43i2nkWMxrjMddLjMW5jwJ/lG9NVhUyBtIjUV4V6IGGYffLAwY+CP
nIFT57uqXOSaEw6DNdTICi8iTvADQiPqwVVGvrnyJqrUs/VDcwdZi/Al0dWBSPSwZdF9KKfoDt3V
tvMlL9xN3lv/kW2rIxq746X3hIfwVjl1/hkZAtsXG1M50p7nnvC1Xe2g4eCyXWF7+9L01q/2TXqr
D+Ezmc5ejHViox7i3XxsQWzbtELhMXlsj/MFxcJ5oIzZBAjXVwIJciTm/aypTMxXxFXMx/zBPKLo
ecdiH5Ev7VWL3XzDTOFR9Fa9q88ZdCtoeTzGXvkTpu1LcRJO8Hiu6gE2IFmxxOh+ccbu+ectGo+d
YRKcgGStvWGvVN2ZF8pIka4bRUDxKgwvA3jWFHfRTZSjaduhYhosUujo25xMljZ0upa4lc/oE1AT
zBzXgkdmkLYTXxkHWJvhOBzkvXQJpAcY9Nh67RrktVeGLxFiRSrd3h6y7RXlw4gZPvxPXtyvUynI
cxKjIYY/EnZxVu3/airVJP0f3Ud/foFfOzw83yzdaaI0yWDu8+s5rv7CcJ2RPbRqWcGGxP/z22Ae
m5KuYxQ3xN/P5Vf3EW2iSO8HEo8x1V8ZRlF8/2kuzxuXdX5BU6LRVf+wxm9M3H95Gsd22t6ZgxOw
gAewOxxa2c+huUJ6QXHyPQ3XQXYbwy9i1CoHCmJgzi7nXefkwXUVKt+hbBtc4FIBujYEiOGGEYQL
zBi877rOWhyzhxq8waMn26Q9pPIWijAnAKPfJ4FeUDhE6i5BPdQfo9Ybro2+QxktP9R7/lY5XvrY
V8z9is2FGbEjhpfZE2oiFE+RzZS7usXmvOVJtf5OqbbVPgRgX0w5cB5uhYlB0BE/VfAKAgMiTdjx
b2kvJcTUek2vsRL3lrAc9AgvBqP+p/6Aqbk9fJJz5OV3/ZlBGyTP/XKFtBDY8rkEDwuqWidJqnd1
90dW50a5Gq0nn0kebuzRcpoH9r68mlbYt49iYxtH4yjtysMAXoyAJ34oCN5pG4pvwnDVk1PZ3I3V
VcCpHW1LH2rHytArN5/pE7m91cdyAT/lmw+PE6tTJOOUWrsWlkTDbvdGNa91eoUqli6wPNmeJIrd
A9OyySx7Rr/X+JNi83Ul9X3+3RA7xYgPlydu/wD+2YbC4WUBh+VUCnoLu1NQNeyWdgUF1jMjscPS
eQRszPvhWSV0e0uLcTixgnms8ytANqTqsX1Krmi/B7Cyn/VGdtk5zucYsLAjvaMUdKVjflc/8isM
xzZiU+0A7G+guRb+vA/fsl18O/jDAaGsF3qgCuPcIUDUwPVPKPKdBrWJkf63/ir4fJ2TdETUntMw
T1vBr0kOvbbfwexHu6jxRd1J+4e6fxBGb4HbRdjAnRxtVW0/a/uFGiG6WDIF0a70SyaMBtkFK0NR
4LAN4dTaQ/2sFo8N0svwXKb7lbqubbFa5Rs2Q7q0m9Fmo8ZT9vUpH3YacpEWP73dn4Z7eAhcj9Ce
NXwAa+SsI6NBpwbLbAntZbuFdj6lF6XxyN/QikvT7DDDYh5jLQaA1nRMpJS8m/vMdIfUGYWDAsp8
k/IiEosNAObO9EzgKlwQysxucaB1RwE9oUPIlvEeDA9z7xiYDcL9Cto2j1rH5ykdqnvEv5Rf4qU8
I8lr8CTb/TdlbVpvmeAs1uY5JqkLx23oSwKOMkevbX71Kj9KBShDAWliS6LnRn+TIVx/wV2cdVuH
oZQdVbh6CypIoOJQckc7Rp9AOAtei4l7DOmmZLMcZv6gUqaQoEuQfLmBpNMglHCRwBAKygvp1cN8
Myxn0OEyw16yrwJsV26V7FQwDKOtiKSgODVS+nwHStrAI4WfzXIIJFSn1YWAq3c0nTRFBWlr7zIz
Fea+/U2PkNpyavEQDy7Mzjo+x4kH9plvczp0uC7ehOgleCH1VcMtkWzGO0arO+U2+TYv6J1bmvI1
hrw+SQhg2g22NndUQLitKueGVMvozsBYuTqAnQwe8z0kqovwGJ7u5BvmyDEZ8sIGJTx1UIfcjuEK
3LN9u9wExDfCeW/v5vxyEyX+MLNB2oZ8VbxpzvPxgD4dj7CU75pou9xhHriHvRDC6Ct9Gc3ge4TI
j01lt4KZ+YnHRd2K13DaZ/oe8PvEJnLcV/ot/0utgs09wnlnPhfyGuHmdTwPn3w3XC19tY1HUEQ+
qzMJqvX8xR9AYxvQ6N4qoMyQ+YHn7c8hSGji7mxE9rOEZxkOvN2vbEZb/UjnrQrN39hie4CPuC1M
bk6PqBsd7M7AcMWJarf0dtVB/xxhBaMN45ndujQFqDdGUkUYu21KYzdjPsd9TZQfKTPjbkbSonIY
2fnoDiYa2psyt01UU3b9Id+jugm2d+CVjNcWjfcNKmK+2BW1cZljLy45XxbJZaqhZC7GNoJlrDNC
c66XlmehhsS82ByBjBV2t9dcbeCJtGEIJzzk0ZoXB1Swb3bJsgtVSjPXuiU8TmiPo7ET6ne+I75C
Qd0izzcoWqdzcbAoRr+DS+Zfh1N9QRU7Abi0WwbvZBUwZOze5uhBe4RKYKKKI24LrQ0XMVpQ+IDo
POEdohB+igkIm3HSbblAkgAdx7GPD4p8WSo4pDltYXJWQ7t+gHzQf7BBWng6Ba4cvnXgzYuXMnJo
ztCbaTgDacRGt+VmMY+cbc3iRQfavBJNPVct3qY34FAV+Z7DQzsd1Jkf6UzpDvcuZMLY3Cnz5Ugw
brrTnykRC20LrDyJMcZY5pZ/Zgw46U/Fff0sgjo8fHCHxNwabrsd3PPMaPbHbYKLQHNrTJo+hfJi
v/Afy6ug4mrde4fvYHnlB9bds9hclQneqIPcN7PbHu0wZNenon7G8hnkfrNFbjWd0vvG81GoLrCb
yY6bK0fSyXpyBuTKrJmRra7qVQ42lDfYWl3ZcftL8VY+r3YAKoAn86N/QkJFGqU5fAXmPa+K4MrC
9UE+7B7E+0gkwB5Zj83CqqXkIMyU2O6D7sua15wU0jC5enNawiNJRhJ8yNZr0AuJO3SN4K7rxNeE
HZ3+Wkm01wBKBFC+yJOK9XnHpj5obSVxNfU8bni3KKFq4izW/GEr91DHLfF9YH3haUVUdIa5Ts2P
b9shWDHuYfS9Ao5MH0Ld/jJfDILB7e5pghhGkOchg0b7ljaOtH+iiYkB9iH515rNERNNBHoet0q/
C7iRC0cRdwb5d707AQK0p1uh3gJdJ2NC2i97zZs/qjMAc16rgtbAJt1BCI7rLrOPfbC3sJPhSt3I
XJDwg1CBI01GfgEX6+jXldPrHqAZtOZxc4+ou9dv4XLk/XbU9h0mB9m3UFwnLgbZ9jrP2xxDFg1K
xRhTzp6HyWunD9W8nVrKu5Un8dQYb6NxtQialuun4SW7NTDadcQMyNc4fJFerHEvV085M1b1NeOT
xUtzQ45H2H9VSLaxm56VG1Bq0YMsYdbZtjNzTNuEpw/Jyy99uLkEUxK2hSuEMf1xvtUMDxDraIcj
38ZrGWmbnlVppWFoYmZKOmOn3axBIP1uQBl+G2OyIZSCkzkdtsvk6XcEd2+IaB03QE3QWB37G4Ij
D3jvGb6ALHeYI2U+sxgk+G/9veD1uZ1wqK4ufm8ZdtjwDqgbemR8ZBL27n/wiJXdmM7+aR1k/ouG
rHlruyJOfx6t/vQX/9aIkYe3xs1ZGj2YiB/2Nzm1htUVmAPrrb83VT81YhKkGxA50t+asZ8HqiIr
nxUAwY5ubdP+SitG6t2fOzHGyLJuaLwofegfOrGpFy05MUltDzkjY52KQMveO5HA26JmUWwc4iW7
z+T6y6pr5mRxAVV7yv83d+ex4ziaZu1bKcyeDXqzmFlIpCjvQmE3RFh673n1/8Psqsqs7Jnuv4Ba
TA+QaHRWZCiMpO97zTnPQa6bfbLtwYv3Frav1bebZG/FrV3E+lksrtX4WGIczyR/Fsqwl/vsNcut
Y5SVefGeN+FtML9mBESMNBTjSzpxIrB/DxIurSo469rjiDdqHEOnlOvjJMlrEUlPNysrPXI3x08J
l79E1Sdy/EJysXWGZeNkMT2MVh6uUrHEoO6XJAkBwOqq8zD1rp5bj4kPIxl08qwaDvCmBg00AZXs
DvNFZQqpwJfJCaaZAO61fr/PkvtWAvzQaod64r8wm8oiAhNUWxyLdUi2Sx2i8Lz2pfemwJ8qFFGh
HxLRY3auWYlAyJ4HiTSfxiDVgvgStvtZpbMwImhB3QoEnQpkHIQ+x0zOoStZPAvNe1RSIBj9ccQp
hkU9x3ujk36ZyizQe8TUPgYqzoKEidhIdkenNMdZc4xUzYksqqOivEtRa9HZioqwFKJbg4GijdZS
DsMbjE/eEdOsPgSjeja7L/bzJ6t7VUtxa+B8KcVmOVUPIT7OAP2Wikar0ZOdn5D/qson06R4Ih1I
UGtkBeTa1BCSI9Do+jqXMG5U+a4UuATMAkHml+qRzdnYfkqnN8/tI5+yXcDd+2ygCBiYIHbN0WvK
BQhnNfJ2KmzBdHgVgxfJhP3lGQedCZmQSRc9vXVRxwE1MqKyLMLo9X3gXdEjIMRj4il8DjEtYAgt
yKPEz6xLEYZ20fQvkU5Nh7Q4xjeZFegzAkx/xCMJRc1VJNuhwRNiETdbhRDLJqdKmKlJVCBcKKFK
YIRqbLqAm15/kmmRivqFDC5bqjWe7rkl/IgCLIII0OoC7oLauXWIokFkdJY2t0HXmJw3O2UQHbUK
nypoiqNJypWPg9nSuLQSu+usB1HDI/hXnbn/rvLVbzMzCf4NsyMoYGgOGC39z0f0xv/xcP5vP/n3
eZnGgAs+rKbOeRDSd0WE+jdwZBKKCANV1Xwi/2FeBmfWwBQj6mANfyQS4HvRFUvioEbnSgLcn1JE
8HP94zH980/9496LhM188LQmpDLH0V+fo8w6NvpHrZDdpIJx6R8CwlzMfF9G01tO0lI5GgtZvlOn
m95dLOs1inFpMysPu2qpkU7f85YoxsdRo0fPz2KZLHRezlJyL5X4UUmVEtFTN6aMYZr11SSPbtR9
tcq2oiyUGyC0ifpQK4/S8ALAZyXpz37EYiNCG6+NR7833UjxVykNNUQWG+wZ7APPASt4aKbWbc3A
FllUKYVPa8mB2839Er1mxe6Y/JuIFAn/1rZzrJtm9+kbUIiV0WMMtTRa4erQZL0N4GjRtMpJGMPH
LFtF2T5QdGdkh6UJzcI3RJQWG1lpVtngCGg/s2p4akiODur55kjAimgjYnd5nffiqpfqZRxLO81g
ZJ4IfLu4WWxLyJyx28eafLU6Mjdych96fCxW6H+GgRS6ecugJszcWHkYGyiGEdwBEWZ8V68r7Jgj
EKOhRKWuPfcVFokWjj4CJz2rL0jABpp7pXhpcGJg3GOGH1WKU+qOn9VACO7lZnwZzMmJle4cVLkb
DrfSMPch9pYhSQ6qme27NqQ9Ec9BhvpuxH5FtZgyfpPqlyD3XxTPWwqqa8ISKBM3tnAgoibSZqUe
BKXe81cSmLgyG7+iKDyKeb2CEIwGuiHHwB9lfWk15mXsYnWVN3ispyCiL4bvNBnvfjo5mnINYrTT
QuDTU0+YSCdo7K1AFiepfBH8a00ggQx5V4nlkV7OG5QcmH0A5axmn1dSwvK0FMrb5LcbIAMZDhkB
e3PN/WgF912jk31pun/Vmfi/UAz2azk5K0b/ySGXhFUdv/6yCOum+inS8ocH+H7QibLKCcNxppJX
870eneHZbAsALFqqJOmzquC3xQDSLxOd/7zI/4ZXYff/24If6Rdn3284WhQAf6Ye5eD8x4NOM6x5
OUAxqoPJ5uM/6FQROgNUE5g1BF4cLE1f3kKKvWI1IPvAMGD4czNryo79rcZIeyijayNHV6OpH81U
BEIs6ee8IGCct3AZBRsT47Eh0fLSGsnMLuu58XqIhTe97t54G3EGErFgKAcrHU5MIUQmyITfgKFl
oF0pblYyTpGXHQVjB4IVdtIz9ju7arGyM2OtFfK/2I9PZbrmNoC87C3KUj+oHsOhTGJg5YsWw2op
dQxL3pd18OpN+AR8uIcdXWD2EAQErs3gyFbo2EJQz1YrMB8xOvu8f4gjvnBkdNeqadVlKmULvdBO
hT/CCxAXqkRUVIMY3B5QH8Sa4qI2spXep60Tr0Dvvuqgg+5Cvdg1G59gGMhsTIU6KFI41sq7yAeQ
JoOwZ0U5TiyEDcAAsrwFdrhI1RbNKZCG9BUBD5Mp1FVTagKeGGpbRh64SCAUpP2HKLDMCIIXqltA
V8JWLNBadEXLGoIR6Jh8VjnJtgo5yQT0CSyGQ401KWSBthUAT1nENDNHEYIHpalOGjQJgazIuAI4
G/hOrymsx1NoLnM0fb0KyNGepHOhXtPBaRVqyo5Tq2WorBNe+ga+tJIe9GzH3KKN80dB7w9ZL20K
0569lYPf7PuxeTFJnCEJ/Br6DE6k6Bz5YbsMC/LDcFY4aY8BK5LTbSky4k+To+rFOMMkfrd+EBHh
kTX7sRhf81jFIunbcs2EGcamLytrg5MvKxW+bwQR6Ftlau6i/8oynXvq3RixwauoEeC1W75l+yqT
P+kqI2JWpn4jGPdKgoAwEdYiO6xA+zAsNjiwBOK4ZlDES4owbXBDctG+Gf5LPRR2GEPCwS7ula7H
dt6ajgHvi0hJ3TgcMNGBegvUu4hU6qm31mEuOz5uvqFErOxFuxxrhj50175lQDQTtRLrqY7YUrAM
KdV9IOH6r+KtL0ermeJbN+pqyKeVMHkbiby/1mMdErMQmxS8HGz7iDEbeW16XnFJwxakJlC76THW
5hzGx4zplSgyAkQCViQ2qd9m1y/C/iPWivumAGcJ6qDzWb+p1rIo811UpNuOekUqS8AFiTMowyat
fNfMDCen9VOliNBtiMtlRgIO+6fGgK7STvGJ5o/Gtds3YIdqUT+XUn/qc+9oZjoxKwNjGzH50DWN
FmCcaTwhEbSDckxgAmroexLyVaKB9FMaWmMe0AfXuP8ygSYXqfRCePai8cSVggukUC5ForerMu+Q
vun3mEzWsaG/TUNJNkgNgf6itD3p2ZNdMe8fuJER4WAJQEY9rMgOTrGpVKSlW2tLbhjfl7vAfy6k
Z1SijmH6bs/OTFCRwgZ+9xZ786t/utUYdiLELGJfuqbKkr4Vt2aa7ZSKFjCUDmAWXw1w/VUoveBl
AUsS3vtluZtaKBeAK5KOVzHxUKhkFgW6mKAz4N1kjp+MEALyjBgcHhwdRlC1V8+LTiF60QjdaNbc
I3tFhsf2CFVpiLqUogjSNwwKNqwyc+/JxOR39sXoJVW1I34gfNTBNcKeWbEkm1XzAUrWMoTxBM3b
9N7Snh0EetcWLJCiPJchYBcdPWyILnZCH4vJ5jBTKfHvfjboZw1sXKYwvTZ6tM4422R0tkICLiEN
3QD9bRUVFytqbLiW9oA+d7DiVw29ro5hSBWmNVjixYACRUbuonBmJhr5e1m9MeW3iN+HovBmn6zi
1UAX7GviQ2vQr6XKRevJiclRIhaxdMhmSfE4i4tbVMaaCMm/LDZeNd9JASvWdpYkQw7kR5lVyqiV
TVSnKuplgY3WhJq5ruelUY/+vTfsKRfMNcKjC1HnZyuEvsKVy28EGpOa52vFF52m4OXWqYiuvEi+
VCav+Fh8l1slXP1VBdK/cdMo6xZDONqwubYByPrP6imCaF6r8OOnzvEfH+HXggrOK5JJzUISj5RD
+i60UP5GNaQxP4NxBxB//qK/1VOoLEW09aLO9zKLM/jQb/UUbGwTY8T8/c76fzrBPyG1QLL5cz0F
S0+mqqOikrA/aZR7P9ZTNUTtyhuQXQfVuA+9lL0hl4+YEK0M41NvvaeaBs03a2T10l6rRgjP43vr
aa+CzD5Wmny365V924JEJLduVDqE0zNFlHkaVvQJeKbO5kLfeeabSDR2jDc8G/13i5jBtjh2bEtx
/soT8zLAc+ZwH+OmFJpLVSIABjEpC+a5U6ny6ui+M98y9cjYZ18006b2xb2FNrIoXjExEHQW69sp
+sppU4Y0d0hJcPO+seX+vhMfEuFSwLbMOAfk8BDIUM6CYKfEqMJYGYRInfIehg3jdf/Q6onL1jdH
CRViJu7i55bQ71GpbG+8l9uPHv2gJD/6BYCW5tQyvlQ6gYSzQzas4hU6glHlrl/K4nN8b8ivaUse
7qxsgHnWdcBRLO7FhiAyDDSG55Yh5Wej4ZORGrYzzW3EdyDj6w/rGi0z1qulWCdnMTYRwHtOObSA
I6SjkgvFxo+TYzlN1lLysngpSj7xzhGsCNY0j0Xe7GoTzhKXq8/iRQyf0vwc6KfcO8P3s1i5Wfje
g4isdRhXXkO0Lx5zzY9XnYhJ3ijkbJ16nXJKTP5a5xmuy2HRQMtIu8HEZ5XZwlCAaiHFq5SU18Lb
jRFkl9AI/FUOXrrVml1DiqI5JlgC+gLtqxaxdMqrg+dXDyAzONwE/ybow9lnMyoZIyeyBCqvGuqD
UWorUWC6aTV2EoibGuBtj+sRNjK157OHWKPpjFXEdLOuRG6k9DAF7UPas2op1LUwI7uVLjij0Akt
L2Nxz+BVEXkurFPmmaykrbNW6afRbF2dNMkI/R9XGoxTJOizbUz0WCkKp4ndr6FWOdv0clHqE35Q
C6WEeDD7dqe29ZthDtChvJKRhL6T49bRTPARwljeeO2uhyy7ND2HsOLpwCANh9pZOmf+JSx0KE01
cpxunYCTN7sB0B059C1hiX78VWjtF269Ayjfe1zxrlS8WjyCXLkSL/aEb4gaGHLGrgTe1ICZ9KoB
gJJIrY3DjupDe/KTbDOpvHrJWAx8XhZyBSBLWwU4UTHs7ml6mNywCQ00IJHxKpS5zMFD6SHxYlEy
B4nVYKF8Nqiyv/eL56j1EPjWuC8Q5qK1AFEo4weeexBzOleD6epyAY1r3vBGWzJjYsYzPnvMKeko
e/DtQuZKgwZqYNHs5LwwV52ExoYuQZVzJypZGMid24+qh5gRASsRY2K7mprndtTQMHpwDP2azdxk
iQyUJQzXPBAIw9zxIdXGlDw6EYE1lbiANZiHjnlLN018jahKvKLcBiE53GP5WhCXFCv6RpWTXSmC
x6qMWxR8hlJyJws3U15PY26HQ7FtxW7bqpCPakDRlW6Sk2y2NFECN7WMUiFOoVHPM967UYe9JoGp
AO/LOLc0J9gm1jUKK4SRgHBHc1/O3aN8SyBhROH4f3lwMY9amX3KGuN6Bqcqs9p/ceWGP6GJ/ttH
+PXK1f+G2YAxgaIQFaESavO7uHG2L8jMKHDUzvLC2ef7/c4ly4tZLLm/XNUzieiHO5dBA1RtpvYy
15z852YY8wj6Z6+tbvKd4axju4dm8o93rpIWWZr7EDujwj+C+0o/sbITYtANnd23HD1J/jzGKF7Q
66iXEuQH1k5uEKyw4a4nYLBiG6ZMb7ryyDJl3az9EkVVPdjJuU3WVuCQjzN4aOW3ybnZgGZABYmp
HW/tWQbKxrsOhPIG/9sl9xgyXuuIqEcbJU+bLY3WeiRKYrQ+rBC224561idvMw6krYkYT4yqwtam
YiN+GOl6gGcolPEbcqgEfAqDkDLynxSFpVSaXYPHmC7L3Eijo3CgcH3SF12zT1TcTAv1J6J2tK3l
ymtualE8l7yZwYFgOmu3frO2tCUphViisM+VN4vA2fQICh7H8BqnVfbA1v6CisB6EA76e/QV3nKb
t7/U8bVog5ENaY9aDXNgm6L44/ZdZ/VSzJjUrD1ab2XpJOXSEaLNHPmI5XXxbNlKNMMjDXZDEb81
18iJxnDA1PCLIEs+kDZiRgO9LO+sYkUgh7RAFZ0L9vAaoVMLXItHEo6x91bTwD7rmL5oRJ7Z+bHw
wkpQxQs+n8UXsesDCDxOQ39xPy1xQoCIrNCgZEd4LaqyH821iQlg6wGg3LC+RJ1RvWQAO/lcJHCL
4VO6ry7lKS+AeR5hsEitDR3IbDb0yh/d1+RW4AiHQ2i48TvLU11zrJlGaw+DHcJMW/pIWSydg9Dp
1Kua7kRjpTWuKt16BtjiCrm9XNNQLhUKEgWkPnogB5G2CF0PdDd/RLojkpUBuNjauVzXbyhi7hGX
1JRLGLPc2blMJ7ME1LYW3XKHnrXkk9F/8Tr7bB+hAOcIie5B5q6IpZtHwhJ509vm0AOOHbezwo1Q
CwTkV+mkB6vosuyRHZoHw8bZALSIG8fRzrPCYybeJVukFHesIA5wncQdkZGRRoe08FfsK+4QWRQ+
SVIo2xbGJ1m8tnCu7WRtbMW1sUk+pRNSGH2H9IhNSXFfo3gvV8G9vPNOpA9/6qvUDvgyr+FJe+5W
6UrYDPcFEUzUC4/jglcbYy1bbVddYz+k0pJtsL8i4vmLgGngtQaBlfJCvAg3hknVdk5G8+ZnXjpM
p3ImMi7xUgIc9Ao3J4UY0Vm/HepTlV4L+S7tPjTD8dSDEZ5Fg/tnjcSU36L07McHpb0kUEmQMRUI
YrFCOH500eDypfVRuTFFqs/aXWWH9bUD3r+upGmpYg1ag9Z3M2O8GBuNQmR0hY+alloGVYRan9jN
adX3qBn5tULZCdkFvOGn9fkZxnVd431Aa6PwMlbrs6KFDzsaJWbT8/Dc/8zPfzdr1d96lve8IBLH
D5qf/vpftzzlz7fP+f3f/P0hfv8rn/LrQ9qvzesf/uJkTdiMl/azGq+fdZs0vzVI87/8//3gL5/f
HuU2Fp//+R+vHylS07+Pz5uf+z6C1rnLwJGjyDAN+qv/eRK/y9PP7F9+/u99I3Y6izwjqBGmyV35
+yVGPghwdDpAUi7xB6g/KPS/rRU19pMKAhG2Xnzot8YR/gS7Rno9cDcMz4l0+u338ocn5fuT9EvW
pme2U039n//BdfrzJSYbssTFjQebyxsf9h8vsTw2So/sDvy6uuIGaCRHuTs0RnmOa4W0mU8NDCXF
OCYh0sNjGswRqWKQ6EiBD7F5s7JmJSVzFlKykoHj9Um9S2VjlcXUqaLpJqzik2TtzZA0qDRBhwE5
ejdirE2D/+HJ4dUbTI6c4cNrPdMuG5hf5lBrtl5sEpyg/IbcQHoKp5OXX1W1O8QlCYhkli0aDp8o
4JqJIHQhnlPzcxalJN4oaC+th6lxmj64Uws2YBqRzAD0WHNe4hL6agUeOY9JT3gy422FFnpi7ER+
j05ikKmf9OZexFFXvcfS2+hrl6LH2nIMDeswTi9BSn78Ti89u2+E+0onjEQKH0f90U8DGt6N2Uef
NbismYOnTOJqiDpGztEi8zf++ILP2c41otS9k6AIK81CiMDbtSC1tgUuNiVUCgeLi0dI31TrMR2S
tVL5K52DFLYNP2aB1Ur59PMCZTZK86TXNwzsFn1bnHvvKxaYk/G4Sd44iXKuyACXe/jx0aMmmDZL
z5VIVAeErbHxlhIXuBJkq6bZFTJZbzW7RaEj7F7dTmHvYiXeBKq0qxmODt08+nxuAFxPAb613KR+
5wTOFVdUmS9W71ZAGhEFRpuch8bfDhr+yjbK1loY7QeNHXX0pWDLSlRGXlNsK/G0stTO6cQ5Vsli
AfSUdIkTYMfH7T0E0AuT7la1g83gi2xzsp2LemUqE/Z1gzu3+cb2K81NQSCUqB/GLnPKqX/OrfJz
JCVayTjYSiaXAXLIaoeUvKquYDPwhvQ9xyi3KRF0O3+EeEdavan76zrzn4gSIb6lKbeCqV0En9Co
oo4/zL6BlRfX59KUUGlr4wbBDYN0AQCjYiV7Ey6d0BR7C1IeoYL7YOSdgwVyJPo5SpD+Fxrr4eBc
4Zxm/up9g+sVLZ7Gmrz7ejLFQ5IC+/dVBezugRE6zSrI+I5Sg2cm4CoKw40gqWtDlUncsnoA+iSU
mFHd4jG4U/xTLYN9B/SqoKwlYnAKaHIYHfqmcOS963ZCd55I+iZ4Y9eFu1knk08m6kfkvjKD8WIc
KUxoWkNMD7463Ce6cmm19i0uCkbTWDsCxO9B8IqZ0hfOqfBYhW+y7l+IZ7Qn3bu1SvymKEh7YgJc
FnE69n+ZxOV/4Tr3W08DPlXij8qRCpXsX14nH68/XSiK+PMjfN/smhzadEVscPk331ls6t80EZiG
xZxMw971x64IJzetjzrD2+AM/XChMIlEZYjEUDewmuuIIf/EhfLti/zcFUE5YgyJioZbT5m7ph82
u70Y1rma4VGsqRjrPX4PJmlOTGT5k/mAUGDMPwa2c0t52gzqR158TN6hivYy1s+qg+wPyxUG4JLd
p+wq5mtbsXUiLmlh1lfNPE3JSxtvMpZOFZR0iUj7xfSOAch+s3Aclm59iJR9HT8qRDHkz21z1V0L
awbNWK+RaQwUUY7v8u4+UijC9XXtxPlxwDJRX8v8mBjrRP4qJ2I89814bN6NcpNPB+XJeH95Epj3
SYR+2tNT1ILjOjyRk4zWlwDwpepOq5qNnrGOiForL/Grx9qrs8GZcYjKYK7XSYssEvexy8Y3g0CB
x3O4Q2gW+a5hnUp9J3nbclpnCrKObVdDStsk2nslP2T8ewtuJHtiwi5ZE7oavo01dtDefAijnZat
G+nev9efw5f+k5gg2jInOpcoGFkzF8N7bOyVtfSIeKNmKOS1zzhgcNJtIEWaHO/5kh2kP6ytXUbn
5TTWqi9W8wp+y/LQs4dd/wyffmMBbVv2YFEXHQxQtJUXckUG8lCyZYYaz3Sw2dUv9T0D4UVx0++9
K6Yqo1vq1lUcgUmeAygj2SJep9VSbK8dAy55Valrsjk0oGsf0S0gYON9sA54pXcq6rtT5+/UTRoA
Nl+wKUxjly9UJ45AmJe4ygWHLmiwcVfNhh1vRYSXhWNkleIUaiFV3aWI2+PySBhgZ4HBAB6/DGiF
x1WbOYW1ZggcWliqllG9q4Z9Zx694N4jxXlXwvOV1r35OgqXcJvm+9FbK0Q/b7DcuPGSlaBHsAoA
zEXwoS4Jv0Bz6YP+deTX0l9a1/hi2kZ2YAlctAvrXSyvFvcVmIKrHq7zcVPk6yG+lPflJ/Mkclyw
irPgXXjPUAbFZWZPO2XX8LMjZlxYb0RQacTWQlq1wJhA9N3oCLhuYMgdeK8oIK13lXfHNn7D5wgN
pKEfXNADfQ3INh9Eh1dks4d2vBLxsa+UdQUX9IQlbJG8Icp3hYP6hN4M+i3zuCrcfIK/USkKAtb6
fIrd5peIWCaAqEgjlA1uGmyYsVvt1PNowuvZtgBaO/epexfes9WnfvZsXt2uyTtfRlG/kFCWdfs+
tRPSIXxXMokAWEpz5MGcSLDI3pApSfQ1b3m5UN6yu/Zzeguv6rvIeDg86/mz2PBOObW+XYkbMMpJ
ZoN4T7wjOEWc6XLCBH6pjkdSxpocYvua0TAMFPwnjsdmOsRpvVDKlcn+/klGirtmOIM/p93AT6SR
ZIJA4ZcYtvderPFNY2tcpR8Qlzt5K1I2douo2esYCpW9ssVHwUui37Sb9q3/wI2hX9sT1eYWNH79
jBvLvFGQYsFBgRXZZBkHq/KE0ZCn52k44mVoT42+pATq6TNJbF9APJUwOGyQiE6Z63SODtWWwcBW
JZN9XPqBI0k4QFap5oiWm8Z78NW4wwX/MCTYLdGlLNPyYAor/pd8eTOZ4/DG+TDljbIip8Q8Gewa
yNR5KQuniZxwNWfyYbcBi0lk2R4fi0SugQvwLK02BBxjvKJeSIikX1Ds5FAJF9WF7bV283EZMcth
anCXxQvds7E/LconvOKP2BR80uscg17bt/lVe+CPG7ZPS74UA9ZpUQAtWFiznJddDFEhhKqLqBmx
HjoQs0mHodLPlvo5e3wPZXwlWCR21sH/PJZP5pYIdd4TRFpg62tuAbMJ8jLOvP8XyqW+wKmPnEJi
wnFTR6jIO6vZC7ws9/IKQ1fNWt1hL4K2UXiK3sqrNF6t9yhfYzwrxE2+WSj8uA6kM+Us5hfFTe8S
adNabl/engEM9RE5cy/K0fcOClqgF9kevjrGCwJ69UXL4YhFedEQuPSAFR/DS3hLsnUdOvBzgMJF
HJmh0z7zstqK/B/dgXtAtnq60paytQZ1gFCxYZwx2MQmhM2mMhnhubyueYubq+qhH3Yjnv7gIOYn
XjIUiEF7JSJlkG99fnrukrtOWwkppi6GPGgjNiJ/Xgh+Dzpn5jmVrtbYbF4y6BHFoiwoPzljFvVO
FyE3M/nnPbks3AkXob7kToXtcJfa6cpD+j8HnNjawHZqJcPCtMsPGRTyveBtGD5B60zWDc96tY/Z
x5PmLFzaMz+j7U2XJHFHgWGLg/ZhLmGpbJ8S3CjtuElPLRcXnmA0PaV2yJK3aNwyYQo+5fFKqoNv
PTc5v/KlGJ4UrKfhCVS31mP2W5LhkhzaHcYtM7pJzUmLjnRh/Dtz2OcmCVmLkKzeFwZysciLcOeL
K54CMbovinOk3JRmT+cqrgcC9tJDYzrFcJhIrS72ar5B+xDFO4EO98FoXAtwR3vvp2713rDFshZs
EmN5PUPgpSVLtGQNnWOduQECBEAdMq6wBdyOYdFdsHvx+gQ1klL7b0na/Rx3LBP0Y7pjC0ryIkqM
yOFgugJKnDdUTzGkDkd9kQ/R0n+bzhHht8SYTDZPU+HbGa/t7P9yLf2rsnGegPyzgUzxWf1YP//w
Wb9XzYDuwHbSFYtztCpl6e8oPH3218zOHcm00A183yWghyTPAK4C+4R5lfBHPSRAZHYJ4rcanO/v
T1TN31BOf6yaZWxD0Bp0ZjBzy8CP+2PVrBfyoJN6IOAOeQAVtsyqSl8wxs0jgbLX/DQp86o8jXDl
GLaKTNwJjEdtsO6bBlZc55Ri+9kWgFTUHpaMSVcbszbuHTG+JFLMJHyO3/Jrlz30qfQYv5gVGJMZ
YdsjnVaKmxdIEJZe9E7jCpQUDjBOb2k8VEl0qbibAfpS8m/99K5X662ccqfUXP1DSgeYycY+7VFa
q+P9kJ0yda2HurEYB5UYzIH6GrF1FepO4vP1KiUljCyEgxP29qipHyw9z5F1mtpzGJ5aj7lrllsI
HzOMNv19LWKPbymRsrjaCdSIukpYSi2ywcwQxbc+8nIV5SbVWMrus0GZ2cjTbcSJ3A5PA3gyFFIb
E0BRNHPLhJlgJs4sswGoWTbTzZqgy11JI/a1aDFoG0DQMgRxxkxFa8GjZa0Cy3gdN5sh4kwGoVYp
MvubbtsE6UWDsSaLaCzTlxryDvw1DQ6bAo+tEki+nAFtvmpW7O1DlkKyCoPIt5W8eMqo5DPEZ2bl
PWBxsUcdHI+e7qMGq0yMlCpv9kqgbX2VOFilxVs1HiOR8ngUMbB/MrLbTEbA43VkcNaqj4w/Skym
9a5WVdDetz2sHv0SFW4JIiNHMt+eUqvfmBOJRkIOB4GcTkYm0cRZ2FMKhAymq/ckrpwsO3usRkKe
rUYDGap9qVWxzIfNMPlfY7nm/MfaPYUp6wmkVO3MZaBsMcEctPQyWq0BjsLHHW6yYt/Njd10RYq8
VAnKgipqo8FVmNMwaI8CboJJsQU/ZQ8uIDlhZIREodDuxEB3IpM1LFYjMIqyvK64SVSmUtr0JI4J
L/lLSi8yGNRoQe70A1Smcct7fCOKpEQwTUrI18sBH8DHkM0nbyK+u9zLLL7nKaMkfEzZbhhuyngc
pJJt83ocXmJMx7r6AnW1jriaFepT6RxW8czT3faiuoktUD69+NQl473amSQCpseSIajXijdzhKxU
3lVch77evUfkC6VQjSh5RWE2F7m+77mtIj9LI5lSnfZcDsNd3j73NGxEFCMDNChnTTaGfNjaQvSW
0g/dJ8fM8ZB/aKikB75E3b8Dwh6GU83ANTAf+Z0QiMReRGVZZSJ0Frt0QgodDUtxINc9012uwwpJ
Xte/iQQjdvKmwftZoMG0SIqMeZ6hgK10IXANTLwVtgNf9phK5uhFykUzHPxsn4gnD61DFGHWxS4Y
mcsSlnAku4F6mN0IueGEGoLa4orpO9Eu5I36OCSOTLNZNH1ZA89l/tGoF5mL0mOFjw0um+9PeC9F
Z104FAH+y+4wXWRmpxH9ZAfMV8VDXEsnUQpxGLI3FDJs8fqp7cYVG4yl0sAE8KPXsVHtzFeIeUPi
M1mPMVpkTo5Yf59CJmU1C04dX2xUuWKnXEqZ+qwfchSWu8Grt4gCTmikQMY3a6owGD57sL0ESEan
AohUzHw4Y6ZdFisLLQhC9ZIlWRq9SiLLKvAteUPlERDZ14lvdWW4lq+DVmDlJgjrWPdPkZVvkvHq
QxMTWL3VGk8z0cii8mAV/XLMT6Oyzulox+AUgb8SyGEwwq2VskDscYr7u2RWUYhYR0pqgzq5zbaf
WKsvftftTPohMf7C9Dgn6C47YyLMkaaKiOM6hDmvfKVJs0Qy5rZsAUPIXAWqZZHMu26M1irJOaGH
TrewEpa7uVPyShJRXeC+I+Iy4miZX0sIOJL4XgGqIpYKkExjAxuasBRi+1iuquH0oTUK8uT4ojKj
7i0sx2W/iRFbBbytRRnfETtr3cfLQyMY6eYyE6V31R+XKeaQUWs3aKA5yeF4WnTNXjk9hBwAcTAQ
8cVmDvqMiOZc95/bCnwyWOX6DZfXsvTFdYPlpiLLbyRIRlc5+6wENzs+/+ZZEGGRXtPceMFPs+py
ZEvmscGxJ+BPzAp2su1LMuAYDNldT2SU6lSBerDRPLalfgId9IUzyO9IJCZvLNY+S604RibI6i7f
RsDfuzw6ByrTWdNV4ltQP4lpeOWsx3iK9u5bTfMXrNT+jRWbioR00jJYueHLM2cNxT8r8+rmNYs+
O9wvv2Svv+yqOPyx6pvnrv/wcL/WfzO6eKZvkV3FJg5xyP/j7jyWXLfSLf1EUAAbfkqC3iaZyTQT
RDINvPd4uDvr9+oP6qqjI5241aGOGlTfmUJSenLj3+tf61s/5j/9NxWqJQoouihgSxvr5D+9JKzh
cHoyF2osyWC0MzT+tIbj8xCi0ay/D7wkic1892fgpaID+SQLg60MONdf1nD0GBQ+nj2M8bnPwWcY
yxwgqxKCnNSC07TYLfWFIcE3Ccp1CxdY51EuMq6Y2BF9bP1+EWIWac4S4V4vosNzyPRrjR0RXzcL
Z54Q9nCUGxZnYwM63Ro+fLPiZZvvhsigmZH6zm442m20DakOpXwgqNmCtys3kODUBTSmJseON0zI
1ibHMIHVmiBev0KKpl6PXItWHhXbfxsyls5tme6ByzN98p5nfx7D9KhTMENAXfoYXxuZHzJIy5RK
iAhCicHwBcLs3GuwZgwQGabKEvyNWthoGtCEv2/zrU0vTpyBhok2dp3YiwgDviN1SUPvTKqDdMfH
QaaF8MzvGYaElAY8HD8gfDi4CBAG82JgF9s4vJUTZIN4YOkR8msIcseHqnyJjJU68R5wRVAx6TLl
9HQl9hLErBHWUfOkpFzSK27wCII+n1EbQDUOsaN1n51PJSj1UVHWLSstPwvS21UL24vy+oA6qdGF
iDMNUSykgmBFomGZFexziCOChcn0L3scViO1n5beO2n8zSsW5CdYqrR+Sex613b2vkqtJ42TpYpH
Tly8QgUZyuRK3dGyTryNlns7DLXckr9YRsVotPakWafoKvq7ieOtjL4roDk1LohgavwxFFyl5dU0
dnp/UUdeAZhlAj6Uuh4B9Ck3JMJR/byrHlvUP7MnEBWaoL04jJPx2yhZsWr+aSwwf4TqtfFtJ0RV
M2SfsQImtSKDAcQMbJ/JoC/amHqknjLAniCo6A7/rrPxP3Q/xBGAf00jqCb+j2f8Xx97X78SAf/6
CX5cdFm/4Ivj4KJeh63Pj4NO+82kqgcHO3sZVdc1TrM/DjocfFgfFMwGvxfy/HzQaVNkGls9BgF5
+qi/cdHlMvvrQcc72dY4Z6dwov6LUb32wtgGCSi0yZ+O+6mOvq1GWXZ2tgNJWKJSASzR+mHFbLpL
pMbpPFQYJeuZx9BPdNR2N4ie0tbfFyklEV3tbYref4ChcBlhHvC8uelmtB/T9hx2tM2SBhnxDfeL
oS5WgrRf4xeUAmIjGJFoPB22aIRW7032JWtwhB/u2T4T2BBLmzLyNCWyWqmnxvIeVYUoX2PhKdMv
XjDZCeRnsggsSEeL5FGvz8IUE2Bk74lcDYfWwqg+Mj0mCspdWjMoMwJWaXPsLdCEcvbkcoUo8njr
UVldtm+acivq/u5yyaAYYxbTMtZZQC14aw/GgNuJjvLY9Z6KsiL+BqcIXk9epttRrXAFqcpjZbhn
Yo4Vlj3blTHohummccF3q/W7F0bXUT0T+QXxZDM1thbvzhqmIq25R434Xq/Jc7c4yVAbZ0NX7v2W
KmVawTIfcu+wqdoYky8xskE+WQHBo7Tv9kkr7gp3x9gNJ3vRc2O/NySnbL+aJYb1pmTaNotdOuyt
a9Mks0AHiks1rYj3Y0JHqOmj1QGEovzMlokMoJdmKZb31jiVVNRlpftMTHQTy+UxC6CtDROdwuuW
2EXBZOBFLk3xb0vG/IeeJQKuqIDazUEy7Xb/9Qg1/rkadJqZfvn4HzMT8AWZPfTvCWIxNYH+QzNj
moIaDpdcNUCJ/l4e+s+jhHUyTl1gCaohGKn+PDNNWtnUgMNe3NCsv2Vdwuz0y1EiNEWFacOhJmRi
Nvz3nzbNWsdQ6enEu1J2XIaUz/sG+1LLjpcz5mzzIC0EjdvC2ph5eDD1ikqBkQYVXuMMLUNcnxlM
X7w036Q9sM4I20bVQq5uCPrb4nEMS1Kmyj1uO9Y64K1UdYXnwym8HGq1cuuBMvTjLXezdeFe5HFh
KRNVtNzQT4O50bukGX3RRvOtdO96hBNPW+tgMauWskw53aQq30sx7PtkMpjjJMnZ4IngQWsfGBKQ
J7Aderd2BE6ssgMFrp/g7k0xy6QuYCygbYXxXLfTffBJ7T5t45KMsdNbLHBc+eia6bq3vGWphtz8
iZgFpDBBl2NuB+mADqItiR6+Vh1hGhyiqTxphCyF2viSsoRqDaQyXMGUWawUDWoQEYM6gehscovC
6hNJ4IXT8L3KxKGctP5wj4mK6jRmqQo5XkTQA/aDcpC1kzuAlcYZQ89FYObP0RTeHDox93TwzOKp
CBDHontsr5PuMdT2fRDz5TcN/B6ESsbFR3tA3GuJqYbhQq1BuODb1Nmm6Omhb729L6kLI8MsBBVM
wa+amMFtjCtW7NbJI4yk9xQ7bENqLiw1WSj1E04qMkvnkFR1wbxioz+JvrnG6cOUULLGaOXHyVli
451GGZWMT3SAVvGbnRsrxR8xEB062dx1yBtjLB0KHymMns9C1udpTc+CUPYhQK9oJAQajt3Co1Mx
COA+aKxAiogdlhVu6KRauNWzIBmb0XVQ5cNxNOovi8RngvWhBNMeM8naBkWZVEGUJe4GJV6P9iaO
jHnvnlSZYI7kRIDADaZeS10m9rAqXNPJkeTi4dPG6tnU1qxE/g1GaPGs7kMDgmHL0qehIIISiImw
0wryNFwsNN5EGageAU5xxDgnvgUsSNkM9zLGcr3jcUk4SfcIeCrNyiISOQKNHnvDKYx+UXTybky5
rbCWla3XOiCJHZXEUia0dLnQxN3nqY7GjceMRwzM89rcRe1RNZ6C+HH0bxYSQJvJb5il6KsSuxQ6
pe/lR8OrDz1taYE5AX+/8HB5ruG4Xna1qOzu0+pmg8jrPWXTd5TIcINSyNH3FqhXev00ClkzQIgV
ZdJpYqxN+uKrUHucWqh8kfDCUJzUt9dhw4uX5zRNT7wAsrVeUv3diJNHYqxQqk1gf1SW9C63L1VN
TFS3l4bxifkfLzTaQxsd3WD4TvB/W6m96PCKJ9iwUEkOuUJHqTggTj5WdN/pbL+AegbEcThWQfbR
WkOZu619h4l1iORk34fKVgr7jUJNR8qSq01xcVVzZXjxuH3ZXJRMEBpYI2c+zL886jd6mK48gIU9
VJZaDI9Wq8J7rAmjO6bUb231kRvfPCO+U2Moa7SjweY5piVB+KfJT+a10ikpfdw058StnU5QOB8d
MR85WV2tci3EEOmTxYvPapgfh84FBF4Us//B8/s/t0v/UqzYh809Dt//XNb000f+GNcJj6IgYJmi
AUmf2EL/eMYCJAIBB8AbgAejMkbfH+M6z1iGcgsgEddrXZvUgj90CfKkMk9tnbnzb2I6aLP75RGL
a3kyLzNckPcgpfqnR6wptTz+R5wzfSOdgD1sKoz9KoxIXdnWdkIxcMXtNz74PWmoHBhQe+5g2QhX
frPKJymp9oMHUkDDzs0B2EwIHH/o9JPluhW7BfTiMYVLmg7PHFztxM7J07euiFY9SJ0CtM5Y18uI
gsQI5E4PegdrVwBUQvguNFyvfa+rXSd1D0EIlFSMuHzgEXAcj1ThRNJ3NbRXyyMykPKu6iuW4P1N
BpRoe2/y+KoanIhesM2M5GrY4Ck7sJXR2kjP6BUzOpuP9NNRhYfYMNdtfxdTcuOjzgv8BzE3GG1U
N1Z7a1lfwWZVu4Nd2AtDl/fUcYFFU1a9uI3c4SU0+4wdSYKLKcQmEVv+cnDNVZ3dDL7toqNX3Fhb
PDN02pjVFKI+67HMXk7v2YrOZh4YJFdIA+TqZWTlT7Nz4T0G9Dx7kE5LHiuAkUzoqAFQcDv+tKmG
FsU1N+52h3OWh4DeXGJ0XUCnLpXSLlbfkRx/Q9W0S9omNzV8CuQsXX8bT53UGkdmr5PxI46SUlpt
ql8BFdZl5e8VHnVjJ807ovRTLWdNmrGk+rpoNafG5a1g2qHnL1EPWgWVzSAP28mfnpotx+gVbYi/
anf0UnFph+aYhfbcE91VQpBuKeIelOZZjS80t26TkeDj+CCNBR3P7ofcf+X5oSSR2dN64jXHREei
Amhak7Pv+d59srGT6RirMhYZTOTUhBfdB1cRnCENvPXiTMUgC6biMaZc3NBgpZvxNRTNKjKYlWAS
jYayZ3zkdTWRsiOAH+KS5tuiR5iGnFg0iBclJ+Kwb8JPTS++vexcR5z5Fmaq/smul53a7tWpCszY
luoIIkXH943vwr/aYAgtNOcGFqmW5MsiJyaqETMWFukSTIxjNI8H3kERkRoQJi5gmn4CJoZnowlx
83yocQrOSn3wrIRn9wS1XSrgjRO73RvlOLPsS4zBuqsA47Zesk6L0Ym4fQ6GdyhSm/QTC0jbjOmh
wFhgCtzomBWvgbpNlXtnY2nCmDiA3QtcIA8xfWXhqzy2Bz/JtpKG/UvUK9QiBHbM6Uq2hs4SCYJV
DW/bjkZaUIoW9N3gFJUYxVheW9C53LBahSSeMl1MoiGJt3ppgFwQ9bo32oU3XoZBYwnM7jJCXsS8
MxQPdUjdBhE2N2KI5DEa0LRh9MFGpcJQyZW1QQOLWx/EuA1Y8El1NtXH4+sUz77otl2sL6SSGLrX
Lrlts5MG/ENB1fihQ472M7Fqw3Xn5vO4wsiulZdmIIdbYiXt43AT5c33YCTPCoWwMBBp/sr0lzIw
b2Zp3UZX/2R3nxzaUT0Ylr/tGu1Bgataj/4rRzL12Obc765J/KGBvJTycSmTrMrCLyPMnbZoFwP+
kViWLjHl4mnOSaJsyDnC1Fj74ILsYq/rqBGKi0QgA0OOrq2GWcc7up2/hwW549d8rVhN6tTU2PwU
mJsEVsOzEoJg3MvtiaLvJ1ckDBTlqrWbTyWvIa/h/b5zj1tEnndQgu4r1yl753cnYpb02NhYw6wY
Z7FYxjPBWNajK6ZfGpgWSXsXJR3GVQozTuHFBhUs5e3AqDTE70H23XtkFPEnRjG1O1K4Ngt/A4Lk
muhErGKOQhsbG4RjXe8WQWsvzKI+SpOxpy73ZfExVgJLGf64+tHKT7WbrdyMjlIMPGDqnM7EOjSR
gqJjbACIhmrUmLiNvIG4PuTqYC7JVKaZBQvmCDMqMbJPwOq6/VjahFQsCJAI6An3k6E6A/0UbrMU
4zUgwNZX1bqAllMRGIL7MA9jYMm0pbelte3qal6hccbZlwdHR2IRiDG1prGF0XiIkazH9KDFe98s
cLp5u86mpwmTWI/K1L3yRsz0zJxlUfCaW+1zhQYfhOm9krgFFsxf/Nx3uJFJLVa1+5XQsBLI/l5F
itZ0qt1bAujcLOQHs7pVYcXbazj5ycYWndN0Ch64LyimZhu+GDifIqp35GRp69XaHTm8o4+guOud
NguiYdEQ8LD9j4HDXAEY2vXNjXLJtVYUcz0nkW8CuWYQtSEBB8ZJasis4QvU8gw2t7RVO6RiIe2i
Qlto/S7EJzd21cxNSfDEr0LCmNnN8qTaZUYEZtDEPEZXlOttLd9/CQaqWLmiAShXenhLpb1UsbpZ
NdZvyi0KV2EH7zGSu1geFSfC352W2hYSECRobtA8NjJiqKO6KiJ9FYrdCOZ11N7lZKcwunsgNLuW
8Z64gtG8jjYtCWBbEaWHBg+jyrURsn3XCWcIqrUW6ij6Az5Eb67pu3J4VDBCV2QLfWIwZp4tIkGv
Dx07IXqBazyaOLV14rVKcQUsbnHZSzWioTio4/beZM1K5BamFGKwORth4rTtKKi+e1b7p1BjrgHY
X8LwT/NyX2npW2tus1Y/KiRoLM9feywsZILubyUmdZkLeYeKJZTpy1dwbPzyS9cKVsrZ0soy9C2U
+1TFZTxa/aqLn0VKiUPXfLe9uY3seB005T1sP9SObDsXktJssMneue3tGtX7SnJvJWnSTrMfRVfs
5QJfWj54GylnC5CxZ+eW/6G7HN9+TpaqqKkujJ/t8P8FC30IPsqsyr7rvyYC/7S+/P8mNPjPWR5V
7F9o9yULy593lD991I8bABwYjUWjwQrcNn9S2bTfwFMjoTGAg3eRUfL/ENlUXUZD11XNVgR7yD8u
ANwNJtIMgUJFQXH6e3EOQ/wK6uMCMGUQCdoj6im4434W2cKok/M6Z1CsdfUtcYmngtij6Rf+mFih
LCNUffn6R9tCUqC7dJMWvKgGz10WurRoJHfraoBFcqtZN7p3DsfgCO6ITSYqXVTsJU/99uy+nlFq
vbQC+zMtynWStRozDHLKiFjellfZelPJkRShvU3sVSTfhb1TBhq96MOxlUcbqifDUrfUC7wjyads
vfgk+bKSMdBLmk3WYRPKmFErvSZG2B0bO703sbsnxXeRmNNrnp8oMPjY4ltLBCDn2Mqlh8q130SJ
4FIQZCg2wUC5V/XRhF9aqixsMgBuoi5G6naSHKtr+RBjzhhI8436d2ziuTWx4hkm2tmG5TdekI0O
YkqXLoq+blKcMuGqrW4mJDgLzE3kr2oe+jb2uzC8JkN58NWBaSwtVxF8DFG1qyTYalhY877d+DGQ
6gSDCZqUWoCWSeAgSveMyJsiKVRqSiuDksLC524AQmVlVCudDEyomos+6d6CAmM/dFh4k7OwIRFp
vcbKq4TublO+24zv6mTpKl77/uLib87wBYfNSw72xzg2iceAuxr7UxA/U4LLRvoiT+V3InasiGY7
A1hWa+wzH/95q4ZL3WIabBnkJEps2nQ/ma08PIJmUPK83Artlmr9ujCKw4g93I7EZ8WT25fuXRc7
A8dagZ+qFRffCJ5Hjz1KW2DFWdd6MA+97qnr6XDif7IIWGZPvnIcwpuacLUbLWWvJf48trR6m8fj
OUlKOhC7ZD8MCCGsLzeo3/1CSYI3lypUL8fFXw97iTulaTBFhu5hbDTujfQzcU0oGpn4DyXBmM3V
1l0olsy39a6NkqPjOioH7O2Tb9BmgyE166lFUWYVWshwkYAAhuUltg+xIS9U8ZAAhvSEk7v7hJbU
IqcTluqXOr6nBaVt7qNssXjB0Zy28BxfM+vB0HqwChcIBWG3d3wEJ5WKA5mvaek7Wec6u8y1c2IY
9FJADNtH1lFt7wmOGHJfs77/LIwnnoVssdluJ/iPk/o7LmseqmN+MXN1n8WPuMbmkCFzl/obEDoY
J9GdcheFyt4lBB7tPGa2k/ZBbW76+CgZuqNoYo8pkDc6L6LwS5GA/HjjkWEGhIW6LzEb9f1EPVz5
/B9Gy0Ut6DGC9pRsVvZ7Lg6GbuNf2DeyzG/sPrKMMi3c39YlH0ATKN8tHoS6UK80PEL77W9R/8I1
WMykClxignuwUC9l1H4UTUyydnyw1Q7bo3RMGWWEFDkDprA00h77Ke+jBBvGj0Oc569kVmtAMhkF
HRllMp5B0CGWliILD6pqLQtJQP19YTjhfcWD0U+4KhVzWbs0JC81bpISBkwrX4P4lEK+nWGtSuoy
tBR2cu9dr7BniGagauY6Jo3OuCisHitrnqgwmpJ9BGS/Tvc2M8j0UuoYxWom6bg0dklJqkf2GZ8Q
61g/lsSRkqZbFCgPnKmY0dpbGZ5aVPSY0SmDMI4xLG4s7o9f1LxDZ0bn7KqjUbVz232WTcqYjJmK
2u5xHyQ7u65Lk4gDceOkvMYglwPSen4NgaQzll5W7obRu1ey+eJDbqiq8lTyRSqAWJoZbqy+4a7Z
nHTXX2qduc6j7Gy60gbz3RKcN7eWbIVVkuca+woO646nRUASVQ7ehImVrkIiZ/E5E2W2zd1+3XLp
qcF3ceBEojuH7ldVbFNU8ixne9J92UmF0RAhur1pGfEm79M036uSJiPusRWVzj1h1CE+MehgVrgm
vLMz7th4pecyQrgZ4qFLc+Lk51QJ7h25JrkwN66eb2xe3pIZPlCUTdaJ2W7i4PcyNmsW0a333o/2
Nm90EmoYV+TuQJgfo1q3ik3JcbsnSfjrYtwF9qPnn7xiXA1Kv9SVpwAHts2JxVoSd/IiKk9F+2DI
5zHN3nUSWyB2FxWGUjeUKf2ynDyPFlI1HqKqQyWjIsCN54LJPTRJanNUqoM1y+1yKfoaaj9jO948
F92E1e9clxNH9w/CfRVezqYrYEFzKzxtYxNvqbjOdPIJ78+DpO3TTnXSkT26BYCJ2zjWw/K5lwVB
mBFRCN2IziQVGSPOci5ckDRy1hcd7TeApmJ6ODXQWdB2teiZhcmcj5il1rdLA1OO+4iE+5xGsbq+
F4m6VHGL1NaTKkFkbeJFzU8zhM8evFgrqNc8rziGSkBqkgOf2jT9RcZftmwedC06GB2cLqqocPDz
8udOmn5WNiYlXXqU3GzZRzVXBDpwS0RstcX07beOGcLLbKmgwJpopncvWfRArOgQ40brvnfRMG/4
O7rqOG8s/k5JDiJmLbqdMboEmfpjSwwu2QVpsVCwG2iEDxE+ySQ9F5SwZ4l2i8azIaKPuhdfoQgu
fnIy1OrcSuOljm65gCece9V2oAjYaUT7+O+Sxv80N6++suN78lX9dbj+D91ZUxZpwaHGAWJYqoUV
5b+foSclPc1+HqJ/N/r99RP8GKdt7H3gGGExmio6+U+COsGPCfrPClrTYBf/PE+TjmbGRm7/a9Bj
YjjifWGXPG2z6cv+W/4Xdty/GP0UHDaqQZqErb3CT/7zPJ2SnkDO9VlT9YY3C5h0dIJIYmTTxWIs
55CLqEYfjk0ar9OGBR+9SwZTzEj/E2cvV+J1kebLdIosoqY1k78Mbg4yM+TjB8/znZpuQpk4pE7t
enOyo4vlae/D8FCE0wNkZ8T5toq1tWqi80bBImUFqdNO5TbmUx/ZTjJokF+L4sIVel3qCoPiwO2c
dIIBESSNW/5ctiNV1alK7astF1xRp+AUAKxWqbdB69szr+IxVIcfZU90eaj0Sz1266QyHmsmbjPl
Bi/jZVFbMsB0XGYG5hMikeGTlLMmo6ES/X2VAH5omCekHOGhHbdmoFwbdmdjBLexLKix5j47lCc7
98/xQM1m2uXbtE32bZcfapnkZwSRN/KRzL3J51ttTZ/nvS3e+bVuFWy9Ib+XpnHXTX4dBDAnV90H
BmlhVGwTkp8uh68N5XA10ZuAXqmmMD8TEwKF9TFULMHs0SksE3HRZ9S/loNB2NuFD8dR6p47kLBs
OauxPDEHr2uNQ97HN4AsI7M8K5Ti6IXSczXSrtXL27q9axBUWgoTY8qmXeaCoD9b+YpCOQkjZSLF
97Ey1sa4jtthEY9U0dUVI0pOxDbqkpVZ+5dKIVnbuyw38UWmSPtG/BEZMfd9KFBQzQNfg6bUoHtD
weJO0fkqocxUXjYs1XOd7WKfLWv2ArXpM7Wzpa8x+GPPD1XaBils9puNVebEKfNVFSP8dtElAsuc
WfFKNcKHf9ex9595ogmsfLKlEzLDLiemAqb//kTbTarAxPLnEvpX7sOvn+fHwSYr+G0gNUxuF/Jq
Pw429TfDhN3A4WQbuG5+MjAbv0EIwtPMh5hQIUw+5p+LQs41czp6aZ6SLUEA7u+ca+rv59afDMyc
npph6b/vMaEW8ZV+PtdcnqwICK6PQyCdkJNW9pF0yrfpGSOZEO+T/f1J7ZlfVB/1KzL1tzCyXoaU
LDKNo7ptbE0Ews4rHiOyDa0yBUEswLDjJpLba17DDlALgFdFv8Vf8yAl5cEqA0enbVToDTuThP1d
9WV2JctsherX+GB2u8E3CKLE3GBJFWv6GXiLY7om7zL50x6MhVXG7xr5tJnd+Us78reMEvvKe+j6
7gp2fqUT3Cni4BoSwnb9bumVePkk7xgzXqT9bVpPTETORjHnWvkUsY1TQc/JxHNq5ZlNJ3yWtoMv
Tie2rBFMT+2dnwdLqUuxFqYQaYjgh/ahkkIq6SUnDabPgNLsSzY1wiob+Frg91EPcJDew8zb9TL7
I912hsRcdKNFUbrHlqGT3FlSin0WJlTzWWKTwLMrDGljGZj6imCR9OquHwhe6PpOGuq1cAfa7axD
VuGjNtxbB8o3glJvs/fAtbeuhvBFEfaHS4ZIl7hiILi23A1xl4JSCo+hzfmquWJlc9h6ujXX4mPq
j0tXVU9ugwWkxjHe+bTeUwFKuXNSsr7t6WQd33NyKlmR7pRUpYJVPvSydRaUiLBb2AD8natjeuJP
dugtOtpriWVDjuMvAgAFq0FFJkkL6alukn0uW+GE8/yePFGJZH97iXHsQGiPcfTJ0bVVSExzki4K
qqBURj1tHM+VZM8hwl4Z56Z1BuV8frLz1Ghb0/UoG+VjrvoIRY27s0boEDY01a5ZptXZd9tlIT4H
4zNrjG2f0NeqvWO4lCyb37i3UC3WFu3JxZctcYpLItiNOil9A3SPHXRrmyV6GfQPFUWJmqlteIBC
jidgpZ4Csvm5HziYUQ4gxI9hlh8VsBUhqKWohZvh3keeBhSR8WK59HG+jPBQC8itSWitvAK2irKM
XEqwMZm78T5DMycIZTz4CQQ9Yx8GwVaO1Ney0g61AAkVaR9GNbAI0FbkXze+8lUrJVmbk16lu67/
rKORgsdwk0rxa95xm4Lo+9QH8i5jhPD9bCtYWqCqU4fQnoTBcsKqHBU9PAvUuVXUhzp0jz62d5CL
XGRUNpFZ4gSZcfBq1jPI8BCIHInHiY5uZaaDkwcC/kcEnK6GFTlufhejgZIJlk6FpsMkyjcTr7kZ
jRkr1IVhoVP02qESgOvtHMgRxCXaBPJu1YXqqSivbdxjkkcOs6lrBf/b24usfLCRQDz1Zg3fEZY7
mce3Rp9cJO6SelYCAmLNKg/zbRnY62iqFSmMVZuIpcRWWKVWtrbJBLJ586ct6//sxx1IVt0kUsOU
TcO8/H953AX/67++2o/grzP8L5/jH486NGwTkwRiJ2tJWVaRt/9hijF+k5mcecLKeGbwvvB1/9DE
DZknGu5S1eJBPHlV/njW6QJLDIWKE3Hvbz7rcOhPovefHna//vQ/P+xGpfU4fWqwBWcE8FOuIBlv
+gjv4s7zHgfCO6i5vIiBh2yAs3jqKptWcUhmC0rAK7qobIb69SBOgX9CsEsSB2D4tphpK/8RktsB
SIb7SclcfW2Owbv3rF9fmMS77S3ZVbd+/6YtlgIr3YK79kcIogDhYZmgop/X7VO1JWkRHQFYi1n4
2NBnfAvPeF+6J20rr7Sjd+qxSMAipThx7n30dKUSsLsQ2GWhWu/HZo5yldYOtIgIt+eH8uJ++3vr
iLekQIqA9AO25UsjzXGAtGqms/pjGGa0kiuQJhatoyzjfXMHG9+iGFzjL/lig35ZRefB6dbWE/r4
i89J/gGzdTM8qBvpUX9hSrWKeWHQkWrBC3ePiXzydgKzDulPaOI9HPRT5x10oNU+hbxHg5R0IC/w
KSDcaVjn55hLZ+RuFt66fCRuCg49XgTFcugB384hX6tL+Ubg1eyWAPE5eLX5Xa6wldI3vK6SbSID
V511x26cDSvkKVy0M/+1r9eggIpL6G4kEE/Jmn8bvJu0EBI6vqKEU6HlPhBkpyc+eDfEKkhmiUVA
aOYe8o+22iKVGi1Iq6n8veSZP6uXu9AErPc740psBX+6eA7+DyNuc1TvIc9KGkHUdQVEjz7GHdGf
nQfkcmZt4tMk+86A1LM7OXy5OvtUB6c+YhgN5KTApVtHv72YmTUVRBuG+0w4vkrnbjosCO13+QyP
li3WEYuJjMbMqQk7eDNhWhyAKlXz5gm0T+MUXx5GmW1+hRr6Vr2TqMweMAZmD/kVBfrcOwb3Fbo7
5vz+hiNqSQwXZF/zoEoXxtZ+gZaqX+EQjZ/dg3WJ36DJYmOAglGRdmJTS48cr6BuLgWO2/LOWfh8
KCaemfUdviBTsjsejF0Mt9C+To9V3hwqLz2Hn5OiOc9aGGewjajsF0RO8vEzRGM6nzCPmW/alQpi
UDLErPjNMCwh3jcfFtmwzjHxSm9GfcYcRuXw3n3FSUtYlj874jrtLLLY2R/BJSACesTiBdlGGeba
x2jNTZPfsyND3p/B3apeE3UuwQ6q+ebn7FxbXovcrfnlPdXP1me7rnemybVsoelUZnLFWifeFoRB
Zizlrfiqh3Ucruv0iBjp30x8CYWTSnuldfiHptnkxarN52HvQOcnSPFUI8FTMaRd7EN29byLgMfu
kNGvV6RRwCr7sYeFA0vzgYjtQD825XkktC/BJaGHqJibqNuz6P2Q7xmsKYlT5/lI4yjXVagzmEzx
yzixNsck4EyRLoy+vcMs1/DIxmydrnh3a7xAO3oT5s03S+sMVZs9DMusF2U5cmu256UySy7ug1pv
a6Dt0VKlGRDEr74MxoXJcMpiGmzYodRn/O4KdZ5a8/BWvYTIgGjPNBXBNLuz0a4i7t9OSHUVfU8x
xSm7KllU9KkDvHYXgNem9jqFwxO2WpFfAjAu13Y+Ib/W5OjwGPLID8cFlhLpS2R0iq5wxHihoxYr
hT/16IQvAXftB+9WJZtGfo/YQ/Im98yZCnUrduJ8be7sIy+d/Jz5B17ntTQHUk8dIowj+s+Nct0P
iwR+/CMY6HRROdVLw/0DmhUNX9oKX+Q3zAdtFtkzCl+rVzpiuQb4CnrirOgxnlEHuJLB+k4WAvBN
nBsch9m7u8Vykn2X7azH6AUkB7MLxkULbwZ5hRnLnRd6nXmKzCFbQwjCFkDbezAioDoB4wk10gjH
5SK3HRvTEXZGhkw6eBnUddYk5bKh4hqyqOhm6gX60mP2pZi4tFDjWabsOAqSOelAFz2km8PMxDUy
FG9QvsaXoTuAkKAOFnRXRdQU0gcLV9m540huDnxzafwyKMtW2+R3QOPxTbzqyoKqxR6jnT6vzIXV
baV8xTDHW4VC1tydNTdUJVSfkRpXh8PCC9eud5LllQXN2sFXM0/cIwgzyrQx9vF3YGN3nNyMNFwf
taPf8/eYDQ/4l7OLq80IgIrIcbHGb3rYgsleT8G+OQbMjdeUSPnG8jBbLjY0QTGzQ0D2FroMZmsz
G6u5264V8e5tR8gbJwEBaPFmlk5yGYkduEtf+d/snVeS6+iZbUeEDnjzCoAA6MnMZLoXRLoD7z1m
0xPpt57XXSypVSWpu2/U41XcKIXiWB4aEP9n9l7btl4mlDvo6Bl1uYzhLcABW7bWaOtC6zF+Muzj
6lnnRfOovOfJQw7ScPrY3EVQpoWgDFApNvEGHDrX6sTXYwlIGwBv8CKh7P9Cv+MoCgYWjJfji/wI
y65OIeVhWegsW553ufZuVTw/IhNS+lyWutAEfgq8HS+hW0OvqmgCHfJnn62H9mVCw7bvcvvYk2TO
bdVnv6eZ23dR3vGdFzGhIBV16oVb5D4ztjSv2nGSDpWF0X/3pR1xaVo3kzCu8zi9r0uAzPJkZIju
7ngxAdgpMtLJ7wRcWX7Hm+twiao4lPc/aIYefNAUD5X82IwBgQ7yW/05gMiL7DTE6+rroQevlr5Z
Bai9BswrY+FFgOKCpHHhq6R+vyGjkq+aL5u+PbhdRMN3x3gh5Kma4+IZtI4M+FcoWxRWB90E2oez
zF+Fixk/hCT9UkCJl4ZMreq8Treu32XN06zvzfNiBCYxxYDNay68NagOEnua5VyKQXW+tzOCq35K
DemDdu8Y5FregJpczevk/GpdcMN0PaOPaYGgdnHPvoHx7A7W3n0G4Nz1ouoWvpzZOWO2qd8jD8BK
/TVHj2RwnTFxFzE7weOs8GQvUYaI1tHo+jk6HpPHJUiwLWeXQbJjQiXsIP8x5Bf4XBR5yYcgbPf5
gxWeeuVKfFnEKO8C76W5FNlZwnK4UVR7vok2yyAUTgFPXwLpkh/k8La0W5KMLdZLA6yWzag7axwk
30QowhgZVD/dD/1+cREb02zCD8OsPUteg0tBsalyZjBgzJfp43jlODzOCOL4Me/SYHef2bN0E96G
3fhmMS51xAfemPJa7HkQkp9fmosQkJVXv6Yb8RM5pjpvUrxNNlk/m8wtzhDJsjPKDG70dvvBU+Ng
Oglu5WaH/Lm5LI8qN7Ruw56caQu0ndaWX4tLqDj6ud6Er2qgBvG+6zflR3MYMHphmnKWrWn55QMq
Ok0E8ecOnQs5JHkTUUzO/HPcNCz3hotZQjW6SXbSFt7LBVjkUb7wdQyJi3G6VwYHxJy2n7WHBxI7
BJSkQ3bWrtzVbGxOVGNt4aVMhTbGjY2rdKIw6HeUQ9kt23FQRjd8qKPkwBFUGAGwFEcLi7SLlL5P
DpzQ5dH18/jC/fbhUD5zfqcf08V8bs998MDrsTb52cJub/sP8veYOutudcxt5g8eIm81cu1EgIZD
ShP3PWqEq/RRfNUfvDPhRtlUvgwsw20Onbc+dN5wYOMKMjVoXBIpd8JN3mqbU/ckHCEt05vsog20
Jd4MhL3EtAbcnzz9CaFP5arbddc/33/tEMabadxZ0jYcdnxs/bbZmq+NvpV+it4JLS/Mn3YIzEfp
iosMqjw11WEVgwjv3RU6C8/6NV1hDfor4O8b94rqYQrf5ilQP8cHLsyMSIer1nwAXxtci/Wfth3f
02BIcKLboupwhcenJaj9gsikh4Xrc4Jih2wNQch6rFwYzq/xDrzhO/rJEFjNTjMv+ZEVaw7x+JGf
m/iHUJP+yOG2297POdu51ZnHhawfcfMtIUvDQCz3ergx53eqDrk8tRkLD0cUd9TDqZ0GTKNO+cfq
KDs6n6vwPT3fM0Ptd8mLyE/P/aJ9uOsm9BsTyVpxOrKL4mm/Jswx93fkQfk0kI3HzoK2i/RFeifD
tb4nYqhsZiQngduuxmTljeOZT8PoMJSxC2ZkCjrL6fZqMHyvs0OSH/gZDfDqMT7utBvET8l2kLZs
+vGarQ+EM8C8EVww2N/xlzC8KYI9aKRajr+EAjTel8ASnBYHfeMdQin3u856mgF7aZsaXfLsRucW
+klvuwaJI/fppq0M5I1uumZzGxg8cYdis3oN0ZWiUErOcvIkxV+ytkuaxz7EF+XWrnRBWwXywBMD
hcSN/kd+UIanrtqmcVCOb1CdssZvf/DrUeKHx243E2eFwN3h5qHCkLZibl9uH+6KjyIPGPNQw3JU
ijmWZpKwuCVBYLXVmgRjLvCUVTpFrz3LLyZfT9dqMShf8Wxo1Il0V+sXSjSW5RVtVnYaX0eyQ7gJ
0YxUrq4EKE7tIShVu7HerDFIyTmuAp4KVRhgnhBADn2jHf/o4V55WwLtInOiV17yqZLSQJhx8UC4
BVEr3/qDfEK5f38miGNTlx9YTyWQI4QXlGxkXF463j2wr6qbfRpPnUpDrgn++pa98Kv83ggDEdUF
o60UqwN/HgGFsv2XnzUBduF/bCyA3TEN+p9XK0/Jf/578vemq/u2GLHk3z/C75OmO4cB+IuOVgm9
xR8nTageZZNcCAl31v1f/X3ShBoTPgmrGhSY9xyhP0yadEAuxCejwMSY9ee2xWQv/zeDpn944n8c
NBXSEi/dMJcOHRlnS/EooM8jhUDdGc1TxbJAIg4o9Esz0Heyk83uOvjWvEdMpRYunONZPOHE9Arp
COWdbnB2EWm/oy+Pv9fVY3OxfIzb5WNqHJKRnSRov9+nes/gCNFHstH63SzsKuUpMl5l4UVlB5AQ
W1Ks74LyayE6rdhMwkWVn0TxiDxdXd7r8KOT3woMqbgaIl+s9ku1L4rHMDr2kR9h9e3arzQ7lOpP
i04046GrX6ZBg39PS6fSeKkoEGY1eF85f3s41mp4ghxeL3sTWqtwIhVpQqApeupPeJT9J6SUvoR/
GDIW9iNfwKpcefobxXJ46VcgmwH7859p9mPjuoWFgAkjA7O7jVK/at45lvPGZ99tQN6u9kOOZ8Fj
QiBum0NPQ1Kcpfo5bp4V1W80X6DFMrfzleacmf6xZ/liEGxgw5R7rPcPustJSpbDfWJtp1/zK5C5
5crNp+CFXaWHBprKXjijiiuRdTIMsVHdiM9os9Rb/yldWbiKr8p7RPH5qP9gfxYMe/KTD5okPOBo
JmdnND01dWsIpIIjlNuKX6lc+W6+CkgQRiVlfhvdnqFE+GY9sCGSL/knLfcE9uprGRzhBviCoYP6
zTCiY26xh+s1Ed9U4IgjWNXuP22F6wlfNOnsRPCYm/ZSWQxZxkPsRbuMhvyBQW3jDCdSoBExZO+j
aessBRQUqri6cdTY2gGZUUMU0ujIP8PsNJzLZMx/3sehqpMBKxtvwnIiQFicgnXfDWeE/m78NmA6
za9ic1MXvxTdVd4o2vnehW4y4pjA+MVH9hnTuhmmnaS8D/OHhV0J3O4SP7fsGcx4O1EqO5Rp0IDs
ZAOJ3o71m+4kzwrlCuE+7zSaLVtB8rpbLw2DHDksIDgFz6+jhX6rPIjGI3rNuxAy2rBd4/0Bw01i
nsjan/novrMcBoEAOudtx0u7Cq+15fffGBDaOsDDBcaPmQeWrOY0N2cGgmLjLPmuEYPkoWMpInxU
sIk3yhkL+OkVcnESBdm8K1Jfe0jSUxQFKpJAFQ0ivN/jXAaGHPCR3Ickql+hCoiow/a+6v6g9WIO
AAxqhyPSL9kmzefQYo/FcAl6Ls02gGRr8IYoCGcf6CPF5lrhq9/WhEOoQaczwdlnd21E9pQWUKTv
f05WXchDiEzo9nE10Zcug1s+lsTiOUu2YS7R8HMA5sa1/xT7swFXaaKg5Qun5a/3F8NnR0gUUbs+
HZtcvWHyvwdR+9pVbc9zd5Hk8xA/V8kJbqBMcp9wXtQDcVz9SON9keCsMK2BAglsqLskI7Kxg4JA
Inf16MvMHxr9oCyu39s0pWT+DVuf/N4FxGDqVtFuu5pe8dNSl/82/CTVL1oeSQ6phKMc+cqvMuDn
4bkwUjte3xP1x9JfO/0r5K4aCR/N8ihbRLJx6ScXkcFb+tRJgKfRR1OpbdIeKMA+pscdl8/M+RDd
6iJ2xyZxm3Enn6ENXF50+wsRY7Jd45dweKHYu5qMEemSpWvxWPvclz/za/0uN5uwt2Nbf6nfk6/k
K+M/EsLkfXqlth2jAGazJdis25KGhuKnyZzi3D32V+I4C5aZG3OAgocIzlGg4JM0x65StyuaccTG
CbRy24pgEY+n5Gt8n9hK2nREYO9KBNa7dRPaAkYr+y7xCG/8P8NNfdiBpVYqX7HIs/Qw72QEYj8h
+VVHnDMOrGqDaeAXiMyeNBMUkSg0XVNgrUzm8ZZ2NsAVanGVcP9mOcoUdvVS+ahaW56WzhSC3YCF
RhU9pVvSxn3Ot95Hbgeq0Pppw9fkFe4nrIKix3vzy4oTloWBxMCLnr/0SyeBy94i2olfHSV6XQ4N
gnjoP6xsywbF6qFmtEOKTeKlLPQSUB+/8nRfMvPqR4gyW7O/iFyrzWO3a6MvReIgY9Fv67f5vDdf
tMpxSgfVqUSU5o0PwuTDqRNuLRpOgECeD7OKivuNIpHONiCHLCQa9JUeXk4Anr7H7TsdQa8yKgKc
geCZwfO+NQ5DhF+f6hQqA9YD6Ra1j98mF2HiyTh4SsZDqQvM1yGwlGGAJHnqS6QfQ9PrgDi+DC/3
9LOA3HfC0eR6MwTizDkZKMklya5T9qqJ+yEoBoKPTpV25BFU7E9hidXi3eJfHdrDetFKTxu3gEby
o2QekskjHv3uwYPDn9gUtfJewbPVn5aGwzmd7PQ2acerpjB1SyBDpCe58ZkHyKZHGxGzA6IopveX
sUD0LpAPftV442maJwYwoFcc4w1obnpEgCB+btKbi1isdHCjGhfmJzr9jTLZS+Ov5UN6M5hdCHZC
elPq/IriN5Lf0udauKcd/WowVZpP/AadkPSvjPj5q2XIRNfzP9e9jz//+R//PWzg/vd+lxBhI7on
jmHpkTSV3/nrXpV0a1RA4HkQJt71QL8XuzAQJUpjEWfrXwI1fy92wWOrEspIDUzQb1mbf0ZChJby
H4tdcNosd9n6qjrIbYNn98diV+4jJZSkmQiNDHNCgrCewp6+SUNLvbpyilsVgtk2Y3LfkvKRcwct
UoJFRhyC3Wtb6/u4mZ7DucXENj0aSebrmV+wV0znZ7WhoMzbKSC+9k4U2NR3WohKeKQuWIHcdhtA
qJxbjM1Tarh5hsQXgeSN69hNEQ3jccaY+GyQaps8FaW5C1fQMXJivCnMndpBsqDLdAj42cbqowjk
r8LbONTpTV+ZAqeiTkxzZjcFI6A2ZFr6JacEWo3a61ApfEsHErcGifCEodko97k+Q9JZg646s2rK
OVypA9YU1HFvbQ2kQC29pVq9kFO/7czKi5irg5r+pSaHWGTWHhXHvNT3ilrvIQH9WD0GpTEP4sI8
LZCEC9EAfyNfO6Xhi/3R5vrGYoYprcITSXHcU5nPs/5twBF3DKDb5S7kZ1YqEB+ATCmXPiywghN2
WCEcyfowfSsklsvEmS934E/FrYTSqzTex5L0m4hBUDoChulDNnBY+PXiGQoAUIQ5Pal9+zwwi0RV
RVUc2+sYeyWxZ9X0EpWftYb5UT2K+WWMwTuThdVisCJt+mJMoafWlxrUQk6ompq+V2DgWHb0xNao
4Adr+omeILZMi34MTjGMwTPHbRO9CBLGcsDo7dD7IMqT4qPJ35cY/gq30clLBBlm+meuf0nWUxLf
LP1sYCcbmPGlLCkbMnMwbDZAcbq2DbppcWJDvEoEzEWshTQC5waC55RyU1nPJmF0bRFD17HOigb2
kcG3MGLsYJqsa+y2UzwRVTQcrYoAonMivWaoOmuWxQbZrHGpuU3DKSHcs/EmlDkCYXlIix4AgX0p
RPdI6ZeF+KcmWs9CS4YNWGPxkBK8Z7BeyQniizCCKurK5jf35g5BFKzq3HwShGNCiF8y3FHdkWNS
rJP1TKmCfyIEN5/LdwUoPHPEPJZoZzOr7VDDLhOynJ26x3ShNLaMBb2PjMygJ3cO8/5CQQ/EQB/M
jbEaey1i5YjN2FnHll1k/TUhU54WCosFlhFYm+Cu/Vkt4yorSu/OmUlGBDYftRWh6OjCdx0TyVHO
48GQBup5iehYBlctp4fcM7tq41ehq7fCGL5bIlaA5VMr2txLRcNyRew1ndCDTC60fKcyqNLq69TO
1m5KMc6VAvqFJSW6l4xCttADk5iFNX0l9Ie87N9JEWTlEJu3dAWF9efHL/9iXlhGLAAddQUinASp
Rkd6/78dVpfqe/zJs3+Svv7TQ/z13AI3p5oQFEQF9Q5RlX8E0cnGfXpj3uX0GGhR6vw+pdE1gjJ/
E+0bfzei0SSJEAiGNDwSp9qfObV4hf90amHPJTSUCRFeXFXnX/rjqQU4RioKcFiOgvnK6foacjaL
9SKBdNpuCmLDVfZBFu1llknXWG0uVip/EblqZ/XLAgRzJktlYDqYhLEb4otbVYR05mEUehD3ZDiZ
KRF8TBE0bpxRteHsmcabNEAnI9QBFEyJA5U815y05mh6miBIrNp5WYCVoepfW8nR6XFbLdtF4XhU
oADzJSF8UTqmA9wCdDE9JbtSk+FZIplTip0Z6V4HEM8E+KaWvKah8NOeI8LI9oAx7VpG4V9Fbsdu
t4bUYGlbsSAIa6rcVHoxBISUBclNv1LtsxeAhBeAbbr4kqTLSyOUx5aRcruWT5R553ltH1QFZK5i
PRbCQm5WEV26HNE8S2NtesgYEeSlXLvzqhjAtqTXOtG8vuq3Q4s6pYqgwU+hq8bxTu7XQ5iFQSGU
GGq1XaaFjqVxbI94/fNLxjMc+/CqWwdpKjbs4Eq0x32ODX4s4elk35EuBL0CBqbZ8Z331YZUKpQk
E0N/o7vAT92Dg7aFXCSJLfZr7uRmdDVQp9y1SEvNHSbKyM6BORIiTB75jTmNnEwiNAn1go6gc7LE
S6UES/mkt4ZtiP0pGxOSentHwGOYpD/1wuZelp7wSDo97kQRj5csMm0rPSIdwbKX3NdCkszAp8aE
OqcPIh7Zlg7VyHDfYmG2hMye9Esr3rImp5tBkQMfRdF7/JjWceS01NvGL3VrI1jsK8h9MAiV6+bS
bTnb+yzbVv2wXQaSHfW90IFmR3qCY+MidCHyhWEvttN3kenBVJcPihy50jw77ZDbUyg5FZ5AhUpp
aAQGAhrWyZAVUFK7aqu9iSEKkF5VNlq3vi2ldQIwCbJ/4oPKN20uER7EW5pBiNIhx5gifksWLev7
Wn6CIMEW0uw5969phSB6TDk+a7aBIrsO1ijOvDynOfneIGx3Roj7jEW1Gk7n0hBsqcs2JfQaKQJu
Ic1HnQAP8fP+nqHPyPL6vFYtCafF66invmzRVVMyJpRa2ihizSXWu1W+opy9RNuhwVadRJacQVEh
Az4l6oqOAK22mp7MTt2EhWjHyUukfTerxTda9im2fyUaG0MhGoNMxBEXMrLLDwlemTHXUa2kbHkQ
aKT1TZ6Y0E780Z7glvQ1VuOtyDp5YMM+38/dPPahE14t5LlGi/18wO6mfRodISILvh+zfStyCZEh
i/1hAC8I2irZSzADawZlZf5Y0YZbs8rqhJZeJo1QkgLRqPeDGHs69OZpGHZpgX0xGt2UpjrRgrrN
Tn/+9Pt/hvHwm9FMJW4TPDyYNvH/cq4dq6ytyioSntqfz5/8vzGt/eNj/e2A4/xkz3A/yX4LoP5b
Y6b9G5sGoipQuyr3lcLfQZv54wY7CigR/yB4pWkjaRqRLOfiHd7wp0ir+DT+8YzDR/fHN+Ef0omq
eFyLLtZSVG/tYYJLCW0BsUroG5J0MnAIaaF0QKwQQCC5A8PsstNOs05RSMhks8xOkUNqBzSWx4G5
WEFVdvthyreGLl2l+bBMHxCt3DukveqwJBu+ynwmWu8wmKMwf+fpoQZNlCAoNYuTAcJEI0lLm9Ha
GOY7/vyjxoPrIOMMGMut3HgISjY6OMqkTPxWZw6fEkkYf5eS6vUmvNU0QXeQx06Nla3q+sPMHauy
hD0doi1a6sVamtMKbWfADWXGiHNWyVMGin8ZbJvutxW9EHCaNBouIjVmosneTCU/MUTV1m6ndAjv
0aAXgTA/tCV7GGVwBpRgatLuIoRRBmlIo3YWFlaYSf8hUqjnOnCi5ZXQy3FZNwnIDTuhR5Km/sS8
dMWtZ1BlS3nzHOWQY4WfASK2Gv1KWgaJRgkjyNogKxpUJm8md0BwYeqg0zgigghR8rTsZGHXZ+id
ZGb+VYLIU1W6B/AH+7Fjfa1QBcOEMIsjJB83ErkZqyjtePVty0JoYTYcgq9QfD3J/Ry2pcAsX1i4
pSAQXOtjRlZgr3oNZkVxIPSbyCQ9hdRQfalAnqPJ8gwdgfF0g7OHNWUVZk+0wu1KZGA0Jbuoe2wk
1EkR/aUm2BmjvzGd/MYgeDDSW2ZLZwHYPNHKCdp86Nt7LPrieA272auT1z6vnqVJBxwYgdecQG8P
jzN/v0RiwEnOiWoPFjokSGShZvLSJi9nd1FXT1axy2NhC7Lcji1mofo2GQRHPlYhGjAQEkK5awU+
Oj06jNapbXDXN2BeLVKXmO61Ur1tM7gbfZxuu+K1xkWjRpie8/IRl+I2l0QAdITsoO7T19ITcoXT
SCZAqX7UCUlPEGNT1hG6syfgqqRSyIZnHetRCmclxd1UGTVqbRFgF4AVUrwjAZGNYTqrqTprom1a
/WVeRrz8gNQA295NHVm1EvQFSSJkdZDGvd306hsdOYJdyjHUljVXk4W9yojGo7oWezGmesmtvVVn
gQjrRSdnQVplsjkZ52sp1Vf58y98Cvx1AKf9rz3Nvv3Pf8/+zqX8h7/2t9v83X0AzQcHMiviP8A+
CSEhpgzYJwRveD8SHc7vfYxoEKYssgD/LbqE3/ovXwO3eRmTikEz85dN9J9pZVTtn1k/MP651fPE
JbbYyv0Y+ANQWxnTcTCKIXPSIgaB0nxrOUOPRkf5rYYBlMWPPiEKtIjeQhO6AVqkOQPBbMKUaSFQ
/AyWhOa1fA774VGtB9JFhnMYC36JSbS749lI/ArNlWDjH0VHUTe2Wwv3cREjrq1YxcZEmIjtWctT
T1rVUwNcZFBgPiwdai42jO17rXyqmKB1FE55+xIz8hh0cRNnxkVR1a209r8K0cnulEPyP5HBaprh
KlL7JY4zOjiNfA/51GeVJy3GNm+Tl75FYafFKFK5y8gyzRcldpbWcMSJ1JyK9duq1Z9IUL8TqYWc
vezWhiGVrmCJq61fxiKiqIwRJJIqZHITiPtM9csctWOSvAqAxA2rxJhBoLLe+r1AnL1Ef1XvDcbg
GvY1MWTvipW2rpJt08kHTViRYfc7yB74uRH26AoQjPnOULah17Ff5tZF6uWKIi4tQ5YtC/s3xRuQ
p0TisbQSt6DDWcR9o78s3eTGvM9TnuNmC1nW9J6cLtsiRAY8qIKfxeF3V/aHIul2qkiQvRDvdHF4
l01uGYsA6JlwUaHaq/pGYM+tSR89OyAxktGfCcHK/NVsCoyL5H9kvHUhBLsQyoSBUogqPVV/kuEt
gmsoghLGFzI/zCPrkIQca5iQSYRIhk2xhs9OXGGypnDRlI+Qt1dsiD3gY+7acFMCVRaAK3dAlgck
n2FIeAHhcZHg9aCYO+u1B8zcdN8tmOZKQRkLtllqWcWDcV7AOROsYmfgnSswzwa4Z0tGtI0DvQcD
bdYEnoKF7sFDR2zSKlHZT9QqZKf5mto/WOCk80bxJBLTQjDTyx03DXaaUoAohxVvyLaLf1LQ1AuI
6lQCWWPo1fMyso3XOebESjvp+GwWrnApgXLTVKiKUh5MBDeIFRBcKn7qlR6Drjk1WbXVNNxQ9HxR
w594Z20lAnI1CJmiXO7iOYjm5GQl8lGrF3/IDy07oxYz3Mg2fAYkw4uAomQ3hrRNcqTXuI8a6zMH
3FVnX3kt72ccn33TbDo04xJaO3V8rVA4TQOxyIytlzDzuxbQzfw14aFpR8TDUpBXh0x+Gy3pbY1f
zao8rPmHGSmXGOi+yrdWxQc41ipJDg15X2DIV/oNKQ4GqwoEQfd1muYW8fpo6tssEndDPoNVjbdW
a+5lCTVYeYeIETY+G06BGykpLNIeKkLSXrT2zoHBBTl363fcmV6KWQpvoT3J8W6Cz6GjABy4Qos2
dSRt8bK6c4VlPfYT29eVC5gdVc3dIzMVN7KYapCIO0RvIAmdho9daqCDx9UBJNFWg99hAoKdF+TS
KXcZIVjEX2yFdaNCV7LeEl0iLpz9qoiwr/daw5O4yWCGdsQsR0U3+Kr8sBokyYeYq8QOVBIYAOOz
XUBdyctxoFTGmYtp1ZsaYRPmJSr53tWN7KuJGz9dhg0bAqdpp223pg9lkgFZ/6039Orh01D2pWlc
omhEAmRsrJR6VkahfiaLCFKN6MXFAtF+l4FrvUPBTQbEUyuTUjBHJ52gec3qS7ttP/qyPaYkIWkk
Is33qrtP+nsGQL5rSU0Ke0w5JWIU0pTYB3b3cKW05h5pLhLvT0+dWQ+AgKgR6vFlqHd1HB1Sxvcj
Mur5vYBrvpDhNJHlhILqAvP/HlvnMHHf0Pt4Iv/URAZUA6WRlEh8Eqan0VyvZEUBbN0MZEfN9xAp
kTSpnlSpESFLWhU/wwgw676lSWXMJ0W1EVkd94nolr210XKEyawsZOUnl0WIbKOnE/soiITv6eVx
XYkJXCx2o88tCNL/P9D9TTN3l7bJzFRZFhoqZcf/vH3cD2VU9f84z1VwWv79I/ytDmJUS6kDCOXO
PbyTDf+6h9T+TVNl4FCGQoaReKen/F4G6RZ8Foa2knEHHPJ3/qsMgnJgsSG4wwdAJNCr/5kySCL9
95/aXYo0XKfMdBUcrvdt6B/roDFJVVFQhjswa8NVWvZb1nc53aD/2T9Wud+xH7IHpN6mhkT4rpAZ
MjdL8F06GrzUg1SjSovjgyFv8Ic1Tn1oMgi/p3qmVC8dBU0JFvLI1Wmg1Ok9XPDjs90giwgeqLtc
+SuY7uLwyDQ4p/qOdnBQYs3V+cbRn5aXqHquVE9W9yXx9euWGknrcRZ53F6k70XbKdUx+ZV8iBmg
I4+ThUjGJEfs5aBQGpGGO0SdSDbSFSfB9QCcQHVZazGPGweE6cD8xkurw0Sy0YmlRNFDPENUgUnd
Ht4nP3yrAyx/xWzzC+MlCqhz6m/GsQuhsSizs2sie9ndG+kY2AqPjR+6PNZ9Wtyjsdgo++4YvlXO
um+O2fUpd/s7ntHGZ4mU7ynbm8/Rvto1tvGlvPKVvYNu4Oti5nNR+NvhMwx5Z2g5eLacDHtv/sZT
lV1NzJIGx2XlIGuYHQ/qAB4V257eVZQxiPRtqKoLeblF0BgcgT5nAu9zttEwzk9OtKmODPJk9F0x
Q1w7rO6/x+fKUkwJPlFhG8HkG/uILfFu+aFOeBiAr4JM8IAveOfzU+4Nx9W8mxGfcrwtENJcaf+X
9ylhyOkON8ap8Rcj3A2EZrRpbeHIt+EHIZ6EDi49V360ib0xeBj3+gX538Z0Cz+yH554VZtsl1BI
2eU52Uh7RCO7LXvtR+QYvFwsQo5AqsyyEV5xHvGzz+HU2Z8oDJ358UlxJ7/aZVyLjYPhc9P5MISw
e3Y2f0bzxm0S4OeSNzT79191oAu5w/X8lNj8G2uQovxbsQagP8TlyJW1+CPH4NfyARuz8MDfZDwu
aveWa4vgeY8nnqIMf4MYVv3I49Z6EE4Kxk0Gj37mt7w44ZR6vLk+srll8TGvkeTBc7rxDtzQv9UB
/TfyNNkJieQcvQqzKjxNunjUhfuSj19yl1t2FDrHrBheY5Hj3S098QcT26bYdT/FkQsu+pGR1sce
1IaJd1BxmX5srBe+mhjtdsKL+GN8Zry0zmcQEL0jIHPYwLCIOTapW9Zkmjg45KTefirQAGp+RYyy
gy5zRqsPr8/yVBlNDG+jgFrIEY9J7UPW+WTXarPUdcrhkpE2YpsXHf8gvmCn8NlJIN3khercF+z5
JXxDQloclUALWE88hbkNDS39Nl5Fh4jUO1vecDEKKgi1Nt0DgnnqUYjojIdvKpdN5gyRg2nR5QXw
1W52yb6+tE98mv2FN4lrvn/kBpZtMIGGLnuYaFP4IClvMd84H/fVjqsVGJ6THYFucH87P921bzbX
yg3nYXdsX/iWyN8l82H5VIRBue+Lrbxt1WOt+ri7yDBS3fiT1Yzf3BbrblSEFBHYK9jT3hdhVDOQ
uAdBT1+ThxaxcRMEhjukn05xCvHI//DNbFWH7RPiZUr+9lBuZ14tCHM7daNA52pciDOzpb205/Iz
/yI2ZL3gzth0QzS390tZvC1Hg6iBTz4+D968s/JSGaDxuRAuzbU9PEhBdgWTn/K9Uk6qe5428l2Z
K3RBFEwytum9/JM98OONurPOvSsuGwyohr16tDMf2uuae4TCIMVkdnMP0cQ64QwbeRezMDhgqTMG
R8K+bn2RUlxv3/Mn4UyhuylOK6UU1Bg+Re9ujm9J4ObasMWJ+J0LkTrIfFNGktOOYB70vjvpRfnM
rspLtuu4H36ecxtW1t20jHNdtYt38nK5uZLP2Nx6l4W6dO4903B4T4u9SXglbqVCu4iojZHNnQgu
wAWeFZ5hXcQKc0n4y+pOOU0R0QKsFzHx3umL6CJpilkwuok/V7uCcdNGRgKKnEsnj8dvyrPMf8jG
MEiZwk5Yt9D0EDCorpXhqbwlwnO/k8c91ruy5U8Ju9q6oK6U+3OVP0vCeW5eyvJoVs9K7hnx22Ii
5zjMxMiju0sCczziOkaV2zbvSRooHduYOzoEh2q7U+M9j4xYFPWiU77gQiVDfiHc2w63875hgzLj
40984tnJSqjDvRpCL3MW6yjchBtybbyG2IaXQG+26jnO7fAcnpOnHIDsiQHBxPrHdMhBlnMHvg/c
1rFxxmf03fh9KbYx0gNygZHFQNlU8NiSo0BjjQ5hkz6L52J4WVC2LerPIj5D2tficz09RwJCpWMn
XowaoNsMY3x8hOFTgaidD+l8xpYkoAT3QbYkgF715EF+UvWtkly/0um5ZM7BcvcUviq/pF9M8uQv
8CMc4w0eubu/mLwe+QkqP8NJEGKM+RDFWrW/dFc4urBwGXB+oi7idvyVLCBpgMFo+6nBg86Xq7Pc
CDh7ffw/7J1HcuxmGmW30htABbyZJhJAekMyySQnCFp477G4nvW++kCtUMlUVYSGXd0RKpUUenyP
Bvj/z9x7rp+fU9oZWTyFG0m56vqPUnymiK5wbI7ITmCjhHf5PF2GV/kLJyvITfXSoSu/53xP3RI3
TWAcRmFvWXu8z2yo562HySzVUP2CkpCvpvzc86ssshuP4Xzo232n8ic/GSPPJ1JkQhlj9mEAmuV2
H/nvmb/V5YfWcKqJ1OwH3XwIem7NdLuAzIJ8sqN+x5xfyt26XOKa2e3iMmofVfTpNeOdPfHhBtcQ
cqx5j7A4T7xllMLEWX2epbcSZBoK37o6nXZJbx+q6KKELocq9Ey217w8Nf40CJnVI8rqwit6T16o
RR2ta4lY9pioZ4xlYvqUmNsQdnBr5+qjIrpsaEkjn4ga07YtuVeL5lN+YSea+9/i/NGyBVjjcEVD
NYKO0aNDjfV9ll6NwhlC0rXeympfFj+VvA707xlHonaiZ67k74CsXYnjtDxFwR7D1nAIwOrgRVWJ
sbSZmo2FnaqraVproivdDcASDCEum83myp49tRkwxQaiUYbabv1ZWqvQ46NZMtIyrsJsZV3mV0Sw
aMNzm+Kzea9MG0kTLyM5IEyke9wS2TZG3ISy9pisrtJXw12UENBivxWUEHg99zxvV0Y16kOtYBFe
fdRfIwHgrZNulyOUU31eMANje57SI7EVa+ESuRheDZTesScl/KwO2msbe0oIqPn0WLt5srAymsyb
5ZMQPBMjHhj7vl7fASo8iEzYbPM2Ky8k043jxq+94lFdrKRE9wjmWcFuj0AfCiCDmtUbPA4+Scir
kg/B01OIDDAw3YvlcxZvGNfhQ9PbE0bYvdSt6yPTtar0Qn3ja9dq2iqrvfzGdYcVNd61wJMIgQGG
IBwE6Rk3DFgpeCXzBvXQsxY6k2MUK9+D403dsjqObvgENCFgrVvALnKOUFie2WBY3lv8JNqYB7dE
v6xlO33KxG303q+5M6KTwfWjXJrgGEPfSvZquyqTdXsDw5A6gnhQ2B1FrOF23Xw0wd2yjkPIsedB
mJm3IgDGnOYhz/DXOn7oVX5nt9aFrvEkUQPPSGvJT9302/mApQFkR41G0TqxVno3zEPLhIAjcD3H
axMh31lQL2ZyLItDsPYdYUvYSaZuxA+aEYQTZulIWH3ELd39uCbZNHmM34S1eJJhqbfrWPhumr1F
9w45ydFd/KY5dsMnMqjTt3whkhCiUYhu0TqouzI3JD3FQOe8zghIBEDloJJXP0pqLmrs18lOuXNl
ysyDFB3WEUs1mW81q3mDDsnRAv6Ox2H3vOeXbZTHcMuQy4FC42rY3bPVfbJBRjyr5TM5bImMqbv9
tAIHtAgy8JrNIttNl+tTxfF3Nl/0j+Qsiyssp9/wYqcX/YTvme/zfEM9js7RZ5CxSgEbt3uyJSXe
jfmmbmz7ka5Md3g7v8IRZqWDF+NBGz1Ga/wZ5becb3XzqS7e23ivCZuxd2qeAGk1n4ds9RV6cmzD
QiOgBHYbqKpzi0Hng5NOd+Tj/KXXhEXYEpZgR7/1oNhCm8kSDkRoKkrsmBtrF3yiYjcRVONjxjTC
D4mxGG8vGR17DL78TtwVuT3tcZRybnS4fAv4uySArxIUO0BbiGyG6I1UQO28ho1jZQeZ7fhnVVkg
E1yGgWpjySdMwlrNP73sweQC6TUSHQhncic5wo8C4ZKYKeTizgl7gTP/iLi275bHSm3Ec65/xE7w
CjYOZMYpcxk3F2vNMx+HOyImrDysuKKACtsWEsbi7Nn2RegxQz2NBEutbOC8xkHonIFZf+ZZG/Xa
usF764peh1i8XjP9DXg7bO4xvgsv1QccaF4oNFbZi3oS2Bw+mY78QMzfSsGiRSwm0s4D9idX2nar
/XWfcBFs0fBzIvEY67bcQ1dfngVuUogutg/TcPQ0/cA/zyrKdmvgWdj0AqZR9rVfxR6tJK26NXhj
5O1ZZShnM9vCLPsuv5uPUNiUMPw9374qF34k4XewvjYvEVx5hoGohY8lRLT9f/HG7Zfxk4wf0iTM
TmFbtuyq/tP4ac7+Onz688f/OnzSCag14GhKGl5S5jsI+v4JF0MTL1mKyRAJMubvtBY6ggoydk00
jiJZFH8M3Fi8nqg2JEu0JBQZf2f6ZPyicv8TW+wPnziKxt8Pn+SmjGZjBjSnijvpE3yHmpOrd2Ad
0xnrYHZ08io6D9f59LP4NCHi6C54Ovis+Rdez4pfwRJ/QWquBNUpJLZuK40rAslPwxVtLwitGkEv
UXrQqbg8XVVwmKlj2hQhF4RuWW2t0R1Y+4gshzfBSfUYh8A3mtasb/IBkAmqNk+ZTsyadXxWESOH
NDgls9OA5yWoNHQi4ji3+k58VnpUU4S0vfEP0byqVvtzfyCN8hfylrFBWMDKPUKLiCf0C4jCuPcz
T6mOmewRzLGkdcFt1FyDm+sBCYgx0nFzDqcujDPziHk/5Eqm1e/d8ApTAkvWmQwd8SV+Q/k1Fevg
seegZV5CzSHvGzoeVn0r6Yi8sWeFyatdOTLyPWrb8mjGu1CxJy+2UAFssHEjpGrtiQNzFY4e/6/H
x6rel58aZ4+88b+5d+Ck/UTzZoohpO8bogPzc/ZjcmoDh8F+txG1Hal73IOZhA5g1d6nvYr+A1WC
ZEN+x94iQa9i9sAyTT0KIDbyu3+LBReDl1euyRbehB76rIpbRdoKbu0WTnzQj8YjjIH+Xv0MuACp
wViI4piFvbRINuzwiZEB9KbuxzwOOxRz9KRsa2t+mujSlOgmCC4ZaOXkUikFwzpnY8n8kBONAoGV
KL9LNyPVsQdt9ewDVhQwR6IZs6frsIPN04IRwG+leRkLNhBXY7ljHIPhkFGN/kXvYxAFi4huoRFN
/aYB78m00G0eIKMN86YabtCcBlpAzeHBsCbXnDeKsZEmWmRavv6mFid/3jbPEG+m9/hOGBi6leDN
VE/9zAm8T77p9B+UYpfm21bZ6tI+u5HHMFwLtk/evMrXoLZitkb+ju8ORDJ+N1Xy/GnV6NjdbIHt
V7AOLc+8Co+EdTizq3CfXmuXJYLYkVbFD+9VxDFGiYzMbt2Nh7Q/SsaB5yr/BmA2ha6IeN3Ykm45
NQfWMCg8l8kQ3YpdRbvw0+JHxl+JutOsbUP9k4GEwUdqawBeNWdwdJ0BHYHSlZuxq9ozxQp25MAj
v9cd/TmSN7EBZYcaE7wfzgo3LphOpMkB+NaML4JMOXIGGe8wFTCceScXB5+OEDTTo/k6AXEjwsQm
4Rcv6CXuV+xa20NT8p4yWka3cuHd5e1KYISdrLucMyfrA6gFonTJmoKhJ8uxFX3WWdv0gfLGUHtr
OEZUARzJV4MCcjd3Jgv5rrXySkqY2DgvicXTd7PkAPfNZoXGUvTfZgSzYDPFp9mCulNeQtJEszWL
wmgbTzcr2cYp30OKltUsv9K2e4pylAlRhmwWq68KXuzo/SXv3q0Y4Qvaq2rX1LfKNG2hPYkK2oMV
jsz8YwvP7Vu+TF8T3fEvmLHsLkO8w2/MqbUZ7nT3uETm6TxTwrRcziowoR1T/jrdJGuJWgj1QnIL
MLSs4lMWgL8RnCazKwgzq3zlO8GWDBTsnitfWlhyRmib56i95+/qvdpiV13t6t1oS550RRlR3RtX
8ZIDQ5VMJRp8FT/Hz9pVOArHZOufi61EfURYQ7RuniwP8/zdQWPlgJRZcEcW4SM7GkOs3z/pnqEH
C/l4bRhuEkNrscQFSRauvxkS2825azxoGgQLMpt5mDgeffRAXfs66IehPmr+qeo81L5sRbdShiEi
p9kjfohhEg8mP9EjyuX+PmXuNJ/4nsBn8U2v4xnt6jUieoQGjoA/njhr1fzgrzlPsEJ75AuD6IXl
uqL4O/mMKxiP8Lqmh9buLj06inIbNUTFbvJ5V+DJErg/4KnszRjnzjoGMkViHZOKAMmAy39/7QA5
SiSJrJpLWXikX6quBLVrdbJ200G9h5SaUPgWZe9RSjajoxhrLE9Eb3eeDh4nuZkuvlNTXuMNVZZQ
Dx7VbbKeP7knosyDw/GVZ2AQycRA/rRhChQfUibfvsudMY5euVTpwJiJrd5bbJ8hC55Sb4TIcZY/
kGTrHyHtTauCLHGWWpAjXXeaF2H9QwSf8EVjRbad8iUoazGCGbuBAQLrU1HWxoH3Q+FtqB6BKbWj
2wueeYMFk9JSWYQhIqZhaeGw7JlKh7pdfKD9pbztQB8PNmAUUCbcSjRwnEc1Qa7cV/Z/cX34q7RK
ojj691Xh4f3fKLKWD/ttEwkUHYEs/yOLgcLrt2JQ+wciKNS1bO8NcLN/VGQBYAd6C+ucuu9PpFk0
uvwnAxUVtHb5b6VFgNOl2PtjMcjvYUg6a1iDXepifPl9MZgXY5gkfgvVom52upzSjCsv2vTR5C8G
z5MxMNGdRizNgur1OVyBsL6kPhpwmIthgXtBFoM3XameVNjm8cRhhowJyfCqCVPaFST74iaVpVc/
YH1XTSAegA+WxAQV2ezO5CKl2PFkDXgWQyNtQps/oRYI4aSp4mWslsuNRzapPRGV+aizdilKBtq0
jOWdairG+q/yvhT5Y5a/j/JDxBzXDxt8kFidtZfCKDzTsgheM1ekqV866TlsHmuInMZgrWXWNzLJ
UdOLoTNpQHCJd3UtV5zjDU0S7J08gj/BPgQ4fKh/CaCnRPFk9E+C6kbsH2Q8CxgP7aG0sGyHz4N5
Mf0vgdZ0yvBqmuxMy8+ZQHqtJ4UOg3zVntOhPQoiEa2Y7EdoEgWmcr8MQLhyxeK0J7lhBfYdvyJ0
Jkl3lDI8N2W9zpc9Bz+FFmzAjFRTaYVj2QobAQ+ICW9s7Bjb843SpRw5zQiYOhApgqcHqdSZ8wmb
3uSE5j6W1HvLFIB8ZqQiyFb6+lC1ybmo36KycoNG26Z95Wh1tckbcIxAcCsK45lxbDWAcGHQoy8C
6Kw/khblVpWyF43gKw1RY/OnDZGANHfiBwAYHmJ2o9IJhyerkdajjgAH5lQqCQDF79rYgbrnLsKD
UUesIFQGxbiaAnhq0+S7E7e5kIsk8SAIydnSJnLoLWYb7mlXD25i/olSG7PEpg2QApbjKdQHdqox
fNP5QREf5aF2TOE5WZZbhM+agNErvIR+ZXrYzOi8IXRLQfxhTNOnpZD37Su9Yw1s3OWLGgu7GK+7
1kYnIWa8lnbnKQMy0cx2UrL3INJVMgpMUb5dqN8CLDDml6UwsDCptxrLh7KlmRlY9MYU0BaLad4/
OpcLjBlT2MalcMuE5DGYa4RkPLITGxcx3OOmRBC2wAzaey0GuwEFsM6SREzxfkjDVoAA7cMcSAzx
oSR/SeMy08m+7pIvLhenXFyzSNUN7t54SDcD87BCQA02n6OeNaRcHiRmUllpuVPPti8TjxpxUjJU
gwHAs14etPrR4sffoh9HkIT8ZURTvi7M+oUh8dNQaA9yx/vlI56xzSl79RVeopmPyEOszU3hGcpZ
6t5Fk9S8snrMEWv3ZMP22CE7BQgAEshFeS0UORv8CmG2CumLVqKA+lEalM3vOl9WYwynqMoBRdes
C8x115IAMGX7FOl/C+JWnQ8Zd2xnRJ8i1rSixb0q9dsifjVqptRq68WI4Qta7ZXBexTIxkchP9TR
czhnLg7SjS+o65Hjpw2g5pO/O8A+rthmBnD4qAET5MoyOsIhnZzAfPMH5p2I44MUXSOB3yl1X4g/
tTL1l2EelpCCS1vU2yqo3Bm0jZUL7BJid8rMjcGOQzJStPEAH9AeLv6befpehIw1xVLDtiAvCZ02
qlM10dgKtaNpL4udLWVPwL6N6gYZkmqnGmt0jt3J/Cnb6Inkg882IcVCszB2fwV1uSqASyyycSF5
IXSvSJjyMyUdh0OvAz0W3nLpo4gnp5qr72TMPD/i6TArkuKE2b/pOnnsYZg5Ie0XcXvHrEELkFTP
sQS2CUGfWFqE9MrfGgbtxNcPxM1uRJZkbSxupp5dDxVdIAdXeQJgpuhPsqpv5BJFavugzh8qMfCD
r6504rSySmF6bZHqXVr30mw8vc/vZRo/10m+bmP+qD7YKX19klP0lho/cC0Jjp0aXidjTwj5tpfy
bV4X56YfLj2vtEz/n4hkho8NYGSvSboN9ob9LJ1nQYByu1Bl9Y01XGoDbs8ItcdgoD38KNk7+BBV
f0ryJzTVfDOOddM5oj86JXOGVmS4IHA/DcI1mmmNNUSoYK1mVOzdQud+1tv59e9XSf9l3t1faykD
rdV/qKW+8/e6/T2//3cf9lstxYxMJShW1BFxYUH/XS0FzwFdO+pywrQptf4g62LUxsTNopUQ0XX9
XtZFtgAMNShqlq4S2fV3Bmt4tf5SSzG5W0zEaOkNC0XbH2sp1cfcg309g139A5Z08l9aTTmnvnwf
/WSn8vbGL/HoewFQm8ZvcbCKhy6TH4SAop68cY2H3aoqJgnVJm1KTxrmrQQCdha/Y42DJXruQA4U
5TKNRxbUbNNCd/LmWvQGA3Xcm0DbiK5IRH1LkrltDvmmmGnd0fiqkLN+GSK1KCGehFDzZk42WQ+d
pkGLQy8gY/mU/JuqwsWFaaUJmZOLwXPSqYQBQj8bBs5skBEEWneaSrBXeqxxE/o+u71auNZGd21k
9aseQxWaUe0M2fds5E+TxKpUVVYa0KAQiJDWVxu95C6zzJdS8NcKm7N68GphtHN0NgETwpJpfcKs
iQdhnamGbSCrDIvBAHF8GIqrbB1k3DICI1f04XFyzcrZUThcDdUuuldrfpzrcVeUAa3soxZocPAf
q/rgl+MqQ98R0/in8YMwviTmq9jnAPqZjwmsscI52Cy4DGl4KPAS1EP5MikvQtHYmQyldQSRnXSO
KkDF1S0EX3B6Esxb7ATSfQRmcXjnwA36h2pKVkbJdY4qJx+eM0l2Q2hHBf1dOVqeVcGzmvzqZMBz
z/H+i6Zw8OPwlpaKp6IDtiISLQuyH6mSQ8ZEy6AAgoCXoHUrwL7mdHVTjCKoQThRSwSgi7coqPcC
K/tcyfBign9QHlqktXJzL/jqVIxsJaoO6qYoZa1c1fgBXgRcnyUjPAy2jk/EIKk/5C1nlxwWhc++
PVYsL1N/BgJexhFdbhDu66p+VGX2m9zaMvdfCVZLbl40ZjazhBj+UrIZbwPJHpnJ4AdeyYiQFETn
I7Mik3S29k0NLaBiu7m4wDZhg3fSmRWVGUU/kzsrLvblGLshe+2gru3GJMIoBu6Dg2EcP8QIzugS
9mJpL10NXjirPxOpuwboE2UJRmucMW3Kz6IuObA3WENmqPpAfibYuNNMwQlSSIgJc1xuMCWU3tYQ
yhkElDXMdNT4mpYffjW/asGzz/y7ax9lNGXdpK2tidVN7DvlWB91hAh6OyHUM7ZVRYLdbgYK2xfb
IXkxEi+xLqF5CaT3qQW2iTTYYELTGKhQUq0/1MZz0ryk8ttcFhelKk7qEn82p8jQfRjwp1GZPKT+
OyWNmHHDn0FK0Q9wMfS3kUV93Uywy3IvK8LdZH6ONUG75Su51kzqwrUC0fzv30b/2kv7f2s05K+3
ivWfG/vv/Ou9f/8Xt9Hycb+teXSJeElCYtQ/WWpJPsNLxfLnV73wH28jxaTXRmMswkjiyvmdyFhF
kIw3CxuwbGAn+lu3kcYn9qfOnktIIvMd95bGLfcnbIQZDJoxJpwxnQTFLE8Zj5rKrrIYRKECLOrq
UjK7riJ08H5skz+OwjO+mizGO8CDo9VeWz3fyUkU7yrJuDTdfIitDgtGTYTKhMZq0GTksmmdg9u1
XsS2Jjo4ly7kIT3TgZurpMkx5ArZU5Lgabdy6SAG4bU2x0tB5PKop8cEM4DQ+pt4Ej6wAVGM5snP
POf6jjhCnw0tJoGoZI+uyju9gm6Uxfo665D4Z/JzyHi0iiRWUyRDhBPGo3hnpsi0plC5B2KG+K9P
38tOfU3ClDe81Ee2QkhoKoINaiVQT1KaY2TCaTvnbMGmGQFQLyefYoC+xUicCFlvNF2CfElz8yVP
w7Tedycpf5tw01ZTjszo5pMzZcb9xOyTri1XqHcJeefORRzcGtdQjiGjD/F+Hqx7lqXfUj/JGwLT
vrNCfe3q8IXPljoz3gqVD6tezQm+lK4y4lKVhZqmT9TD52hiNBuwhmmvZkP2HUbLQRNs4t8cPfgI
2NNn07zuJXy22Qu/Twj0IUHONQ5nw3xpRqj2kQMi4JSiqclFENj6k0HKbxydk56BvPmUMFiohIg1
C/JF/R6Z6ibtOL5aaRv27IPI7il1CmItccu5IHX9PSOzMdCAK6emm3eQJFLRDgx5q6TtetC5lNCq
M8ayjWz+zAMAnFn8kJmvUctdlDAYGStcPbNB4yc5Q1c4ncZeqFDcSmWBEGh2yC04GjOwO9aLAzJQ
iVpdTa4CfVMaEHsc1vsxMjctZm2VzAIzZYxJmDq6ero2YjD61Ksn2q1K2EhUFCYya1H8zBImOYw7
U5EVfxE7WcqGhg5Obcr1kODB9odjQw4zwe+OXEcuSJV3mQMZY3buVrTQXE9eK/c7ITGOcmHi4WEY
S+i8xiQjMdprJrYbYCu2PD/piroqOz7dON+UugxmmSQNxjiT25j1szZHDs8vtYJRf1fs/gIhvlaC
rwNO5XtkwkTRp/EKdOtKW7mnjV1XQuG1fAFtRHJSsSs663WUzg0xBHyq2zj6ShI8wHAWzFp3c52O
a1akQwdW1xjiqyaM3piFMKCoDVsAH+NHJWK4Dl560TrTFMKqJj/bLF0y4rZdrBARa9kd3XhW4FzD
Wp3Pmt3m4bWMGseaXjIERzq/RCo1BBXSrqk2WsLIaV4MxwxdSoORCkOXTv6IdX1bETclMYfJSQrV
6+yU8T3mi2djJpcsmxBJpv1Wi5uPujoOYbsPOgkv1Q9lgtvXD4Mpk9Z6nRLi7eFsSLl2HzprL0bz
c95TTPl8xb7w4fMYlTF36LzEOJPHqin31OxWPgWTYdyH9LVn6ciAdV9WljsGKan3sNkUOm9BQMAS
EnTXTyTtWdcBQ3sBl5NgPfgmAY8yAdqikjo+PjgZmImvJpueeMCeAi2pElbhDGMyqX8kVMruRAlq
COuy0tQO//9ShjAB5Og/X8pRG8V/vZP/z4f91iGCyNF0jDWwBE3gEL91iOo/+DddsVRA3eSYGlyH
/zT+kHpK8ygpmHL+2CFq/wBYyG1saUusM9f537mTSRD/y538SyuqmsbiwhaVP/l+GFfkVpZyWunA
v0Z4LT66ngiVswB+LVr0dLyzYwydj1nXBO6gNJFRC/t6lN8jOiBxeqin6K1jHptWhJxE4RMTPmbv
L0J/yYMcUZRm90yAOnW2RbbQoV/gI+7Y+LDBJk+kL68Kd0saLlZXHmbBCRTPYC4rqSxvg9toEdcT
BOuaobbVBhu2FidFE1iDPuU6h2iPPgwK4UBica1/jOXAPpEEgeZD4QyYqw66BHqAaJFMAN8GNjSm
9TEEFY7/MurfW/mjIb/IgIu0uEM70ZnmYd0C5E19jvccIIamQBFAKaDi1OxQTVRqui5KiLrtsJsH
/cqMy6kztvWkUsqdvh3C2CUFagZTlCaMng3plX74YGnPBrnzIePUFuvDaLgaA2FcnaascGBVXIPR
aaLISKLUFvwQJeZdyGBHzeO9bKJ9pRiXKtTcWkZ1WKMHUDquwIEGeGIYrEpOyRQ/snZks69lvCcm
cR85/bvIPFEjiUOY62eJhVrb126qIVVpEH8/KOySx1BjG9q/QsBzcmSJRYLSvpWUY+6TtIz9uTSk
fQE5HWuizfzrrN6HXnV4cFyjeQ4hO8zyQh3WUJYXp6Tp7kK0DPnic8OXp1MbtB2TfZEmM2KDwOwr
qq5JJO1rHc9KapeQ8Sq52BrGaxzml3lq1tqyXF8GjQXWpUxxqQI2daE81IQ/iYzjkAvZkQVuhIJu
qr4t460utm3zU/b0XSzNR7rULv0cAG4sjXunVXi3UYCSVJtynahWv6u7s5Gqe8otB1e+K4m6nRY+
1644275ZbgYQjn6SrFWp2xsWCTOPXZ9czAInOJ387G+T4lYV6CgXGCbmWEGNjtjMvcEAKR1Fz8LQ
fqrljdhfOyrVh4qBdx1gLyAzlkktgtAxjR9Nk814He1kk6mkCAN7Zo8+hyF422ukNq4a3MKIzIZy
nha7S/NGY4aEhZwXFlOm8tJazTWICVfCntaQK8yQRQ+I2Oqbg599tiqJErGyrbTE0eVwXw7fSfyj
FsecAXI7eGZZ87mrLZkVLYMNyF052lbc5vLwwFhoFWKB8zuuEQx0c2B4moYPGatsEZIOIzPLHWhL
k8xa8Zy7eoPZKYkQgJOYw/zC5PEDCmZQ5E4t6iKuwZzKypK3TXQwEXCK5S2C4p+akE+ayZ5YblXZ
a5Ti2fJzZybILpAZUJAYMrOiSeiufXjyFb4EVaqcwVLsoC+oDX96ZeuPW5GbbZ7ZxbSFY7YhQ6f9
GHZuYTx3WrsKynOnxgsp2KQD0FjZnwtUoyIybgqDpxZ5U5Gh0xT6XewXzLxxN/oQlJ8qvfPawkdM
9mkKT2lFoBsgCJ/oqVJJnghF5cWWdyrhHinCbo1fFS+xP+g02I8Mw10nnyzt0Lw2D8ry9pngyEpq
G4DzDc2PT6RZ1XgtGJNJSjzWb6sav9WQz6QTXTrr1sTlWlblrVqbjpQ+zsNr2ulHSVFtPd/ncb1R
8NcLbPsiqKV5QnRYpqxbSnOoN4ijjCeZCEPtUGniIYPWpdWLOh2MHBh1X+4f8vxnHJ4huuzkbngP
I//YZ4AsdlrRPVFmQBXSUN9Wg+xYwXwUI/nUNApGrsYL2NkDC6DzwY/GVxbJ194f902SnUa8+9OM
Z5E0ArXj0Vv41u8d52IyMAmER5MrAU1d6yVzR7VDgQlDelI6ZyYqr7TwXhaXDqraBCxbF7R9g6nK
Lz+DjMjekdnadAtreJ9GQZw00jZO7rDMV1mGIKNpuF7YeyzXlPUl801JuVPm8Dv3WbqS55V2mh1r
RMYHaMxri0+JBU6GYI8AvUTynUTZdA3bPNaVg+pEYeQFxnCsg/e5A7/NRgG2jl2gv9HMxm3DW4CQ
aUn8Rs9J2UhLJJP/zHajCgAdgVkTuzcx6uxIRFPTvkT6HduTJH6O1nsI+1PB2DKJ+HJ6Bq/4m8il
QoX1IiacY4h26HoijAp6cwFTsq7pLsaesp3I+1vvi0d/voZxZFuc11GbGYj1AmCwRMMxRAqDx1qw
7Mm8jhyKdddsJunVHD8NFTPNu1VBk4pvMRiAbLyJbE9hUqPjSfJTVys31YewD222hVOYf09zv8QN
ag95mTtGWXkNwcYrCtMeCkTiX8dSecw1nkzQKegL1kFs7kYo+zW4kPkKGs+V5XZrdszJpvYhEwYc
MBgT9VulV+/GogMJZGKzgLAk5U+nDHeWj/ZccDizGJkrQO+dD9m0X4tg7odq3FTIZirIQjnk9lCn
Nen1fa1I5KwGxlYJuOixzwhFfBhC+XMw35hKrCxy7HISOdX5Sym6bd9Ors6es0yka1kojin25yzH
lwPsOwdqkfS7HoaTBiVLMEcvo3to8gZLGiw7CjQW2+RIYv01l9smls8G9EZBNh1rJAmBQShExIzE
iNAdTXz5o7JtpooNHgugfDS8SKk9KT2V5ohOkjYbfVJvjh//r1flv2ikmUmBfoYMBPlaApj97zc4
j/13G/0PpoXv/+t//n5y9i9/m99maIBSpWUDgw4Gxhzyk39KpZctD0sdU4VbJzEo+2e9rkkimhDE
0Jq2TMr+MENTqdZNXQI+tBCL/k69vhCJ/lKwiyqdCaA7mgdCqP8ELArCJE/SOULm8gN6kxjN+ovg
mfqJ6pbwm1w4y98p2GmECzmx9nho4WiVCRiPVW95JJMO4jYl4Xfjll8i0unA7Vs80o2XP6JBM52p
PKjJZVHENGs13ZTtVut2HVZZVvjkU0LehJp8oW1eG+ZGYh7kBq1r5g6vhywdoYPi+rHO4xfZJj8D
sm3Nmbc9WSFOntldeDTbQ605FQnm86ZtuI02nS17BpcpZnSgozr7W6d8srbUXK/W1lpv6uE6yDcL
YwJi0MBeE3ZRI0oUUI68+Yp9GvoVd2j25P+SXwecZb5ab8MnwQ7N7DJC5HiMw6Ocor9z1GRnMOrB
7k6+lMbbSH6giiLOHjZR7BJWWNrScxICIGElu6cqYBF+7d/T2QERPZU7jrSer4S+ZF2j4HjC2p8D
dSMwzMHvlEr7ACt2scbeoiF6zVwJQWDiGt+5csrN5315b5pLfEEgLWLVWqX0/muirgwgZ+i3GTx9
YA86qlf9iKZmrZz14/RgPMHIY4EkutaTwdwd6QW6GgffT017htjR1edt7R+Farvw2w2bRQp12Do/
Juehv6TM47jE+RHn+1D7DN6RRM/+Tu3e0e8w1eiczgnErX5EWVXtQQZV10FdL+7oPS1Sl+wTnenh
oqPV0QwcCvIOpKt6yvBs5VNi1/IPizmkp2P+ekzQiVie5Mo5+6dVVtm1sVFentjySMWm5gDeAxk1
yP0lUqfbgAeHz+MyVYR/gxa0eRjjN3U+LknKn6Yn1FuSb41g3bt3dSJV1BZA/GROfV8etzXrQaO4
sk/h+5gsHgGb9F4c4WRimisIRMFRerDQyvBM4zp59HcS1SLkGQpBPI4olVbBzTqxNrGSI/VvSJ9L
jvkNSbiCx5PDOoIouG4vFrh3rieYAOE6smy0QIYGVn5VEey3zGjcKNkgueaRKMc9PF/rFOh7nNHD
tBp+6uJVZaXpszbxwviG4yakDtsB71oQMA4amm6Cbo+H75U41lFY3EVd43DtT/qmiLwmdprplg74
hd1Qw7C5Rr9xY0Eo4g/T1uwuE2p03U3MTa08NiByAm+WvP/N3ZktuW5d2fZXHPUOX/RNRJUfSIIE
2CfJbF8QeTKZ6Pse/1C/VE91/+sOyLZ0JNmKUoUffB2KkHROJpkkE9h7r7XmHNN6wN7sf+Y+pv+L
Fz2qyhPpOu0cM77Ebs3xWXQVdrZ2g9N+bmcfebWge70H8WvwN+2TiBiGr6NIC1bg8C1/M9SO8QFA
D9KEl+2JNMpqN6by8p2GYSrm9nVwCq7+Nt2kh2EXrFNcVCABSuJZASwQGrWBdEFMC+yo9mGgNb08
L/gQ3dnW2q/aD02HFsDhfC+SrLIPwltKyvfooh+jE8H5G1/kMtdWIXGdPC7v7PAQLylZvrI9cXnj
1jswt6Lm5uJ+wX6J3l2iIDsJJ0wUZb+iha8743O9C7iNSeidTZrS6gVio+mSfUhPH6tk0Wy6eE1K
PeJXrirfXAd48Td5ciXgqYYGvTxB4PCTFU14ckMwDQygKr+lox3AGyMK27FeFddcjkvjikuyu+Lg
H6MNXIgeZAVvi1+XtsTV+ky65Wi/BfWKlD/cLSjyrXIOE0vfvRRRvoG5Hm06P3FO3qb0aaBLj1gI
b7xIIAYY/SNKgkVIvDuzwEdlN8bH6BoPD6iztHHPRY6ikKOJoB10oNoqU2EWMPTznHVdMAgQTlwL
kZhp548cm8O3/H4jYIuveOcy3mBMnsjxLGwSmKxp8ZH1q4scENfAp+SqgJuHOcU3IR6AuvPNWIlr
OAtcWS2LmY1ah28RrzUyPo7ei+hLO3jO854XmpBj/qgDDfeeFc8ex6NPc+IkGUsRakO5JsJJ/vQ3
BZePKzcosB1Ztw1bdPvXVtgwVqm5fPU9ZaFS7SSCgc9aAfbxUf1s61MESoN1C2VcwdRgocj45vkz
qkdi0DeVrTy0K7iRuwizw4t2yK2Dx203HMFH693OHNZ0qKjIlwxtTriGlk1qb4J6j8Bxmg5lcTir
lY3pDWybdR/rk+pGRE0VNjlkFwU7tMt1FC3ucXPqhQVElddEcfLmxPKjHa2l7E4XfZ9/iK6HJn9c
U6aUWOxRJKK/JLtTPBXcfVccg7NVnT2bwElYrp/4uKMFzDp87nNX4AEythI5eAPlp0Y8UIEYtreH
gQlVy03vAEU6yZZdMk/ThXnLWeieo1PzDHIG2TZDb5ydOW47qMw4FmD3EJO57vFJY4DMiWp3BXsM
zwgjiIRQledSPTOMwMuCzAISSSO9q69U2BEabag4st09p5tFt2ue47twMfAHnqfdzY23LUGSW+rd
THF5rmo30l0A4HOODYyzjlvi9lPAjSigDldd5gCKw5aArq16JkT4W0ST3dr7hNAyaN40z7yj6Lmh
qCGb/hMDBjGnu/6sHKYH9foxbNuP4CneP6sEhy0o3/j0qi/xI3iPKTaADIKXW6acCziSvPkuWRkr
f04Q0w71WsTc65Dyest2ygXtHIaJP7sqxlfVjffKBXmatqyeI3Abj/4deCsXnoqNcsmrmbEQXou3
iPS+ddE99t4W7QpiMWpOhJJXYlKiJ/kE0IEyvLjdg3GBeNTYGAmwNCSpKyZNWnwQMSQ7YFG05MGP
z0FB9OcSEEXNR5RBfWBNPGTihku02rWv+p7nyCx2IZYAvmz3rxAalwW3SOVgctqQRP6X/2pH5aId
vX3loCrc+xt9xdcP3l7FzOJvIHdvDFtfGbbG/+mlg5pYfdFf4pvBEiSvDI5hwVJ4U0+oXLBiMAO9
6le9XCHmaH0b/rn1VjLzhDy3qMigbQFIApAgrEppVmjb1HxbMV0UnDJzlVfMofjtOWLh/I16d3aJ
Yf9CqwgQarykzF2OBFftYHCsZsHnkmIJFEGyYT5WyzaeDaVexxhhEa0OjoEUV7fhwqJOiu3oDadw
vcN9hTPAoTRjMgl2302cLEYwtxB30aZcj1cQ/yFLGmc2jo2QgvjnkcrbqtfDEwxbnhNFjnapgC59
WO/MYVR6qjiWCCRhL8W6E13is8XCvhI29Q2DRnWR15hkMnkT4Ca/0ad28o7O4ApL3FK/6LxZMISZ
G5GihY/wxTobryRKectO2mEyx+fIUdPK9sgwdcUFVsxDc8RECADR2azrnbqnAOVoQHakiJJzzs3u
AEdAu1109JmHBZ9Pvo02DBZxZc1ePnfL1kLj/hsCYbJw9o8cWJOcRJWFyCeH2/cBf+8cWzVuwDRE
MYO7JccmzMuMz22Yy/xkHNYB87m7SL8Ucbeto4uGaaNvsH60wpJAl8IOMHwHvS0gPF9F7WoUMZOD
q2I3XMkYx5DYOJ9L6c45lbYn/r78mY9EalYa5zXQKEsSdyKNHOwKDe8zbWdoBhJ6fku5Cgoq9ofR
g77geqoTlXualj2Huezg5e41NrfdgJnElr7o7i+8hhhxB8M0JUEzYOGZE+EqUtST5867xuoXBr3Z
YqQRIlruNJgj18YO+RviauSrDqnza45hSXdy+MjV1ENOAXBPk5wOCWKgtfnWrWXxgdkzONR6i+lc
+qDzKm84cBDruaQHgB1wF+jMD9eSQqjbpcI2o+yUd5niBZyWvAouDFcVffaOc0vhpwpsDsXCyXuL
fFtpltO5ZLCAop9jhmgj78X2Pw57FAihdlCHfR3d4vZsLlG998ujaK1wx0YG5CrfwdoGHxyPFU6r
nskG7OwnglumQ3Ug0be5EzJdnhONNZbfFi9nNs/M8xNxZ4Q7kGpUHagqhGhOdFf0pbjq3eZxCEEO
wTgNP2dwa37pukPBR86BApzBI297WWzFXUjW52cMK7leWILjcxkZwKdtQz1awiWNb00H8GYlTqsB
qcV9dAS3WnMZIsWG3RELZ+GqXfnx8beOvbUnVnsB4IA0GovMtyWtLsANpQPvw8ztHZ0u6ASpTMbB
KV29YOcgbjsieMnpSM7GAWcPm9qh7/jBm2PxoMGz9NdIGbfkI1ifCicEqCgBM+9VuzQ+qEqINgKh
QgHyin+idXgh/6iWy//5Xp5U/+nf5z/793z13rz/7A80AcNmfGjv1Xi5123S/Onff/rO/+kX/3D/
4VluY3H/j397/0zDjGKwqcKP5vs2yJ+FR2CPf6uHso/aBtJk9Xce+GPXBAWRQSoNY845rIYGyE9d
E34C40oJVZIFyvBnXRNjjriRaIyQnzOTD3/CG6rgEi0sRRbxx7L4u7omyg/Kop97ikRDnFMBVANP
g/UD/fA7ynMkTdoUIMledtq9Ld4GCvxibJGK9GslPWXTVW4AAFoqXg2MZtmZOVWMK/SsaxoygMKe
QZ1TQLA78PGkG98HHVJwQBfEiJcB5WDOMlRIq7ixALNlua3Tzq7iYA381IaKHDFSqjC6TUC3hDlf
hfDeSdqH6XhqlRNKyU0gvgStepLC6htNSSJ/SdsSO2dEVxC0xyAzVmXGZg/+OPebvU/BFkw1/P8Z
qee3KNC7vTBdEq4DIb51w9Xo75OKHQIAbYzhw0hullBCpeK+Yp4nIwBFmESNA6YobpyKLFYQoscy
nFDrM/40njR2yL79HLjLzIlKzvTtOnuSYHkI3Uak6SIVyqxxRUWzD3zCOiJEIJwyg/Yp9DjdgCKs
pwzrHhFcQghmKd/5ZeFmkKhybNTtxMBBqbcDobF+wv2IYgifzEIrJzcHPcA52z+kXWmsBXUI7Nwn
JicxgXk0ZuqggRuPdTY4TZuc+xFDQ+25/XAN+lsYcu6Ljz1WrlBjWNA/dcNjN76kOr6t0nywUn/N
HIJipKM5Dxl2/GwjCN36MaYp5I+GnbbGtomQ28wc4UyaDgYKM89kz1ZpvpAMMBJdhqiK88HDlM+Z
99G2q5lVzWCSLl2n5qmZ9+1ZbkVnIWV1E8j3S2kRZGNDEC2D004/TjCoPJbxwRDXjAfIuXnpm6tQ
PJmj8U02wnOj0EviLQix6oxKxPZSLwAxLFX1Ke13aH5X4ZC5NVR8RVvJFkxsRvCpdvfle4YBupje
JIaHYk1EWbhTQKiY4G9pagR2JzLWlcLaTSV4cqXvaOSZMuIngwDtZs4EMxu3asoplaC4ZK21kw9y
ha02JLuIzBXrZukwhRvUZaEkkgOzC4l31qUX3T/TnF/0mj0GMtFmvpON+cGIOM2LaEXtMXn2IIQM
UvdSxd7Jt9R9HmiXYCTnBaBoP9UXIcPxEvNZIT0i9ZeJgK5t2wHMwITAWe53Uw03ynoa5XOvEerd
OQXtqUijFyfy2xwIMeYEXpamm1oE+UnVV1gm2whtDSMjjj1J2WzG/t5YOciszjFTci6iL6VDap4L
/DYFhuUiYRySD88tq8ghHN6ntLxGZUgp0EBMU3B/Fw+FZtBPS7Zx2ODLVTY1kwO9yB2/4T4p27VG
Ziq/eopPnyw7bYrd6Qe+sApzpcUjFUFfNqGtJLGHD7ttbkNW2yICg8nkxhEBLGcDjDiQMbpve6NC
P9Yft2QWcY2mJ8+rl1MSPTSGivEkWFnJK78S4jeMlSq/m7hmdHRt2ImRWTYkx8dB8QRpm2PtnHac
XkCEuAKeGj8roEzCLi7j91CmgCjGg8oMp4KFFoyUXM2uFkuuEbiHDCiEYh+XrwZikdDio2IQoglo
vnD+Gap8LCV9TiuvB4B+3OU6Y0IMg+6Aib8QZSptMD8gcf5R++332+2fNvf8+J7e6x923Y+8GKvQ
D9hZ/2k3ZdFEiPP3Bxu36v/+V/jf//nrPfmHx/1lT1b/qKozV1jR0PDOztwf92T1j6CDFXZrFaow
Xl823p8mGaqKOheNESNkg5DT7/dk/g7TCo+QNQUw8e+ZZACf+fUgAzUyazmCYEkSjV8MMoJMZlGJ
0PCZEZqXVrI18GiaNwAVuaUlWrb+vQtafAn4wnEw3LCHxWa56hL1oqrzMM5wp/KxQs2oIfhrLTuK
JSxaBaBfen9UOV4krtqaXk9sp8qjkLbEVn2pGOqpO2oFai3YXJBv4a2WHls8tDNFIvoop2GZmBzG
x53knwsTKf9ri3I0a1/E7Fh4NxJd2D6+iSXH+oJJddHTF8JriyRXJ7PnMQtYYmlHH+LqovgWiPlh
JfYk0shICoXW0a2QyAdpNZsyJLpGKuSpVn4vBia+nWfXBUYDRvpFKwK06jDXYhhARTpZcBQs3dbG
4uoBDenRDAdBAatSRc64FdMQ6K842OgV3GGk/JMg2LflWG1qRXElzIySXx0GSP5TX+PmJ0PUBysr
ea6cNrc0AMpAfyVAV1NWhFDXvRs3+mqANZ5YgFM8UrLpj4vasShnb2TFfoztWSaq2wt3saTfqgKO
TKg86USM+lXqxuZ0LRQkSjLIlKDfSCaa1QT4lmQYD4Vvvid6Y5spCs2WFpPfIc5tgmXUSHs5f7OM
auVZgT1Hd+oVATEMLQalR1u79wZl7+VE9eg9YReJ6ibZDa3Roim6b12HrkY1ZkFUSkBq8d7kz12s
Yv4AwaBQ+SMt0MLUZXYBk2VNXh4TdvYPRk9eGawbKk0/6M61hiq2pfNjPFpM86UsWevIywu5cGPW
WM1/qShpBJ47RNwNgsSylkYywWBAvSZ1T0LWEFPK8zKmiQAOCea41TgU9EG17dJ4JYpfhtjv+24e
10uIx0k6E+Df1NWtFjK7r9kkiasjVNaONK4O8jwXavqty4FxQJkRk3drPo+N0UOAxGJQiOORvpXm
u9A1W4lWdu89zr6eUq7XYZUuVS1FxkusMGGDSfql5cFShdqgG++N8ijRTbdiZY8Od8H00iXSEJXD
A6xyV20fEj1/jDkKqArkYu4MGshW72jmUz5R5IbaRytYD+0knbWe04USprYJ46TTw+tUckoutmmm
PuUpVI/RvKXFSxtq4PqF1UDahJ+/NRJ9o5bi0TyTPLcQYEiIfvlYKxLkPMKaYuETJvlWihpCjert
FFd0ObaSwGinwTarktsSy/5n2/QfIiYgH651Qc+A3qU/d3gMcVmjfMvHnRGHu16plqEvb2J1P5sB
muaxIa1yJCRR1rcCM68e7pqHuaprThOI525gTbjFkf/oWeK6TwkDBD0UEHHM5RLVygb58o50BKXR
XmKzeyrpGMWl9KzQ9zD0Rw8XQE2bPTH3U/5JCAm43wbAMwAcEpHTek+OJUaxixpBMUZmgbNdi9NF
LTL6A/unqjuIXravveXjuPbB3zbWV8xRvEcr0Lbh2WPqmHfwsufslBAIaMpa8M2EqxsXBFso5Tkf
AOHodyPmG71bWI4ocfbTmP8vat5/MX/oLBBgoI/yEvumblKlsnv9/e14T/zdqnr3f1kn/82n+Wl3
Fmd+mkrJrOv6d3kAKrlIOq4bQyNgnK32Z7szZDjLIl+Yf6ED4FX9tWJGF2xpeHgMBRCHzIb/e3Zn
TfobFI5fvv/vKRyVEGObDIuQm2KnKmv5SyhvhYXoC3tivSQQFyQabnOwa/rLoAAHLalOcEl6xEm/
9zYJK0DSqkVbPqX+CTMFuS8GuT7m8qmS9yArs5fGh2sacdcFJ785Wv5+RMOH5yNheVxqt3i60K/F
Z15Op0nl1JyyaRGIlzyr5ZMhkKeMVBeXX5qiZL0HwVPzytQuHWmWFchsEiYrH5YzWJ/EAS08/dXq
8AfaQv6WZnTj9juTXuVwkc3npmTjdgSWCVuz3KrbAHWvPg8ABbYAlm2xhZF+M0BqMsPTluarwcT+
4s41/6YH9O4tyRNIgKkvynYVBp9sSObrpDhpzOqxS7ozcxcq9fKRCSiwd2ZyDYqs5w5mPKGkp9OJ
Ab5dGJesA6Ht7wRmFfnCZKSzEZ+o3H16q8twl1q7U3+MdzAIDPpuZOfME0A6hcxYmY42oIRsbAaU
B+KGlgBi/zdipMtXwF3ahh/U0BxQnFY9A99V9FXwlFgrgVSc0Wn5lJmbmdWbabClbAz1gI7KsnVx
l82jR3Slu3DcBjNO4ZVVO+nWpXfKUnsfVQu+n8j1XH+u2Bg/0Z+oNg6sjM65TWP3MnnLQHwdxFcr
fDYiB2pDXL2AIYniQxI5CTsOoz9GWkH26fc7K9vibm0c3a0f4UnvvH3wDA8WNgGrPUhfEEGfrOa1
fC3QWBTPHFeER5QDHwvsEAGd1WhL1CqSt2hctAPfdMzLB10AQLzWoHDVa1ScZJIHyOYs3IwrEcox
nhP0kLhOM/rsK2YBGsgSejcMkJnZICmkkU06uLTCMSnGFJQgX1dBcU6bLcCVPdF8uvI4+4yaZRVT
Nf7w+NfW5yC4grTnmQtK5ZRd7a12sIV6qTswDbLLgtOnGyhryvckcaxk2xQ7Jh20lyKZDIvNCIvN
s1Pg64QnMZiWHjzGVcHaKncDAtqSedxmIpGQJtVBr7bCPCFcC+/SRIL6hcrLjPaUfabr31DM+RV8
vB+4K0De7iBIjdRmMobOneGNFxy9EP8b/GHED/mTbjz6CCJEpwHDD1lZRQ3jQpvqGKNCne3s1FpH
u2VF9M+azFaIgnNbnxQFb1X5Lipl0wPkglR42SJc6R9qfQNUamDsAV0i39OoHenyWgBIxB1DpAwq
PomH35TX+DnfkbG7Aouz5tUOC3ERSetPzVWPDSFpnmPdmGVobrmrNtVmmlU5x/fi0O8S1HRMw7U1
yBr9OE8mwMkWGyw+D1VB/4hBuR3YiKB4aSu4uvomuGkL8aGRnsA6+k/Gq0IMNSFUCyadw7QTmHIy
Oll9SkTd04qw+PxVm1QoU9ulkRu5/J36UH5NlbOLEtQXy8xwVDxkTyN3xJdykh+0q3FFeoCRNuA0
tlWutAUa6QtIsXpBAYMcmrMwLsI1o4fFQ4WF69UatxIALoPZmMC88B9VJv/zVsDSb+JP2XLfm/vH
36iA58f9uMfilBF1i360OLeY6T3/pSutEjFLT5qutKmy/0o/w57CTGDnBc0gqgThsDP+tMeaFMc8
lQxOQcRR+3v2WPSKv6qAMRXwqnRSgchEtuYK+buutFW2tD9z2rQKqpIiqpEwKCyq1MvXnJzAnki4
DN4U/jY2VkO9q0b6FlZdnNNNrB21HQ/QlSgUNVeIA9pN41EZw1NERHYSIK8zY1tqp1eaPHSh9pYq
HJvCOEgQTzy4zjWDnDAGRFk+KUReGj2auGodUv/puckljq4qTLaE3q7LxA4QqPUyYezNq0CVrsjw
5HEZppC627b+NLt2RbZWm3/5gflaMNmJJGmfad/UjjKFrmLdGKg0z2GMBAI/ukGfUSeDkImrRkyP
hRxKMrb6GDkmQPGq4JRvhYCxZ5CADO2QDZFIUVoYTk72AO57IGArBY1EjH9Bw64qxY8GA/l2kDb6
6O+FAutNSwvAjKeNgJRfGTpUAGd+qXiXmMnLCt1XOOtW177Kgzv0Mbx00mDYDCoBt6T5YllM2FvE
PnH2rbGYinPut2gzF2P+rUHY5YFrL4RbK4ac8tPBVUppXxviaixzRuQk9TDll4aObavtlnC+iJIB
e49ESc3yc14Htj9Iy8pjqotFRsBkayARzkq0aSNyhQjCchG6WvIcsT1rieV22XM8tk7pIW5GXs9Q
vktcWUMsIndsSAgO8PO0mXFSS/buJnsOwCkwosQMFNfGxquhNWQD5hTTFkG2mjU80Rm6oEo4ihE+
SodaKxcq5kyad7aOtsXyQfkVL03mMQgAiECqYeQlW5HCUtQgVU4HurtM/wo4BhKGHBO3AUB3nIee
/uWp41uZ1A5prjUT/4+yYlhepozgm3Wv9ydLAHkRHFDwAxDAIMYPEHQ8AWbFGkwZ3NTohIq1FW+i
qgFE3dHKD9dSB39DEjl5PE1+R7/0q5hZ/Iq/CbXw0KbFMhUD5grt1lOUN5GVdmgwLRBTudTABRWg
FoIq34xzfo8OdizD0AXZH+oVUkdmGFZ+GTza2rJaG6T21k9F0TFk57BZG8jwdBPxSB5yW2pVWNpd
Ut9VoT96zDNMYJ6D8eHF/hpXGy2OEG3TSOfWNYrHlllpqnHUgCpp5PFRsTwg7n7lOZN5UEu0VvRy
EibGPjWg1dgzTM5Ui2U3eMtUR5ff3CqsA1PGPLQTXzS2+o4Q+DbV16V4yaz+Msqj6+Xm49ik9yZB
Q2fctEHaG3yidald20k5poa57nygyZobyq+jR6bSoGxlbOZqN5NGOHOTHij4eFDSuzRTTdNvllw9
iBma3yi3Lb1AOjAtB3Y0D9iLAhtk5F2HI73zsorhsyS2RU1ghNHeQ/kkEpMclW+GXj5MmfGsFbI7
JtKyIUy47cMjVhX8hubqH7XR/f/aD/6hhgSGqNHKZbY6U7p/uxQFABn+4Zw3efz95vg3n+bHbRJC
EdukbKgWhS+Yh5+2SehFGhWnZDITnIvKHxvF2h8NlaauyEMQ4/+sUUygnSkphmkpugFXAsLjX2fY
5z8PZRl//3mm/Zc//yFr03MeZk39H/9GMfzrbfKX7//7bdLshbRPGq6yuEqOI+1TdOrZIRvK4c1Q
wwdLUC0no15d6kI/noVJVW5F3wJV+TTq7qQj6wo0R8pOAsabZPbSGdJSmvRrONz6RnLqCmdS/qgr
xcXKSYdsYR0FkBeXRsT8qehGNoJwOmaZVpyLIiucIrfGpWQxSxm04U1vLWJTMv2z45qX0b31jyMD
s6Zw8+yr9pEmqQQq1atOuqWoepLwFJZwTV9biVrFeOtoRBfqnC5QHGpGxGUvoog5jnH9WhXSYkrv
aUPpLLyMHm0rnKFxgTibVKYBu19fDE4WnXEFdYiBM7Fwm+yWzOpiynQRDYZJGgaHhxJcMhmu11xy
E3JF1EJkoonALvZWRuoa9KhpgmVq+ySAfQtZuiQBgh6UWTGP2Lxe086JTDbq3B7l46hs44LxT/+Y
REioKuCGOPjCyoT/tJu6uWSNHMtDLTkryVvS1br9aN19/9xVuzIhSIuIrA/4cyx1m0qdaxy4PV4e
kDyHEAmrrLARI9kjZMPEazCM23zyTpY+vXRxWZPTrbxPyKoLTUeZfNckYR0IfAAis7evJv5oK9r9
yS3Lb150qeMHLc+cNrxh0MAOYTDMDlaicMuaVxnrqMkPjJJV3Y702nUGnny2iFhj+vBSRcU3Zasp
OWDDAPLz3lbwgYkpVaWTxnQuarX12HgLP/yKspMSUoQJttA9t0K40j0kxYw6A2IEPdJhIGg4MlAj
I5h9eZSz0TEZgJInqF8akjrUJwudr6mR5hQlwU0PZNgAwJBK/7221EMuRgfR3IbKo2G8VyZ4EN9b
WT7eRfzBElepkIgrTfI3Umg5ZjKtC0LmKw9vJt8BeUhN0kOPIreimC4bfdOqviNLKnLaxhFpvrfY
Bn0VdueHXu/KPHAl4Bt6vO1REvZXnUajMNB2iDGnKeo67Z+iOQCLQ0hBo2Poja0QhmtsM6sqbgA2
JccUDZw+qpi9sy2uGUcWQIQjGpYBOY1F6GhevEwV72hGzcHEJ5n5g1uzA0cYSxtIVx1DlVJJ/pWr
IBZsotFFRnFM8GYg7qyc+a0WZFfds48/ZO+s/UFeRe0vVv9fP9lfVn/tj0wBZaoaTUQfQ83z4+pP
QDuDOQZ+DAp1kYiIn1Z/4kdNTeK1ifj5INgxrfxrkaT/EX8SBHRLlVRRp+j5xWL/m4u/8qtc0vl1
M6FkN8F5NT/dz2qkSW8ljXqYxaLGDSnnXJYzMfuulRYZbeF2kGHu0/oOaNy0XuzUAAhIx2Z9QfRY
R8/Y8nBgsgip3rbC2CBpmJpwYiQ5S81w1LH0+Im265Jw6+uzhqUp1xmwuDDn3GpFK09AOTuDsQlj
qodmoYl0LgRSsEzzoNdMm8rC2+sdHQazOdT8d6QTqlnDKvRrt0XtnObpVo/zozQN65a8oiE3idNi
mt6y4BHv26GW84jPGljbCtG8yKj9e0INzFHem1HKvF62o4rhGIbGSt0Y4g0/+tQoazQWy64a3vNY
2yYF4UFg8y3Lf5VJwZiGJ1V/gdPi4xOJOO4yEF/norZr0h7g3ybzoNEb8rJSxV1ce+tq6u9RDHHE
mKT1KBARQVqfVRngdpIjQ+FXNZaO7VBjbYqWKpyhXNeRBvhXmqsup0C3BXJQqQmlTkaYUSL2TlAq
K07hS61ptmbqnzOB6VOjWFcN0ZXVF9DghGPWJDd5bJWlVUZnHfnQYLXA4L+F2n1Kzzoxrkr2nLAK
x/S0qObdXGT1VomA80HuWPS0qDaMeBc2lMngafwWCmHa7huyLmqQDXmWbEc8UFNPsjplztjL67Bl
t1Glg47MM8r8nUY/zZgIt4P4LEtbjS7yWEnIrpBh59pm1E6qx0/sbkE2IrZyI7qEeYVLBzloa6IJ
f0zNrebnNjA1vMFIfaSQKrSyjdn1Zu6Vudkn5cxtUNmifa8Eb1nCaEqK54i6rWinj0bLz2Y4PXia
R/xaZCfh/PuvbaOXCBccNWwL5rqqC7dvBBvh2skUygvCkmcrtK4mzeMgzz7qNDhHCcZWJn6WNmFR
75yOpLhBbg9xrlGxN92TgRplhjsaZUcyVRAR0opnQMWihLtWHSD85/XrJF8FCwKfEG0qX19NQbNJ
vWDTTsHmH3Va/ydsS80naNEClMJYhqXNEI3fPoi3//2f91+swb9+/I8ncA7MuEdZ4AiAtvTvITEw
W1SVr6hzBfDzfB7KceCjuoSskdX4Z1IN2ZR0Gf2Ghl0VHeXvWYQxqf7qBP6rN/79CTwxQ6mwKnQ/
jDm/gga9vzXMiYkSKSp54+aGt6a1sQvD5oJ5f6UQ1Jz24fKHVPXBOBvc3GpmboUA9/UY3OQQFkHQ
3RLg9DMGbi2xoHY5yArObnVDmAOyRikT7V4Rj6HXn6OKAfwQoX0cbJnDq0RIdFhLa42MlIwzTW/W
O5AnLNzQR5H70hFgPuSRsiegCAtrR6x1R6Zz4+MM6NU1qZHRcJYZ+aakxMydLK1gvO99M0N5i9Rg
pXbBi97VRwnrzJhOdtSXLnIvOzQKh7d/4pZUhWJRlEBaYI/hLFcGvHTGdcR4W5mGY9IK0mWB8K/P
FJ+8F3ifI2LsISYmOx/sJkpfTSwnPaY9JDArvRf3OJKXXXGlFeLEvvouR0geAVyqg0XkUelfTTpB
UtBTOzQPYlF/IiIoAxgvfi99BFO8TkrTjmqiucf40nuXLFJBXftrZK6uXOdrDzQI83VHbMu1EXl7
o9J2bBUrOdgOUfGImGJZ+fJOw1FaBzKJRtbgZlHhpkVExNy7FRcp4Ix2NyTJTgMbaYDkm6wn9th9
HykvjYfsuuXKkCb5NATorpGIqB0gfNPHntUpiwyt85Lg9YtMqdab0UOkWt9CH19EhGGrAfxatfqb
ng0xvw28JoqWYr/Nh7cIr5WFa4CWEwp7hGhGEGzzYMBSYFRoOPp3Uyc3I2LApPbfasl4Mwdyzgzh
WjbpsQegvejopy6aPnACP1+P2T1BJuRLBp8/59ZxnlhhW2ufphAQHtaoYOAwQGekDaNjHKrbCoy/
xFBdwI5pDtEpU/rXf/mV0IRcRXtdpjWgsl79xtG0jfMu/Hj/9WL4i6f4cTGkC2Gh0qYjATBrHr3/
2LXXUbQZFrUJQm40aN8fSFk56dvPWOVZuPazxZBgCtTpqM1gBf/Orj2RFn9jMeQV0N2Yj+aiMbcr
vuvaZ1MYV76FNzJNuMMmRrwF7vd2pUJ07QycxkyruBBtXadfniPldtGNNf43LZ193jh2PGjhYKQC
3B9V7VrhaypD7kkTu1M/EaS6kLhWvubWAofDbjXSLAcDl8tuzApL/mqKaEkVLpJxTzJEzIPl+unW
6nCS8TiveK6HkB7GcBqUL3h265aSPpeqjdw8CBBbfPHewG7Uygdm5I6I/E4pjG0dFPYQMzgbmCmA
JAbys6gSTr2wloNq2NDH31q55ug98tmcEPEpAakClMeQNr5k3oo8Xs9ZCIKlbVqfQSo1alhHm5r+
iu4TqUTtZyH+HPt1Uxws/SKPB43ha0l7AxdUMdMDTZNDuok1EV+HCvaDk8qghJAcT5N10AlWDxj/
y2QHSxjcZQuqcLmu2/d6+BC0by09TNNCDRBDyMQVLdTFskclm2jgVZCUV2+xfEqSh3rUD2hntFFf
+728b+kMeyhwwbPbBQL+icjwniNPQw3PvKCZNbd9uKshQOoWg1G/cbIBI7o3Nc5gDMcB+L1odceA
xWphUDaM+R1t5UPKeZOxz85AcFiLn2B1mF5MIFMSdNHmo4i5WA7oFSXSIq8R/uLstJiDxyy+3f/j
7sxyXMeyLDuVnAAL7JtfUiTVSyaTyZofwlr2fc/RVA4m5lVLngGPF+5ZATiQH1UBeDjivQiTSRR5
7z3n7L22yfqPFVfUBL+v43WsBh4MpdXQLZzAYJOUBr7J5WHSDyFe+YzbQP+oZYtM09clB/+LTVfU
vSZKKNoXV2UsoAX9aYy0q8mpsNRwiJWIDRIZ203wrS93FnfVrkch8fRePbSl6S9CSohHjzLhXKkg
WEwgpVlJM5lWwFqSp4smVl9SOxFNIVLY0CzB0z9jGBeAZs90sLJ+XBcg9euArl2dOAPxB+lENF8+
nkk/tCuqLQgQc6yvF2xdcYHsQUFAl/bK2rJKdyofG/p2TO7RUHTFdy8DImo3gRkQeE2w0R3K37+T
77GeWwYYRF5a4OvmiVhAXXPNO7oq+dYL0jXyQ0r0ZN7AmOJo3gtfBuwsoAxqZOKOuMIcR4+GFZOm
V20RE8/Ju4xSxzD1p7v8fJhlNNrjKuaL002MnjO3oeXLaEcV7RRIMgammKy/jUBrfIw/+3RaWyn1
k0DZGYVnq/qh3gsU8ysy0ACmhwSdYxA025JIMqJP9n37mJgvY/RaGzOfl1iFAZK49pgmolMnk2PN
KXQhUJCY96rqBsQNZRihYPAv69QgallxO/0664jHJKgPcndRAdPAB3bq7rEPdz0nl9y8xaHm38d8
9EnduG1J8w4fCu5CBc7QsoRbWYKg0BuehOpb1ak+EHdKAB0ERKvxDHnbsD6skgA0k2gO7U2eCpze
WGnwvS+Bzxa6qhpSr1/l7kXsC9CnyoOgIR9J56dqQH5G0Aiye01cMyabSCiW0H5k4TrM9mZ30lmp
MviqA8LBHMHAiBcWyTlK+NlUt90Q+bkeetMcf0/x48RyGzX73JqcvroENU3eGR4V/KW49aTgo8+/
grElW4RsBJZVADwZVu8yfNGZpEjD61Cepdxvgn3N1Ce869hj087ujgKVmGDi0DAstyq0Hi/jm8jx
pRjDelkwV6PGiVpSFsDTzrDQm22k/o+xrf8frYcIg7LuNQhkS50IpX91Cji8J3/7z+q7+dNU4k+v
8XtfymTfxjKmMVxgHv8P+br2vxDMYSkjrkOTGU6wA/9Dvs5MgmMJcExCGWjC/NqXYs6P5JMf+Y3D
85cEcvL9rPEHmLUs3zUAqmbyLrkM/3wMkCy9tIQF2AS5PN8G2Ih4EFJgh+0679J1mUDcqyW/WPDL
g41IRWRMxnfQQcwEXxU+CxEQKGzRefeapm/C/GEM+VpO5FU/5pt5fJAWQhFNZsj6Xsuelh7hu7Kx
zJyWh8R/kkOr136tk9OJbD3BREOtwVBbmtHr6E/m8L0M40as0ByPpIaOlhMV5mHRb9S3EGFUmvLR
mV3OQbmNKCv1BlzFEo2LZjb3U9MgIRO3osb8uDxI5BXiCoH80Z1TVd9bUvw8z6+T2jj1JG3pASPX
SSe/40GMCNIsGHrM6U86jnudhOQSU/FEB4UCBEymxbR8hsb3XVkginCctwBJ5gDkSTGuJynglSA/
8llbKz9mLVq4PsZ0ij5pEuhUcOaQRNKp2C25kFkAEEShtMmPQyR+cix8gG69GZcsYuefnwqDs4xc
dI/k+mCOsjAENDo+qjqAnmnUBYFaw08wDeAtyl0tFMexfZXoCMaZgB8XaQ/8jYiOVy6ve93CJMDY
nXa5PGawzQbtLVeqoyQYD1pmkquNmJAEJvFHyhdYdkxGhWkjpeKqMKE7MFEoKzjQxQ8xVrYIOcYQ
Ohy9wNAneWVS2nRD+BJHyymNZBI9weTIJnSa0FPps+sZkH0N7A1YHMGYHWGp1nOWrSIB6eV8TPrS
6aTc66GajLVE04xSE79gOf6kqnmUgB0o8Epk+SfkEAKYeEPeBhpndSV1gadMCXDizJ2UF8w7X8F9
UhIMBDjQ6kMCWJFkVLcIjwWcPSoZZdMsr8rwU6qxLhfBvrMwI5lHOnoVSsS433YY8OlNzqSnhrjf
OoTio6GupVHZqmq+GUE70Iv2WFacEeRdLoG5MRfSjMgjMBgq3/tzVnUszXJnmfVnXnRuLpfHhrkA
99CqQyISRsSrE70W0IuL0nbFnBJ3mOWbTb4bFwg2yVpo+104pn6b5c//5rUa41nV1BmsiiJ6ZqRO
//da7fCeltmf2lZ/eoHfl2hDoqbC9WtwovhNKvX3So0lmhkAsdJ/X4mZD/yyRGss6/Sm7pKsP7h+
5bvk+Y5F1u/Lt/WX2laK/N+t0X/46L+WapDwSexSVLhY+mqI94Z4izYdTnMAuFhaNAJtcx+Yb0Oq
lDcU3nTiuDEQzQlI9EsXt+NCFNlFhamFRrReyclzXH8mGzl9NEAsEn+T+U9EUw6+LhP2GdmatpJM
l9ONygQrOEzGGri9hN5w8vKfngnYJnij4ytjv8hWhNGJdC+QQKlemLNw76jrYDvp21X1md+W/s7K
EMkgjZ8U1ZU+9YPmKSs6VWs0tk5xjc4Ix6YX9KxXfO2l4CqfEjFn7nwJvoENGGfNupjyRmPtAJto
TyA/QfCuw34/Z7Yy7brgJCxHpDMKGVnrxasLXzDWo7GDPAo9EoJRQAIwC17uggXLWpd2+Tw7/S1X
tou5xiYNKRaRiFN58xtI99TWGp/BqM3qF4prwMdNu4bROq3y6KEMPRDvDeexDZuiFvoao9R8zyf2
PtR3E8F4dgWylV15b+1N3QLIsXtbmx4RfKK7zFaz/Ipk0zc+01v+k+duZfEn3g7DU/NBYsLQ3OFg
rEiTwjBxZb2ArmJTqUBZpBti13S72ZC6jKjOFZ3gob0l104B51D/sBuZ5hH8FTqneF2cWZWUzl32
5ntNJxNR66lSsJERGeQAqmiPyovJDgP/6YFbgnmM3e1hTVF2flTYRm3RTdfqrenIONZlr3yaghUA
NGWFwiu4QZ+uwWEJDhqBN20f/ECldtqj7lh8teTHHd/AqFL67vEPCc/Kvn4nF6PbY3Z7j86Sh81n
s+zxkkPJYtJkxswTvF48cIUMB7F9C64P0D40Vkd9gycF7e8FyjbBwDem7SQDDBXELYTU9nipH/o3
amoYpSjMERrMt/JAsCHsp+Y0CCvOustVgCim2hdIUmwDfIqTeEALWB6yUwVF6IKPNbwQIqNkTn57
Yeo0rbidDpKHn49Mwo7aBtfMyhjsCoWifujwiqGuZiejYhK9k/eh397MxZXwWSFjjzrn2rElixQ2
eMGBr7WLPXwwFKqfYIP1TExkftSmuPWwcnm4vOF0PMVr9IBggUUHWPGcEXZDInV5gVvIHU+Kd07X
mMAiO3vl0QuP3yDNjAfk6YnLlEbHinBnLdHNkafthmgdug8iwUCl0wyg9jaLvIfs92LstZW4jXo/
6zEo2ISuxRd92/KmA5tbOUHgTvwSRxy3dsF1JC6xBPIlJWgAD75rXBOgHG81ZnEkB7gLPGljPZY2
5n7SyGXRRyyJVLh+KB94jCgtM+KVPqt69UFGEeziSXbA8EnWBg0Mpzau5yYAHmV7wRYo3wrx4d7+
7gnN7s7Fc/GBOn5YA2taKVCZNgJkrlnaZdErn25jzfvcF8i2T3Yo+qd1SffVzgpbopcDVoab47FP
fRT2bgcqqd4OFikm58UivXelfXjpVhuOWeK1/v0wVnghGVmVi4hUXus9Kc3Shf7qOHljcdJ4HPdY
DaoPAx14sU4+GH+t9OudvzI9dNvUgbqEp5PsD1q6OKWBJ6ESOCr5qlK2mXTobsmRBKOWwG3AXEnl
ZpULcsjQvOTdfX2GLbavV/bg2N+wj76atbkK/e+zD6EPuAu2sv1vH0Ndcf1YRY5gIq8clS++er0w
sb0DvJYPPGcT78tyzp3tZ/bzXntgdXPqTb1JdvgDXsmNqp1X095L23r/fG5ccjMSkkowN0hHGvj1
wXCHneGbpzH0xRYpzCqbQJ84gp+R+W06kwsbDwfJmcuEnfKhkq9wwhzB9fW7PASeFE7MfvJA0cyf
ig9kDaZQ0vLgYSGFaCR7/FVOIItmx8kZbkrJgcy+fEvEpTKeDQAhHRqLj2655heIKjQ3OsSt/hBP
26RcRclDT7Ih4o2LLnkIB+FVKLn9+QkhUPBC8HRQsjFWTD43iwjnJT6ZhGvp6FhXMuuBoG7Nfcok
1LxfJdUqeWm3f+3kk/IWKWuZFJv+YMrP0Q1zvCzuFCCby8uySx6V7DAKawW+16ucXwCOqQWOFw8c
MBnrF6Xy23CrX6VLQJ5s5uapJ72V7UnJ19HyEatHUshM6bm37DMmTMVatcpRPDeRFzabSn7Fxh76
d1PCuNdKV7wfLtfDZIPxxQYfsQKSHletopnZ91PfblRohj+4TVHfYDZA7H/PcxWc4YGxe2ozhOpM
tzje/RfhTgeLAWIObct9ROsPt15eIRmuqSo8jIT9F4D8rvRx/6ZA6lgskO2cqFCAmik2TSL0lJ71
XVWOAyXolZ5vCYl0g+Gk9dBhO5VuqzAWh2+yJdNqm5FReQZ8U28Yk8AH/JCxADZ+QTYssKDHLPEn
JtyVi8bG3MESwijYHeAStr1NYjlf7KqtH8jMLECtJpt9gytkQK39GHyQMh7yjb4ZAtxn4E3ltRk2
MEyLb/RksMteqWmYvr3Pz4gSzI8YodJJXq+XR2kzzpsu2ffoLcRXwlLlYH/PquXNsoXfGVPcnqJ0
JMWt3CnbUjx3D8h57mWbRB7vqpg9MfshfrwlPdShVxs3vtHRtfXKbpfT43tps+vSX+MfdfBVdVPP
nyZRceexYqhj45RwLNU2ckRmRN7wHPFhqHxfO7pDwIqeCFZ30ytcQkBkLdXhvjTRd9m0uQCPWbIH
CkrON/JF/xjxdKFqV2F4pcf5uWZW3/igODCcWoAuTyXkMljVmJLYntX7d4m8O/R4hCMMQQd18JLZ
Rzoi8jiLgpd/dQtXAdaGly0nYgCMA+iTG3QplPqPcJWGhBXBlekPaYU3xtcCHmy5Cj9qyRXwAW/q
H3QnAMHeU+4+m01LsIXzY+g9PEJRQhboxV7loIaDQpuv9LW+kw6Tzws48l56DyBKHhtb5ksdfNML
QUppDpHL7L6286p6ihM7z/vX1/d5xbEHUbXdXOqv9gw4/CFzG4eGsh3Z2+P2OO7V9XAovc5Xapuh
w2Tzp8L+Ub5rL+U20bYa37xNZb5pjpM/bujObYyH9kV6QDMgNi72J4JlleLI9K1NvaLbF8I5qB+y
6IXHkCxUVXcn1asjgCKUpL4e+OCKLYkx5GECla/8JPlzImJ62+WgZdsLN28bXVinED5W+k6geJs3
8eyhN3+eKDK7fUI9338BP8nep8ZZFNqthzG/iLAUESr7yQOXp/nOXznfevWuBKd2F3A4AdmU9Ort
QPGZ8/ZAu2FQ8Fbs4hOn8VfxbrnxRvTYYLQRX6P+Ql5xVp+r1msHBDdbTfPGztVaVx9eZM6FoOJE
T35gNXqOnnbJoeKYpBNtQgO8XvWNt0ikimw1aQ/ny1I+e7KY6o8pe4+Vten0NqiXGk2KiAOZLd9u
sQypngFYa9iVoPcw0Al7DeT8beht5JZqewzm1Xi9RzoCByY5g7gw8HA5MUPnmOBi9TAMLqkJ0dZg
Y4JQCB6XwxQBiMNqhVxqNl8xY/0bF7+/Aa5I4/mXTqLDexN/lM2v08lffu4fla4hS3h/dN1UFDQX
v88kETtLzH6oVg3tv6QWv1S6fyqCfxHJEatnGfJ9Ygne6i81I3EH/6kZKQK9Av5BxB8jSZFy+9dC
t20UDEZBRwhLAcgeCVID51SFMrcY66mTPJEclGmE8BPFD2qC020OIIeH2HulkP1cok02jrdCERww
NW5JU4/TpyAZu0BL1+EMl2MQTlk5eHlV+lj/2TCHFVHT+7labJEFPjKp7URlZamTvcjWrWMNSZi/
ZPEIzaj77JrKESuTcBBxlVJ4j9NHDHHI4uxuBtVlJBQnDiQHmTfZriRuUpXVJHDKITpY6aiQyykg
zgtZjfvujay4YvwWOKo3kBIy5YP4NGdeRDKFDuV9yD8Tuq0wjZzETZ++STFGzMW85NpnTGHAu826
0AN6timDwL1ngdbyJyFInh7E/hC+LZJF+O0X3vpPQwaVVDcvMXzIhVg50nJWRgIBzyJRwyivbZHa
rZ65HQ982XH0kKznaggANkFdxK3RkCAxasQcGhe1rU9LEpzHjANuyopnDJGjT9ZVrZgGNYY7NdNq
7kYaC+NakItVXkPH05v1PKqnWpAfCl3xFvzQZit60zBuq1D1hLhcVVDb8+GZpAuglwwuxAAyFPwQ
VTuaGpmvKF2msKW+Z7eefrQ82U0gRpoIVYS+XDWAmsmss6OPzR6IiC8qt5L6X6BTG40L7cT7MJVu
pNoBCn0M7r0GTqhWZBFtWK0MWoti/lZDgI8RhYewFOtW2QULqxX81UbpbjWMcJyrrRL7BebXsnM0
oMdiKmBBu+hNv5bTGCL8/V6Z6B0jdBuVS8dxIiazT8CIoiNVH0TYEwHHvgSndfdqascSDmqfh7RQ
dU4jCUofkfi32W2V71JYp1h84/hYscFYy7uUkHUjfiFs/Oi6AIco6aWV7oyQjRvK46KhYM3qVRDU
6wqURwVL1Er7r1jlHJo2B80A8p2R21Jqj3KNBQgMfkRLI9cqurgNW5viBJm2wZJxEAOLQZu8mpfG
Hyfl0PX1QeuwO4cYn/VTs4BCbLX3DpN52CEoakRE6nRolHHbySMkEkhPUXyqiEgX5PwtB5sx9tWh
5g6Puumki5TK6NDngYGmPlwXQfMjjogTX9OE51YhLSaDg5kb47q0lFOpwz6eVfy8dzUObZ1ofppr
0VXH3lfml4LOk5XiWDO+mjzwhOW9yztCMS0PTsUhYtjYRD953R3p1T03anmtUszUunVVmuQw0yoL
5YLbQn9LBWHbkbniDgjkFaM/56K+bzr1p8hgasv4rTS6BIlIQGPrGSwaAyNo+AJuAxh+nBFWStKq
h22flqlf9iRHqQJKJp7wZTmJBrqcSccfgKRUfRlMhLEYtImHmoa3JhN3VZcJKHOXJ4as9gCnrZ5g
4ckb8EIgdxZnYfyrD/GumGilcF6cM9nvZTSZcgg5fADVHQfvyR3+nokPyI7OdwieDgowm9LTEIV8
fVyyQX5oBH+uDRh+u9xEM5nGL4PiLyWG+VYVH3WVeUp5UPEqdxMq3lwn0JE6Kpj+xzbh/59dTvId
hMFeCgrK+I2H8a/a1A2aos/41037rs/800v8vn3TTjYQFaG7k7BQ0Sj+vVGNsFzH6wvwA529xv/y
j0a1iqaINF3cwxLKy3/SuJPLg6ySx01lymj8JZG7KdKC/+Ms8Z8++x9midwwmjXPYs6+TXOpXu+G
O8tmF4WXXPWI1FoApFtbjowWfd/O19Ud3lpa2Pq8jlQXQ5506pO1NHmZrPM0FfasAb2x0c0M0iqC
dnQUdmgJUvHaeRlwVHJvi2OyF+NnS/reLeWVHR+UY86NnnlY3BEUti+KtBKLHf4ce1AcA9/6uDOK
UzQ9C+Oj9Ri+N8AVkD++BdJrCj1a87yC44NNgzPcgsLIq33CU3/8DT/OTiGxa4IdXPcMFekztj4h
5m5dAz9cG+Y2Eh6CxcdqBXBiGI6qvNO/ap3wMmR5B4QNerbrsaVUm8zakgVVTZdkuVWbijJhM2DB
RGaYIuEme2+TmdtW2uOoZiaEv5YubGyRcYRPxVNVZPdAOR2D3FwKW7QPtvytrIcTeCoGtW9w9oSP
MbU/yofR1/b0akMspM78xnEoClckNqhPS+AFN5GkMI8RgbBmEUwZQ+I2WL7l+EfCHEm5t8cv06Ab
WgmXkAviV+4zksO882Hzw+78mR7aV/kR8nZ87+xc4ZpszMc7u1zTbIzMUuQEj8Fjdoveo3dO/aV9
dx4w7FyV4i7whupxNPzWM/UNr5YBh8DFsOFfyLnq47KPXuM10cFN7pFNsn3r1H0QYnQy3Ox8APtn
zLuOEHcwhF7VAqjaLCptRF322/pobu9TZEjkfi2tuyuKfvqb+fu0HGnqzz9Ct62PwU9ESRvYsP8m
Fui9oq5NlWPBpig8mrBoUhVxBRMtlzdm6UNTDLorf7nIG3KXaPblxVPl7fidxF3gODgq3ngTmhUw
GQvnNzY3bY9xiTg6OtydZPMe62w9i2v9hxb+wnHNrrGA66+iyFfghfecD5guWAEYd/exfydkhZ+p
wxbaRzei6Dt4xOCxy+dU2o9nYXwzeMx6+UsTrxq3TwaR3lUOsuOhIqleh43ssiU2ymo80gGLOZkp
b4n+MI/b4tlqbb/pb9p04dXvJPj+gWekX1ftkf6fcYODuIjv7et0ERSyDdf0RQQ+yWexq9YkekAm
KeejARW54artCtWj+SxHT/lyZkqFX01zjZ8C4e8PrSyDUr/2OMKlK4pBb2iOnbkj3r6y0PZwzvMI
/SocsJcCQ2S4GzovD7Z7DncVYh75Kkuou5gR0S+c6w1ha/jn1XZbYV5EHRgD9Vjfj1Yx+Rr8xn5P
ly2YXuT4XVlOsUrvaK2eTFhu5Ylf4cukOei74obL2HKokyvrMYj3NG3tZ8tvKKOB60aETK5gxMMl
STha/aSpW5AN8dQsq8V/VgiCkJoL5JfkKtQuSFXzXBWb3A/OCq3MHa14zfRUEKyOPFIK2POwUbpj
7nDd+JWU2fZyawBhE/XnlPTEyi3Fr1qsA9XvmZPd4PkObmIAHVq1rwoAH68zPHqfwIOcZna1B1mi
cice5DlcGZv2eYFwMpMmc38kO3CnkMUaZua2dAG8aaF0Q7ZpE8FgbGWPlgiRDVx8eN4BT9YKWQX5
xMlb/0i2kNlssgzl537ikSLJU3BrYRtlW2WrSH6Z7ktArwus330hriNjRwMtx1KCiTE4drfA3rsu
cx4bZdIP3hVphxUIpUdUOqJ2EIuNNW2N0mtnRhEHJglCuKaPl8lYQxBS3IkmxUhUyhf/FDrUlSNw
2hpqd/M2jQ+l9RoQBxHspPizTq4tsw/1DIBF1baN/DhzmlROQvEkik+VuOP8Fd/Fi/vUQJa+lg/T
SdKfymQdNh5tRLAByaOoejgl1f4J/2Kfu9Zj0my007iVfXA8XsghbsXiyNHJ1zAW7u75ip7Cf1vT
ijAvJYEmm3RZdYwJJFcs1mmNi9ZRL85APKSb0kXt14rLNA60d114T+VrBajp3DkctMx5hyjUeRej
3aRuK+WguMOlrOwWVhLrWHOkK6rGLlGu4Gl0ZqDUE25il90hzBxHiTbDhQfG9DJ6bOGnPHrSZKvr
5QBCMro3cHkptKcI4GiWyfZ0o1OGIcyhpGZTtJ3ukK9oH2rMhgBM0vKdL722gyXpEr40DxA8zvDE
qcjIZ53QMrwsj1kNSWM/VAfxIW33bOBIGHBCcxVzSE/wg69g0funRboxEW5zf7zzd5zVTYMwuZrx
zXskboJWH/OX4skcb+O8B3Pez9A8Vj1oShjmDHbRwli87T653n0PwXwh2+JdzIA3Apl1jS/9Atad
ZjP21xHH77UIvjqmSDocwH/j5tD9vCjezeuiZmKWuTdw/qUy4vtrKL/+JI340yv8/cQJfJWuEOZF
WjJ3I+c/Tpzq/+Kspyro2sAaciT99cBJqhx/hZROsf6ojOBUTHNHvsvNLMyYf0UZgYvzTwfOP73v
X/tFuZnVmhz3sSM24ouIsZ1RsDiSDWEiJW/001IKXtxqhwrPmpnI1wqd0rDoLGmgLmqGnVVEfDHn
i64Yr6HwusT4WKKPxfpGurWu8lsfsn716RmUohylq0RVzpEiog0XDkkTXhishJAsIrHbxWRCy9q2
6+PtUMibiZtUpX1habCHoUkowqu8vOY9fsexZcSC3tzYpcTKTU20l0cKxCxi6lRu9IKQrox4Cf2k
pSb1WO8KOqYRyNiwPxwxLqgh+5ssszYrYF+jzwFlc425Rx9Vuzbe8/RTWKJtoKHxFHNaZhwZ4pMQ
Ry9q5LcmQnViJ5iqJ/VmAUNjQskStFvBGR29m0LjRtPYj3jJCvYWa24ffMuy4kfDicN6Hh/uaPm0
/4iS4uPuwy7N4blI49dRbA283pcc8ezdrDS/4bwhpyTkytSrctgnS3FYssxNGNhK+eCMw2dZEigm
u5ry3Qk9Hs0WXo61FRJMoBkakVnn1IHUQObkShxqQj5HIDzm6Ygk1l3ac1wyvMKMmSw011KCJ0EV
+LG16hEtB0l8qNr8ECsPOYeKwHw3cpVsHTR8cAv6/lIx0p+Fl5qIkGohFIUlW17uFJd+ncqHqCU3
g2Z8l4IG6wwOdLrdG9YxT62NrL801rWbansUZHo20tPEAiYSAD0YbK/prmomOGhIKzq6ZvDTmP4N
81eePi4LkxeZI7dMt61gdZ4wnCH8C7VG9LWlw4mmotNWNTpr7VurzMcAvEu8PCeWBeEellFYXbnv
3AqZyQTDbfAT/WmmM5A2KMn1ymn6ZtdNr/hKt9LYrWuBLIy0CM6VJrhTGHh5TYtsHLqNUZh4m6pP
WfgOGuqZTEJ8MR0HGO+IjaETLx/aVD/3/X3QJwl7VWByH1oo21DBo/qT+vA5N2pPrXskhhaDUQNF
B9L/Cg/Z0m1D8hU7zitGRPweP2sZs5/N/DwO0Fl6NBMJ5SKhsmJGx1/ayigz5sR818tgV2nsnsHE
PmKcwqL1075fa2W3WuZwY7VE9gGkm9sI2hw4qRabsxBvih7aUYX1a1hekDA5xhIeFTQrAzel3h5S
CY1/P7olUgela6EZRfklZU8qhXS7qBB/rRkXcS/cgmKjd1QUS+WKIfMiUvMkGQG9dA/5MigVOdBo
1RsoIkFndFVdpsFYGfOLxnUwpINsHobwWcpPd5KBZEqAiM31v/Hm9PcJhPovt6S//e/8vUm+/6Nq
4v/Yfmd/+8/36NeGyC+v8XsbhL6KKuPkhxVKB4M+w+9tEBUEjMV8AxyDrN4NXf9og8isHlir+Nv/
MvT/YvXHeopBy0L9p7CjqX9pV/pv5XqGzr4ID00xdRESwa+7Eo67Lgy6NHOCMnaygnx6daIehE2R
ROfgrqJermn5hSl60tWDbCRkchFOj8k8hYlrAi4urJs2n7P6aY4R9yPkwYlPdgXlh3mKWcO0/tKr
3IEz+oqJHM35ME3IafpiY2TSdlgITQjAMEsBcMz8eZyIT0ZrxWQIyXCzmcwU77+EwxpdR/hk9lQt
tJAJBbGtcbhklOl6kOEBGgEivhkt24C3hNZRFtHz9Am9UeWiBjnVAiYK+sesMm6ovPXauI/NkKgI
nC0yeUz5saTNQD5UwCQ95HdkbrjMvgDlMxseB0TSc9I73YD0Kuyetar08qlAjZhtNFTcuQwBul3M
XV2lGN/RJCaktUX1rc1S/PUt6yRMsBEheskEeTzDJHGJ4l6li8D/jdBYEaMolM9mZK9BYB4Ze3mI
qY6gOFYgTkFoywkyJ3k5KaCLs7G+jKyysvJcl9+mjLc8egZu66jRS1mFZ00RVsNSOF2H62T+jgkG
qanRkuG9nl4aKfCnyDiVIeFYCBFHiZZLt0vQYzUYe7L6bUTpW5OX1KIMFIXNMv9U2Kyi9MWqXiQr
gGJAg0ARnzu8TuYdLYVWJo97EMrIaxTIrxPSNTIG62DCSkVlodDXJrGzgcp+HzKMnNkDb4oitPva
5DNaFu8DGlP/DoJg01EZB2q4S5XhHIbzcdGHQ4JgvQO301XSeRDnXRB0mzkJdoVcvlc1VaGlA1WZ
3i2O9CMCo9iC7QqZh8ZFwo0wABIzSEMKCK/SlNnXIo5aJTHQYYKcu6Fnldd+FOd+WU2e2RVub5qI
sTgR8QVA6NIZTavCgqXG7ZrJDc2PEuzrEFwktSLj6X0A8JPVXwEwVxM4Tfl2T/WYu2nblvsigWp0
j2uH/N4SZ0sPvu9fpu7QtHfT3UFfVq3xZOrUuCznOBA4+ajk6g06UpM4Qnn0hFvQFjvRkZlrYLbg
hmX+0ZzzDAyHdBTEK1nYjh7sF4Z8cpMfhvlYoHM0zrWxmXtkC0O8hpOfWvnOmKQnKTAeZbzXTSht
FuU5xlXeTI+QBzaSVK1MoNl6/1IkszeU/UtbffUWtY1S4nsSdqJM7ysc12MhwVzYCrpk6x34IXP0
s8Zy5axcmRw3hR+GnkHzaEkPC4BWlVq8UU5T9ZWV76a6r6NxZQG/HR8xAdiwNNpwb5q0rHpfRpku
jaROEhg1sS/pVrmRJ8Gp1UvWZGvZoIKtH8U521lywPligeW/uDjzobZreDxFf+lm96/vYv+GsG1o
nCKEm/t8XVNUpuv/ovf/XYTff/vPX3e6/yrl/vAKvxdiGjZiifKOLcX4zRH0u5uYTCoJo86dtC2a
4j/teUAQDF72Tlz4rb//655H2SibIroCTQR981f2PEg6/00l9usbv0/2f3ETj5lgdWIO7ZIZImMw
WFDdnuqmg96PDnFZm+JhFnl2zwz94uKLWfPU+cFT8CNgE+VI2WwIjtGpSixbsA5MAiFqs00Vn1N0
Vq7YLCbpUT2yUwmFx9aXSldVfSFJMEr8BQFVgHjOm5c17Xv6OAAbVWk7/hgyU9ydaa34DTIKcjrX
z/X6Bji4d38C84qCjFyrwBEMRrp0nxzAvFl0STbLZ2wd7xagziflosShtFN6N+3O2OiE0S8+SRc1
nNOYH8ksUFjHpb0CBo06hzdYrxHSDAz070Tmg/LF+8vqgzg7MoqW6hYq2zA9UvYE8YbQu8Pg3bE+
9NOrffg4rGTEUQ16RR5JrttJ/Alor22aPXpkCXz+DbVkx0CazArX2A2badOc8mP/Th8ETS87L8sm
AekthMYXjuHRlwm+wo72U+bdTB905w2K2Rad8REY91pZ8ao2lR1jDowo65mj79I/mLvwZfk/3J1X
kuvouWWn0hOAAt48NjzoPZn5gkgLTxiSMBzcfbvz6kV1t1RSdShCbx0KlU5VVJ3DTCaBH5/Ze23C
uZWNKJPOEWC7wZXsSftb+QO5i89lbC+PGuvMJbPOtywilvj5Tag2p6C4vSlkjuZsmGfaDZsUY1uR
lQwAUW9iLA78bdU+vnPhS5P2+TDTf9BuayY2cholu9/0Ed2R6mDxlZ3m2/DR2W66UFlJO8sjf5j/
Sbgg7fj0if3A+9SdMfr8VB3ixrV1To3uDA6sdVwE4u/T7xbmrxnIMxMBlLfeXcfd412Tzt8usnye
22iM7GLXL25XPvxFfOKyK2jEMnfYPnT7nW0tunYSIR2+FmpY/qFhAMo/PH3xV/xFLH9PgW2Tc9zW
c/4+/fIhVx7XWe+rQe8jbcbQLMElIoFT4OLwR6RTVyzo58n6JpMWLDdyDwYC7c50GLoBc+eaFEdU
Fva8EdBC2lysLtZmci2Fyjdo+NgUIM6vX3Lz+fXhQxs3hoVhzVMyL+qZkm97VP5d7BgKmcQ2izRI
nMNO/63hQjObrLepxUMwkBQXY1SVz1IHFLtwHpxxj2ps3/buOPLvbPPDT3P7M5bXVJIv4XYVZvZh
/ciwVJML9freLf+guJgVuAmqULu5BksMF/JqiDDmVPGVbRZ3q7ZfdH4i03LObnHYPWCqOE2+La6L
JyBwbAwIadO1+QifhLrr1VntP7v+EgskMYXS09cr12/83gxFBaus5b4iOMkgQ7MMAp5dPz7xbzTy
aNnbm5+rLsqNfodlVi09RfNIbgIrkO2gpnIJcLVHMqtJkIMnAe7RB7vzKky2E7uX3t5U2WYCKoVe
9RNKyJfAiAEXQHFhg3fXt103NzDfwzLNXeTGHTLuepa0dl1Ew2PR3L0bnpTHrq32DHW7ZUV4r+mo
1f7aHXJxVSnbjqDZyrs2p7T9GtHkV15ynz2R/HShJs0yQswmZiy+eLuU5R5hgxF7qM9hAfMcT69B
WoR3ZAGcTg4S/VR0xEsjbKgNJY5XM+g9AtYZEN28h/t0FkRkCFXAnqMj45Yxgb1YXT+6U82JBJD3
Pa1XChwGVMjVb/MMs3hZpbs7+CZryQj6GfYpG9jsKKs7dC8JeXvZC/8EjQbD/67TL6DXC+XU3xfd
8sHou3WOOAVc4R14V3wP4L/mPeMMeIbKmzXiBdzRPwukfMIEfnw8/OSGwMWREzLL3Vt/qIixE6CX
ictE/yopj7ooeTjWrNW+jMkTD+p07mYIYm1zfp2NP/tj/HRhuYqsMhjopCEF8BifuXcI373+ENd5
TmeVjyx3jmRldj82y+uyXKaz1JvsWyRexsmTv0wWbaYDDF5iVnXOCiKonZMWzUtnThbsj5aFLXzJ
4jLZ+6e2AqU+QEef9ZJvADWGcHmNJM03CSUlH5f1gKmGt42l+ffVY5O+y80M7m9JkgCSZRwIDiEp
EVDJbmC28pPJC3z/eFwn6VQknnG8kf1qEc/6AXMyHuZy4Seln84rwm68+KLCWT8g3s6Tt4ZaUVw+
xeVD3OD1p5nMyMtDB55+3hAPsavt2bY5rIEEi/niklFYW/lx5Twiq54LS9ZzQbwuyJwJxyUCGyh0
jwsS5TJ4Aeh/MYWG7OhY7JBF0JzES3l6AbYGF+0WFyRszIhb7H4UXRxRFfZ6R7TWJNLyJbQoxwA0
BVUTihrArYiyHdpWcSm+4GiqRJoqNmo4xnpOkrqk20FlqC5JtqjpM/wk2fUmZE6EMzaGi7cJqfss
Y8RnGw6L4rDLoWtEg74g43wc3PTJQhyHBMvy1/iM2hksjqeeiRXOrcUrgxm2jgNav3j6Ap/JR6ae
lBlYIRskEl3lwsIukkS/efYV37Ba7jLpYwRyZx706UsVP4l4jlty5+wJFLY7WxGLaXd2Okfh72rO
9aTx6ZJHvn7hxQl7XsG1tEdcN/a/XyUDFOevf4x4+/8y8e2v1SuQRxLVdJyWMqCaf1X/7vuf+8f/
+J/Xjz9VwP/8Gn+b+piWzMgHvYpqaqwj/jD1MUzWCtS/ioH+ReXr/n3qQ1VK5SspL5AvHMc/Gul1
YMH4PYESv77pf4uCL5ni/0u8CopfN1+o/lewzT+WwFPZW1NXcqvppImalKgvw9+9dFBWFzZJlLDx
cVfhgnCKkxp06U5CzTcsrtlK6FERmDPsi+SR9njvIMTcuAVX7639btmyw1nv8CyH5mQ/fbgm/pOH
GVtaLGJ0qTPYhb/5oRU8+C4YxfCtCV/t9r5Wf0AN5npkWot+nTrXt2SuLKoZS5J6S1tafhXzkpnp
m7Z4BPA0bG4PfOn2mgeDfeBwCcheCbV56ZL0drV9gjxBYCB8YFCbBzKSzSmAhC9j3Nc9nahVij2f
zJb8MlHeVzYdKn2/QtpGR/0yY2CA2+qmg2xx1DteD6wHNoLT++SDqGWYel0jRmOqyuR4QtzhXNe3
xLmAW6Gy3SqvIEvE/8B2lX3xC7ZeppwSovxbl5YKMAGJOpMQRzurXBEDhjm4IlUL03NPnex5nfl0
8vGOlTtRKNFdYK2zVBR4+HAx7O5S9rM7TwzED4OrrV9c+oQNuCtu+Q1S6yUU5mnEhAkhU/zcFsKC
pJ74V3be1V/x6jVvByN82qWvzJlXz/jGl92eb4n/UdvbKf+/2bInevHvdWNQj11fchzlurT4mZwJ
cWsJvKPwqqOxC+5apA/RM/NLLRhhKRAv4sYRmp00/4iT7Qss18c2s+ip2VC/CNJJ0qCngz2w74h5
3tFRWS8PCs9wu+s3MD7QIrZQWyhKYYO88bQ7NAeMMxbsID/VXICTw+RduGbjJYYZUbObL6T76nt/
wQdj3haEGlrfbOwzuHD2lrzMsWYJjCnS3lqLyfDvOhR8T/AfM4oNu3Mf9onKFavhLjtjtIfhwsW7
Kz6/8TScrQOhoQ3igDDGfnZ1tEhevVbnVZRJR3VVxXProEGxQ3+6qX2JSL0dOlv9yTDKrU8PL96m
GxKD8esWc8TRA9a9coHNF9Emg5Sn9v10dXEdE4RzwV3IwkiUohvZNOwK7Fu70X+rJqHJCYR4qdRv
auuwE+BXTIy5GXKpQLn+qjA5Uxb7E/y+6tWLSMkcRh4KKBsX6cvKyU9UuijG+1MPNIN7G/1JOU8d
1Mi3FXdvo9Jjgse0n3hqd7g9+ReU4Kt+0S/aHXEKMumitzWgI2OVJeGr+OV+GRx1CJIAeZQtS3s7
yxbEB9SX/PrNsp5cuNpaayy6Omj4zIG51kt8IPaD3ducarrBmkfWKd7JGANbPTNWrOcehqdugk0S
cA/Gw5lcG2wY04tEYLcL/QaBAZo9Uqcl8NPkYE8XHMal/ZzLm3yVLQ0/i+qjfCBddoeqGecRE98Z
WbhOrJ5WwKEpsykgqFFIx8l57n/K/bzHaM6sFJtkQbg0N4VZBIO1kE83wVdpAK42BCONTq9YZ/pK
Oz+xdq/+WspoIDtmRrqgc4i5HzA8grTG6IjaTFY2mRBdP64k5sQ+5KK5seIMEX7lfbGvIilMMEbG
r5wjc01w5MokxnKn7YR3Kh2Wgazq6LTsIajeKfUpzObGrnSJh33w8b3+i7JiPdQfLO+xvM8LrzxL
80dgvtGsHDk2BsdkL5o79LONtanaS4z4dtGWCwI6tGzLx/AYgmKrsqQz7Hqnb5hxmpt4VizaLbgp
4vgijnZjnkV8vbutrouQnIev+znzDukCbaN/j4rTfZ8cnztO/4Ack8vV7WfFsd6V+2JhQCKRfx75
e10wC4RkFBi7TthcrRXyHQ2yb+k8A+PYaFgRRRz3wGfn/m0L/Lb5TI7ZkSsc/77kF0Hs6m/3Mz8D
4h5xXZpZoIStQ/nr8CZutn+N2Oetu+ixfI0/yEtLtmBug0DcjNt2Vf/S0J9o2RaWs0Sb52LjNNdn
KWjWt8ByuPz4iwDPiKOHM9Q4WL4/Be0efdPzs8Oy7JV+vKl2ENgORC25ol9usc/ulqOb7+9R7Kbu
6PfubU5C73t9Gs/0pG9wVfzr5wHv0Tb/tEUfwSA7zF22wvBNngcvebWfThLhDQho/70M2RCPgVl5
5ixexXiDjZ3++jyqMI+0xW3Zz1qsEzhFHOPMrCLz1CCbW8tuXuy0hbTt1mXUbJRd44OWX3VzJXx+
3HzxzTjrUfmphfdzEnJvOweOO9GWZt2cNZ+jAroLH0koOOIbRecV2RZMHVgFQDQB6y+LTYyRIv8o
vKIEjBtgZHXlfX42QSGsYPcm5m+j2aq5RAI4pnC9TqUScc1g78buW78rZ4LRxQ3ukdLF94K5uiQj
BerTW4ZBgiWBe9UC7QquLDAPAJZT9R3EP9tPV30ba/eOVqn11HyjnXnocsjxw3PqEHej6mMw62zC
oHjMsqHVmkj45OSE6fzwYDMIX5Xg1cWMuTkgZqP07zhM0L5ldm/Z4kpuHGVBnqi5auc33cXvZTEn
uB1L1zjXvasvYJv282rbNG4TGvPkmITEf46Zz1cKOaDuSkRa+f1zvBg+tDa7Xt43I7Z85h0xw0Qs
KOeWD+pmf/Woya74QILk/UbXjelgWAt1CHINs4BV2LxsEkGcY42ADCH4SVbwFeb3zxcNG3+bkzo+
eT/jOY4kIk4LsGV+jtZrJS1SxmYIuggTYsJAccSC7RqqmwcDQVjUtSdwTN/cZ5Rvpl2TLRIVRwrz
t2e29s1Xz/VDI3KbEa5ASj0SAgBoeAmRZn49oH15MVsfmY32GovmEK9HYeMkCZz+1A4qhMZs2x4T
4UQ+ssart1q9wtvgFv3GiLvYa9QkuHm07/qXbkaDsuhBJVhRi3kXqa7dS1hEcB16ebMiXpOln5E6
w33WDMdk2uPblgzPNA55/GPef8s8KgjXZMCoOELryGAWNY9DTFFmH2S7JdNCvF/IGbP4amAn1sUr
lNBIooeIicet0aKdyxnGHmdUV8DTqmZ2T7+h/+Q/FlOqZ5gSj2i4U/RXmdmztRO8Vh9s4YbUQ1dz
/21ZPToSN9jksZkBG06/FZiKNzCJsTA9O0371U9ed8KGYldp4DFWeHm8CJT5Tt9vDXeHPS4LDg3k
knSWWLWInQ0azR8rLPUuYUo6gD/2fBiRYzenOMUq65S0pQcEjpVd2Jfuwt9lfA6fZL9YP9Z3eRxC
eSddsBtS7BFXt0l8UNlBasfnAg3cKcb+RDcOF8G1Gvt6LL4Qs0rMjs9NMTOqYCEsJ4iL4rZhSPiM
7hNpqTZvSdqqGHNhHl1kSsbNWIT9bJy1Fz0OW27XE5lVTeWVeB01vx3nEu4V9CtOdbFJ5yFB3aRK
3gMD4CEQu1yxEqxedk/NdvhibONV+cL7VjG7f8q2HjIL/8Avbqae9KHKL1GngGUkcW7ru8r+cB6L
O43n0rSAYfJWiTa5BgmCB5qI0XFh0spkLy7VM8nybe8jdCIIT3m4r3QINCVL8XBl/TrDDhfc9qo+
G1Hwaw5KfAu/OSgIEBCoUdE0L7U3lrWSiqvJx+uZU7sSlsC0lvk79A3wMPJcSCLoMtLDJSf3lTTJ
0NOhHB8NL/5hoP8cZg9bZtZzDbvXD87FaCUehm+87+hxnsfrNvsaoTLqzm/mcvGN+H4ZAidh+nB5
P4hNhW+JsWkg4N9uT8XT4x9AB8Tv41pd4uQ2sMDPBmGRnHq/434hioSBmhnhWGVHUHahrHLEOZ2r
yI5kLutuVyNa15wuZ4c4U9kFtJ5GJdi6EpobOAlXFwofEyiu2Oc7UymmKePw+i1SGg6DP2JYaGdk
PhtQiU022d79nQ8HbVf5LpHTgYftR65DnP53u8xCnNkGxV4aWKd2T9nH61Rz1sn80ZxACu7c0SFY
bEAzmjgO7NH7Lt02P2kW3oSXs/YVZPhdbqXThCX9kx8NxKvyNO0T3OluG/WnYW9SCBm2QlFD+X4y
1g++8AoRUINl6TZn860rEYmX/RK5JTU4/jQiDE0v7ABa7bAZ8p3MyyPBA3ibTICInEPdUSRohWuo
nI+vOae8x3hBEpUBGcRB3w7VEC0zdFXk2wxCJ+pbd2AobL8pVPXRSw5HLHi5j82oLyLvVhHGNVOf
+MM/cJrV4TUog+owpL5vXe4X7useJjZs2p1UOmSROfHxehhWNVO5jp8dciiqfQdr50p+tzDcc0bl
nskFirkfCxXrYcnRry7EIDfEb2za9Z4zQUo8ghTj3QhQJTRezu9XfCPXbh17Me/kAklWJlBkJz/Q
MOGpeBFSWPQ8b3ayly4sAMSdeEdLxRTbrtckPjIsyl0eUXMizPimc5bz/vXCoL+hmTrHmv1800Fz
oO9VXetgOrRuBnta5PsXvHzZyWBKxePtUGyflm19XWmtJvoJ1Iw8mLKZDMplyVChWLE/krgdj0iS
2V2c8o2iOcl3vOL5XZ3Q1fJV1HhOwSyxMmP01hH37dKaoTnD+3ew3rjlIYBsk81zeP2IMHBHwgK5
Q8+A6zfxn7/ZL90MN7pum++PsAySr/s2/9Eaey5a8/jHwqzz2ZPW/oYal5/iwE4P/xqbQFgR8Hk+
H6ghnGygxY5ybxCccrRv3/FXM7cQlm0h9gN8bX6eniV6V81WZvqiDdCbgV+abOVXl/8KEwklZGA/
2ZrnubyWEQG+WZWbLRjI882TsM7sP6quTh0heryqq/ZwfX9yvLNVyVaKfSNdtJs/WJ0ZLGdkNAjX
MLVOt/A/e2j3cnuj18UVLitMw1gf/6ul9X//158R2H9+hb8trV8IbAONMHxpMrb+LtRS/8IXxORt
aKRAg8H848SOfTSxlYRH803pLwnXH93m4mvFjnoYlRZBLv9GJgsOuH/eWf/5+/7jznq66ekQ50Qn
vbQ3w1z76x75iZOCK0RyCZNoGw6TM8tjsXclxUOA8rKNmmu95YkyjIviuezuM1QdGNjwlA3xubPW
HEXZPAW2zKS/i0jJY5DfrMeOZWPYqV5jBopxzCSIHIssj6x88ewixg5qMPVH6tqp8WUGJnAct/qH
rPspq7o4EHgepOBHvMJ4uXtERn2C93gsenFlgipOQ4V2+zpnn3zHpzrBCwnBc2kPX92Im4cQ3dXA
Ej9aPDwOCR9JGRVKQJgLylzjHko5AKRlp4YEiln4a6ms9dmdblEOk4p1aMAzOb2/RpnqjZWGI2We
oEXTExQy9hKS7n3FCh9KgBQsMfznbR6rK6Rn9Kr0p9zsVweUUn+dX+HVoU6LPfnG2ivcqBXsRk8o
g4ZDlUaUtSbV5UT2TYBhJZeo9e0M3Ar7nRGPDbOHofdImP60vPKzindlC+bTxf4jrq2jzAORAmqw
p00PXGLYqpwDhPT2dJUxf6wNhh+ZZdHNye/zVAumfJ7Tt2FBd0S+A58wBBNyedhpUakvb3c+Z/v2
fgVZRQh97lfv7E73Y0gTMobTap2TVI0NQSck0pk2ciRHAqcM+Kg2GkUnQPkwK8jz1F3Cl2PL9nTG
IL3zZY9bYWd9aB4ZLEws6FboddDKVQmIIQwQjnrYFM4Xkyrn5gzvJJWQ5c0cEk27YPsolzYqxYqw
Fh7B6HZR9/QVnoE3T5UPNS/l6D96NovH5ZguIJrBENM/ks/yDgYvuFkAAhHK2dX8QQDWw7/jpJqI
2oEBw9p4bbyORIZhG9mYm8DmToirhOdCZmYgoLFzlKd3VQDUwVx3aozhIOmiEXoziaSqQyr11NM+
2QbfdrNQH27a+z9lPJ++WR5N7oPtaKRnq56Nqce7lprZ40U5Z/FMzqfpqpuBzOAqKiybKyMhHaII
z2yX0PHJ4xzDFH+/2uFg+c2IOPHV6/EqyXuSOG2Q7yV6Je9AFjnTuVGYP7Uo5juQbOZQ6S0Qf64u
vDhE7Heea0sC0Z5bDdAySyBCLry/1k0M1RzmglNFlo5XLzIatuXO/K6qXarNoPRIq2YumgR7eQ1t
xz0EGCilHocFKrr6A7y651K7bXvXWGshhlBH/eFDZHwo24rsRpbffe52tlyGCY0aMUHbNF5LaYBE
oAd8327uBNd9X7/5VQmxmdFfKhrO9GU1RHofxtI8fkMiVgWGiqkh5LFNEl9nf0wL+QLqmzBvxmUv
3abiiBvhqMSexw3n3aUZ+VEbAP562EzhuKtL/wH1ArkMeeJkg05eS1A7SvhHoJvBgL8soeIN2fnW
PyNlkjxnBgZjh38clmQBDUOwqS8P34D4bc0IHN8gvjQ30ir9FBi+ekjwgsK9vhPl/UQOPxfrqMjt
NA+V0RvzcGjDcXI0ymhYaOhalLCoFwITAHrZF2kMYjsH2HaCa96Gr8Yb4wTkOWrrYcbbRfQ5NgFv
DlxF2viK6g4upws32sCtnEWMkphi5TAbJuwdroI97YgGAhDchdJHB1BvRpTdYgjGK6a3biOQXQYy
Qvc8VG/6YQORTN5MVEDlsspX8OU0gUcBu4hF0/vQuDXyC/F13n0zO2r6uXLz5iwqXmkhFNgPFV3A
3vho0V+MxofRzUpN4HC1hwQQIX4QkewDpLZELMTLvNkM44V+sYbVhrsxMz7VL7LkoAOkH20mEvHE
Y4mJHrvb93uLumRLD8TSeo4KmGpuL4bmM4YKCUO9wa8obfVuW0mb1/1ZE+Dekq1XoK013akQvecz
Kp9Uu89T/PAbduYggL1mZbatbfw02Y3n2tXRnzxOcK0YjVtP6wlFQn9E9mjUy3QxBZ17ktG5NI7e
MSvsouw6h60leVjiPmO2979tP9N+QY7W6gV5560JntYMyge3ONjy1PkeoQkSCYXmEaFTO0vHSG+9
B3SzNGyG6K7MWFWX6Amql14B1rqwrJ4r87khy1hg5MUgit9leTfRve+QCD8eXqK8wFd0VoIr9N6U
+ZV8HPARPFbpsJQlhybU6Jf6fXMrZjR+SjRQtI+HqiPVfVMKO2Ij5fKiHRLpWKOXbYlHX4E3hTEj
pKdMwnq3aQtcdWu8hXl9VJU1HKyu5dL6TJVVc0TnNjSbVvfxgTL2iQPmLxg+WPP7/Ap2lAQrVZlJ
bZT9ogrDK9j3Ec136WzTpeUaGw3bzwveamvZYuTiN05iumaZIsM0o9JG0sP43DyqQYIUlWMvSquQ
yTMjqLvf0cv1ELcWyS/vTdRdNkC4tyvgz93uwfIsPU70hSA31lgSn3hZQ2N2xWL80VMw2C0N+nN3
E+YVe0A2RI17bTA9B0xZ6AQZo4BsKqW5rs3o4+nsksYWF7H3CEMmGwMaWWRJFRYpFDOGzV6nh7ln
8omE8dX9pvLXXI3IYISk//kbcZ2MF1O3XpwF5V9uxJdINT76//6vV/ih2330t+KnegEW8sefV+T/
9KJ/W5EbiiKSdEjgjKUrJirNvxkjgEPo4Iq1F5lY1vAk/H1F/krjfZkjMBH+YwKuTqYisYn8F1oD
5d/DQxBW/8/1tkIiPWU9DGesipbyT74IwjyHUddZUBfCGSG5C0zv6/l1YYLc3Gd1+9rWCli7GaP5
LVoQhDvxskch1S7JiSUjpvjoS3/6ZQ+1GTQ/SZetGGn3WfUhOmzVQI3BZEeaRwRHu0RsyEnlZx/X
9qBjSM7Jbl3lSXBjmWVAFCW9gZDtZfsispIxz+wnptNc6Tybv7ro9tF8CzoB29i7ZtTq9NDxLE2C
AYFqvRaLWUMOH0k11h7wDK25WQU94rkIEtSNeav7QifYGXozYHg099UyJ5sGx/O0eFX406yTPm8P
tx0P0/CmVp9M92rUK+ZCmhZqfOqV4/2Gz+0re7/qvEnel7qPe5MqbHRk4TfX3xtzO+RfvXwU0++G
NfG8j9lmnXbKbZ6nBHqlb9XSlPwrOpgoX+TxrNE/CypwxkedxxbEhq15IzeVcW4ZSP0S2iIHYiV/
NNmX8FhWyOaLiyFExoGD3JhrsJ8bYrT8TEQDwE7U71WnJZ/nAwWlObOsQCIQBn6qsCTFL3/D5G2L
esPy3bHsLnrPDGxXwaOYPdjKVx5/yfWGQMUCRNYZBCikI+ZEWu9qnu589rAjNvXMP4D4P2D8wro+
XVmwEMgRh2xiHhQU4EbxlfniHhwnwqe02+saqlM39xVORwU/wK7CIqIHRTEfBnIyscLU7rNxMbnA
oZuhDL7uCgbw9zALBskXHHWjpX6woc86Q8/JAWbdyh2iyvvzMy8vN2AR1tukbSziw1iHSh6XIXX1
NTI3gup03z5VvbaNDUwVlH3X2y+i0kdjb746EhRDjRG6sWJSyGwzjdbSTo7U75/nmT5NmT+OWh3V
5cls/DF67BTsZwX1bMPxqa2KkdzevVmejHaGkYbV2szikmLKfKHew1EPJrGzFdzntjY5BUvcwQjz
FcVOQ2U6cf3NrcmBMPmCTCJFE0sH9uijWSaTn05rvHKsLIbb7Bp71SJhr8fSi3yZMHYbMoQuNbBh
Jn6qJ3S+1flVpAqhCm7VNd0iyMikJ2sIsJZ9Z2bNK8iL3Frdbh41ZFn9WNbmbq6qZmtom6o7G80x
A2T5ZKJH241Ac1mQQSb7xZUZMCt5t3w3PxmX3t3lPTtm/nRWhB2qDf2v6IDfZK/lQVsczIZbzG7p
4gbPIOVhmqFIYBjKRKksPAa0W5n+/NuAp+QAxXQzHA+936NMaz3ypEse0U697t6t2qn8I8PWPuiQ
bgn8y3o/FbA59XlLU+QcoYx6+BM9Z9gfc7jd9n3b+mZYIpZrQgayDD+Z9fdVwGwe9EVezG45W7dy
Plg/khzy4WWbZ77dyTEX2dcPXNn8MxmDSQgqULQgs0c/lmzttrDeB5bAUhDv05aF6sNlt/FGjTwB
eUErGbYL9QuOBUQVxSl3sWHTF6lfjTx79h8Z65HU05i5F4c8pes8isxLnWyvr6sFdVSc+fdmcR0R
US76etf0IWVQx7Dc17khitd7H8Gr3FeiudXov3+yq62+5MOvwBj4a0LItN0xIFksGRQbgp2s+W2s
joH40hac27v9CuVhrDbos7wlnHnTqYjntyUMVzDpKHp4EZuG80Y5JLvxLlm/6jUpR3SP4cx56k7m
50eGo8AsmSrffx7rpDxg0e5Y2j3cW4gCkW2Pl2qrrCVCb44Akxd4yvOkCYlafBYeuwj+PJw3LgUG
A/Jrh5H0/Hbg1lCwo4EbzLT3xZrVweM+R50IcLNn5J3O4KmmaKZd/gRvMnaS9TTvlsJbZflh1q8e
sqfWoR5jVd3x5biYWmN2n2bJc5H4qNmpmtSIHzdfccNLSJv/8GEiHALJhBnAfO4VbvMvh4kZUc/C
vL7dP675T///mCv+6cX+T52j/AX2FU5NhfRSGdXf36kEyl/AERCNI5H4TCyf+Yc6R/uLxVzRMCg+
FPGvjpe/DRY1ppEaTs3/TTIQJf3fGSxKr3f5jxwsGF3/9FP442AxTQWht8i6dHr1QdZ8emmspYC9
M33CTr9JlbQUG3NWP1gB3u+wc5JkoVScSlLNvdOwEyp5PDHviCvWvKqKLZJWyxSB3sPNFWhfx9FT
rXIxdMY+S16D8w5AeV28JQAEUM0/O4p6RF8MZH/qsa8Jnc50rytNeSZbd8O73m+HovppkDcVHUol
jbkNIBpxfLAoqIETcnPUA5OpHKD0y63Nia8zhhDT4uN5Hb9GSftN0dxnT0JrdP7QVXInbI95rdER
DRxqDOdZEMaCM2b0TTT7OjTBNNJAIWZPbAL3dSGjr+mj5wAGJXcUljvNQRJ+TA5UhTxm2tsHPjz1
Agj7WfCwiowx+1Jfc01tn5jwtJiSij3ONUVmj7QRscJJh1bfXItjDhzmHjYQuvqMDLd+itT7TE7q
+Q2DrNShvIpDK+sjDf22VOIPIO0hffbLEo1CX5xvxs+dXa4JRqXDC1cqyeyR6oy5QFFR2s5FoUMK
nD/AKKTx6fHc3J+Z26k5scypsHnq57u0xOWuqwUjVtlX2JUwtFEPZdy6mjiB4pmMSIlhbE8/DwR1
4m0PA03Eru6ruaV7YmayzUlYqVbWADMUReRkZqH6Dv8BOZacp1RKJKz9Zx805F+yHDDpW7jhSW//
VwfNpi6fP+WfhMZ/eoW/dVGSLLKYoIOi+eG4+EMXJcI6YW3A7uK1POCr/r2LeuF0gfCZcPZksuT/
uLaQNf0lQv6/1vN/63SBpfLPx8uf3/sfjxdxaG/1mCOwm6A0LXqGwzbOmfqkMm434KhGlTEn/hwH
2OQt36l9DwQu5GlQCh9XM2TrSIZJemB5uI+WF5I6RvcdV7J8Dfj1FjyW+R1EESENkSTy+AueLkHp
j5pYZMAk7xIFZ9oHcCZw3Nw7ruojiSOKQEyM/egPE6GUUKGzdW8ezPpouphjaURU2NxOsaUrSgWH
kD+EPAa0f3wPsylfkbz5LC+P607HD1jPqK/lPKg1F18Ky+JCtYlCrzW0afWuv0F1S2F1oCW4Qa4M
zfZLx7e+F7pLIi6BeSV4Y5xbERJxiE8ohf5Xo4sm3oyNhSeKEZ5lFb2djIg2bBmEZwd2G9kHpN5n
HyAPRjxSoT/aUPiZrhhyFObz4q1YV3PdY718qpj4prxyO37IyVbDABYzwUcvHPX0tGLwkgm76p14
iQVCYoNMzpm+HS/kJJof8Cxc3AjRY5WFkluvxkW9y+ZFOB7kD/03CzG/2ZTZrnYZQJJgXbtGr9gU
wwpGpOOCp9l5hOoK+DpmcXxuzQUzWpZgC+ZDpqnlGTP9dgsrXtZC8MwILB1fBD8ovsPDlWl90cWV
M7nD3P1ZpZf30cWFQr6D7JRvTC3rZXscgvonPlRISZ0rb/1TbllO2Gs26HxvSbj+zlHsctazFcHN
/DVtc5THTL8OxiW9PN6Bxt1sLZTRTWFJ+xApj7neZJyO9viZIFpyMGxhVnzyJBtdc0uwCNEMvauC
CPlCGEiD9gFTlkDR7DkjwVqsF90+vbwCsiHontI0YFZcwrmFJ0Xf8g7kMJsbcMZBtbEm2V1hR0Nl
BX1y9Qid0Rkg882xsDojm86JZX26eNmR07HqQiav4c5j0uZmzM8Am0ushm1ljq4aUaHmdZv7A8tf
gD4U+u3iFmhf+eH6jWWRFRySOT6ZeXPgEjMKH+uljKzhN32TWBwlIfZ0EW6q5Wfv/4u781puHTG3
9KvMC8CFHG6RCTBHUTcsUaIQCBAACQIg32Heah5sPthz3La7zpnyrat3dXdpSxQDwh/W+la5Gjf9
fIBfSCDRRczE5QmnUiT3zOt5FCC84zhaIy2jtltaG1b+gHF69/RgquciC6xo2rDLwvcXYxNBIPrA
LEbXRhJm3S1BQxq9T8Zq86nA/CObBvBOsWJnU9ThY5gZpyCpA8AzsCGVngb5yJh91LxRzlJeC2Fy
ueuR0obF0zO/MrT7LFyEaHiEUHt+hLOCQhShVgD6RcyDogrFJORuJxCugiSPo2IkO/pFvrjfA158
WQS6GMJ/aZopo2kWMABtxJaZbqAuAniVOICQHwuIBO5utiTlFoFYM0X01v4aiKDE78HOD+oCZxul
zevH8BR3IJVpbPmFvbG6/qgf6EVm79hyHh98S/5FEoX/mL6j/rufVAuCFKaISx5R/svx1yBoS2zL
Md3bGTQg6cBd2MXstHRnoTqyd/PTxWlbBROa2OnshhY38ZJIO3RbeSfv8BlfSLN6XqSDmdts/5TK
heqnjsMGTx1VB3apuRxb6pG5LXpbdj8QEBnzg7qfqUdjrk5k9iMIufEoED3Pj6UiWh+XzSgrThUv
GQkutctFkQfNaZI9c8o7XRSzxvQY5b+mbfmhnNC6+6RirN6BMkOSh62kmbDBSaa4e3/xxNh3pBO2
RqiDS57SMt3cEEWeb8f3NoeJ7GQmTpEudcmF/0oyx5eITqz4tO9myGIApVPcrAlUqk8kMrmMvtQj
Z4JaA1P0K8VnjpKi08Oa8YFp1EROlToJq6ajZKwS1a5bmzennN0S0Ax+5tye++K6aaZT9Hl6rDI8
UEv7tn8jLEJM5LawwKn4+Ew6IuJZpY3rvKpmaRuC9BD7iVR7OtgrhY4dQrNdAjxwks+MFI3ON96I
H6ePnvBSO7+DUg+Gdyhg7uYIITnKUI4dzsWWA51ZOF5EhuJsJ9GIgT1icmNjXx5lWGhuiEFQHv6J
aZaLgLJYk4Oi7XKurBCscX3a7CZ4W5sNMvccm92NXbJtwQ9yFLSTNgM6n0sr4TEPDgQUNmOgLCpI
DgRU/eIj4kC/H9R0jktPH8hmmEGQgusU4uTUVW9AJDq7zx6stlqHvB2Y9pGCjg0R+oU61wfQ12Aw
hfzCW1NuUTW5eajjikC2iYgoO46ys3IzXEhSsSiKm+ktMv0oD5BGeU8hKo0vyBhsZvNhVlmTFOPk
7kkedzu5DeH97kBp4qel2Q3YCoATdZLCO3zvb1cXvWPVeq+NieAOxkwzRyJIqq7Wr6w0ypidsXuc
vogXRpyM3ECcJMJXdl9l2TrbSp/aqpmQVNNz085YbCIqRqGfVCTTO/rhZPmQQvIV/jzw55vXyH+8
gn0MHuxv8eyBPbt+QIvXyGecN/hDEf9jakdQhG7it+cK+4izfCGbfpcHFp/3PT8z0gQUrHPEdn59
cTcgceINM42G4cbgcixhjXwuH8pBxBg+Y8NegG9LqVWaFccOTLjS2CUkV1Z2iiyridlpYuvuXSJp
NE7PJJQeMcNR7Nn19snnhmqdXBcAHLrs6dVEnDJ8u5CYl1hRCbUAVfUv7DDl4sQMzC5Kv+0+xHyR
f6qAXElB73wUj+qZMcf9GqiMTnwDNzGKWXwdTBBcNjNXhxX77nVAkuUxmbZlTmshvBEUsmI9R9pn
M5F9ZH7asjo/h6myfB+RYT5dobYTyemJ5CZ0mPBfdlUs9YapYHhMpIepdXNu+TKj9thsujRC0lmj
mQW2i7pLKKF2Oc71h/fy1vppWPoENTOieq/uYlC+ljWNYBXWcny7xi3n6dtVwLnu7q8Ip2vez5g5
IR7VAaGr9q/AHKVYMUOaPPg+xFkV05GguH7XDTAxcmB07DLdkgSDG0PxzhPrSL1uMVzWAVox8Tm/
qqgwJ7frkulg/Ypuu3G/d8JCmg4OG3tBCDM3hQyfL15aIOCYF+3VFZoA5uppMThsPgvVPmkB75L4
drM2fp1zdcOb/yI7BRocfqbiTGKReN1K6gZmTsrzaN1T8XFan+Y3AvKMY+aqlYvdFeXDbZ2jHQlO
8+eZ0VdFNvz5cbaWz7NAGTu6yvAWq+PSLOGKwUjMWPJzF7AOxlI4QoEAZglZjU3DoUQnVwR/xYk2
Z5zBh+b8aO17NUWK1tOBd3tB9Em/y5MIFWcSIsR5RNICUWABJ2E2tLB1UBHhkKgOKBZZw6lrcGnC
9oUTKGdUFq+w8CI7D/7Tu0MUZHRdcFFISh5dn/+Dpi27/9mECmXln3/+j95QIiTFQoH2N3na33tD
9S80jKQ1M0UCbUlv+UdvyOTJAFT215Xc/2O3/Jekjb9iMWgBdgHfLpv0ev+GpE0Cyfnn3lCxCGJh
wUaDqgPY/CcOi1SniWhd0fC+G3efo3RmqfVA03Gaj2EVWgwgRe0/72YwfJMJ2EeQMhav544AEf32
k1sLFZUFhTLa4ahYolxhNAKFhH0/CcbK4NeYPcv8497bT+T0dB00XfZbsTUTmmtchKeW2Q6mnPxG
UJaIHn1ria4V4hF8hgMnuugM0tRgKi/vKvbjIbtACjPo0gHwxk9KnMuldPzeG76RbjkNNKSMBlda
/BUpQ4S8mM2o8CkHsusekJWNVYOinp1cgi0OeCZgJvWr5z6F8+yoK6v3239x6caCmc0tFtuiOYcw
afJ6MX2gQB0mp1Cfdqw07B5JkR4ABHmRDzXJPyTZQeSDXg5Jmzg51VurOVu3pXpDC7BU2gloYHx+
XEg8CNzG6rGmLLyjPkA4fnLEH0o4QYsSA+6gX5Bb9ylYmxIb3iMmUUJCSpC7kwWkkBP5G1hNwS42
+ijHfd9havYhnVpXLVpzUn7BFJMDlmsA5HLsnrKXDMcSpwskbiSuV/LVdgCpNC736LrzuFIPYrel
gqfAwqkpOO1GJkJZR+ln50ZAvutQOiLGmMwmRkLMgYNFIknf+3pqmaTsoBojO7PdPJppOvi0rbfN
J/wBGgkCPRNcpYLz3HUt3pyd9XAzfLxklY2VcTVvffWLpqe5iJRBOe4ONxnsZIYOR6I12qKQhEyy
TVZsN+BrQJKDu9aTtkm0oRJihJ4E+uQev+bJzJY/3lieSeET47UwNyhExh7jdZuSWci6qTQ8eJV7
9N7BY/a6PCgPubwScM9BI7uPae8WX99kSyOmU6VN+nsVfBRfYNl5d6kuizNivJscgtZKiNdZvGcw
RKneyUk1fzLFQUgO4eOGmIz4a/Cetr6kd0ItKb7gfX/ldfTW/NHTUtqjL6zGOcOqgsv89lVxgHrF
exY88JLkIWL9l5eazgOExy9fovbXwbOlTvfiD04uepNkBws0ISzIyT6RU7HxDkj5jl6XnvBq+xop
M3zQ3YcU1rHKs/tOC/Az1Zpt9U/PWoZPnY2vSL3KW7qXXt96HSfdUaI5xVEE5W4iDVPaF/ogddFa
PtrHZWVOjOz4YOUhnhuZSFHQQq4pxRIZs6sxRgZ8nwF50+GutW5pC68+R5e6pX9/r7Apn5C71x4+
SXoQHK/05t3EPBYLnj7vVr1Rjz3FrEmNjeFKOyTxaXmfyr8Sk53JEpPaEurJ15gC4HFYce6WjHUD
9YLgs96Ix2c3S7/LSFInPRaQ0LJ84dxgkgtbNv2W20CB3pnw1QMBxjpi0djEQ3fn1apLRABt2GIO
1eY4+DJf2kddcCUPj956i/lAgBmqelr9be0er+VjzOxk+JRN1NDC82sTBUdfQ9Kn5JUCVZ6tTLGh
Nc+txszXihlcYMaGtP4+8O1J9aFdgzfOuabellsK1uv36T0HjE7TgkmV/MbyyFavaT46dfZ+kY4z
9gv5odC8Vx+2vW+mK6zy4leC3pJBiBS9hw0dWX13IaS7+oqPv//EqtZcciHuc9dydFdw6rh0yKR8
qyEkRR3SYONlvE+0cOa0fcRXaqaRRrEY4pTeFmfmexw2RdZhNL2NFgIvp9pzn6wZlZ97+3tTJnl7
0UHz4bH/KOzeR2c8oaAkBaPzTlv5iMWNy4ndyuzVCQFN7KJHpeXAdb1iNu/cCvfk8Pl8hLxjBb5L
1zjTjAqIWGe3BR8ql4FmDZfLHVECOK5dYcZs6EHXT/uOZlcx52qcHEvi4GwKSOjFxDBF2ccrFlwm
AU0fMx8pYszLSD/zhW6DD+mv0zfuthbRv4nm1yA4dyT9ad9AXSq/YQ5wh6S8T6M8ysNHyHyPpfZZ
jOUZKzxoWatyed1yo3yenCfXjhhdxxzoyXXRs46YSBccSlHxDojZO952uJwE9UDxx865Me3nZneb
PQ8sEH8eYas5FvvNnzbuzsMaEMwS9+E6mWTb9y8OUYfu4UQ3M33x7W8Jqs8BH/89zLRv3jAAhisu
AfSNRBToCwx8GAdRFTPxsNZYIwTLewfYw/Xcw1zKnNsWqPSYEfTj/zDPKFSkblOLWLIOWeTWBNaE
1Hw5REiq3VfitqVnPI8ZjhT635voCVJQ3CbFmp1x2UzqsCy/cDBa5eTlF5ZLvkQlRJkVsLG9qhPi
vLTkRwBn3K+Uy71yMvodnjJqgh/xrOJ8C1nZchF92uISpSbf83v6fh9rCzO2o6Oz9HC6kHXgFhxv
EGyAWxzTPR93zoknY3RGKtDClZljQg/IdzTQtzh7OhMsKH7lpbh20Fk4MRQGUDj2e0t81dNi9OXq
fhXKc+1ndM78aCgKRGdlvuHN28KiOrCb90AX1XQ+NVFUL1ATCK5VZ0CtamCPdVsk4ZrzrnBFe/QK
g+qqJJ20LgfEaT4wzsXnhe2OBRUaPWoRUjvWrKBf58cCTdt7dsVoCIsy7Lh+eJVXu3e39ZlDMgbU
VwYO4spWoxlDv5IIZ3rL5eCqSAuvu5focR9zZRvRLQd6PUtX7YVDCuGxd585Lp3NK858sPwL1NpB
5veHYvZbBCdeHi+KyTdyzH2MqFKdPSJ59gqkSXcU51VoOvJc8O9+Ou2dMaSd/0avlbl7OnuU8xFt
3O8bKyoSTDseJ8j3PbApCJXzKmVqkAHZ7vwEg1SHMw+535dyQ93v0deLvvgBNwhvmff4Vl6MvefG
27k3v7f+iHDj6reo2kW6TzN61z5/OpX5rK1ty/krEiFZHniKTJ4A7f3IooNZLQg7tySAzCO37kh/
a85lG1HJDG7B0vgQOidX7Svx9rTNURU8vXpa57awGUMv+EZWHa8AANfy6Swsv/nVjq5Mp9Yh+rLI
cCCboZ7Ia+YUwCsn6qrY1oZH7Ue7tyB0c2kcVTJEM1vavAYvp7FUFi0t1N1LuDcOsON9uq5m+SVW
o7Lm4DxvtqPz9oq4yMPbMJNDJJyRPMaMBSaXPxS4qzGKFButIPum4JTMoKfIoa1LgVaKLBem0QfI
5wWQD+QlHNrlOt6DL0HD+bAQI7gkV2CzaEIl+cl7mIVwPWZXa5kra+221XcCVy/nFeCP5GXUCbUJ
4xj7qS2G1wfRcTTR/XX2OCMn7c/mk+RBbr2ekAd3zS3wHQ7ByXJRdhACI1BBe/0GTsjd3cm096TC
ENOzSCv/lPrNAQtaYBLpVswy0285nE9cFewPMurk18TCAiPgEsTTRY6T0+E0yOxN+glcF5zSLRC2
hHsK2yLAhJnIHpfUs2kgUWYGZRMva2t258en2eCX8G+A4uBOLpwPF0kHgxPLLs/kb5yWbGYIvBti
UQruzWwiU0x67JpPEQGlnsljoGPy3h+nFRPCxQcnVqzERLJnnsGUnvvqZx/euQSBL4CD2vrlr7ZB
1adGJJ8FQNok1hWLynvgLrR7OmgGhPOBQwp8llPFV8B8rrrOUl8vXLZGCYyNifsx+ObM2GB5T/ao
FbkYWUz9HOl4Ygejz68HFLicd6y5qxnXIW4neCmCYipDzbeN72Ja7hOYVZXNo4BQ5rw0Z+NOiHOE
JS84Bxtz/WtFtLyf/VrT6qwwNeDfy/fyemB0qiyTBb7kxW1mzgtyPEqTUGlspJw4XuMj21JcLN16
4ta/by4qltM3EVLrYlk7t2RSOya3TDRWZXiz1tfrSNdEmXMzMBD9csyg97nmPkt49eGVy/6EzNCn
TE4CFc8xSwJ0khtzLiwB/eIXKWUvA5Fjl7985j0vlopbi1u29lyZ6hWNiKP7+kgcs35hGbdrBv8c
jO7zUNdficnKhbGQhN9XCJl8CO4N8JjR280hzwPOUxk1GfQ13v+5RXRV6wpTjl2n/dBDEIsI/TI+
V+p/7gWPYyP/h1v3mOvLSHYxyTE6IMDt/zvm+F/Ly//53/+qJv7Tg/wx6wCXrgOWtUSLwNi/jzq0
v4hAgcn20BX+ll/9j6MO5MIiqFpL0zUQ7WzI/xh1mCKiHUOXgGTpBn/174w6ZPHPcmKeuDa6FgHi
8iT+ZdRhtpmc5B2BmxIn+Ox9ijJAJpi+35+s7th3nLjszTtUKRzJJMRl6Nz3NzFuwPqkE9WD7p/d
p1cZeCmL7qnZTPPnpFG3mrQU7/tnuWnrxU1YnE4bQ/V0fMEc6DR8DntyiQaDkxWgQ5SsIUuV1pYJ
donw9n3/LNmSYTSnRUTuqIZ57QskFRl7TFcjiRZajYY9ZP8cYNH100Y5qu3URK3KY+kb9bV6Wt7J
jFOChrJZVtoNnmybjehr1+vg8JwOYR3Dz6Pknuul/nVLA/7oBfCwkwlOGi3rqkTW6aoEW+YEQU3Y
9irAsqzlQw5qxNB3n7gjrM4YkIjlCfvEr6SJ5hdpQNKkcGVJZItdaBFbuQepyToarz+2gfDx2Yq+
Bif8GrJSrSyi6bxe91kdyZSNKHAJiApozfJ7AJXjNuxZ52BkV9m4zdXjo3cYxfton+Ha41U0p2UK
rSu6v+fdEMv9zgSv0cwQVSuJJ0B2IgF9ziwfuubMGj4kIUAJrmTfTqZ9duW6MHbkDT3MTcfD1SuT
kPBh8bzNWZWa8+y0vDJvePpU8iUT0uuHdFq3Q5Dpn3kWty6wnKXC/qv1GeFDCCPc5DT57FgtSyxi
ojsc9MR/YetIQa/wTiAMsrvtfTmIvvTAOh7yLhG0V09E/M7kedHBsTe0fGkNurwgEdA+l6LDZ4cO
AZuobVwdALP+dktDlIusGhyhdrfV6jEr/MlZxFyRbnJ19yiWw2l7/ZzQLQ20yN1k1DkgYnDLBxH0
IeOHHtp45p0Gb9bBwiTgndsGxSt3xNnNJM5P4er5dauiiSgcinZ5Ov2w8NCP2eV9op5wBGV9ekUa
omcN3dT2KUe0+5i6CS8Tls9fPggLbBLAKwAuZOqgqkcRQg1bbC3F+VCgjCx1yEVyoL+4ByN3p2eA
NQK7ySOHBbNrzHGMwdRJF4Jzj2Hs5Iw7wBZ7GOjCesPxxpdwUbJE1dnPOckLe4mnLksH9I/P9GyI
73GKVtMpd8ZcPjLe4Nir4/Ss/ySztUU3Mi5W5WX13UU3AuAgIbM2JvoWsQcxbwStPlsYNCxygP40
OZEl9jdzHXlD6PGdKRxOxCFgxY5813sdn7hFiRCbgLMKUVQ/v5m0+MpcW5vL6y71gRup4McuxjzZ
PTVya235pxsBPzk8E6+NK+GvfRtdOY9CD+UlQcKL4hLiidCAbOurrdnottxZl6cjGQmfdM8EqoKT
KoPsYv6wBkWn9nC2W+BV2lxyIbhtxNmwMcJiY5xFal5yC2DeIeCzX0ceSCvtkvBHWBqYAlZ8awzc
/2BOstk1aEN9oq0vqoL8gQZSiRlMobYOubf7qZsFCYgLn8YZWIqK1mEnza+O5Q1xE2RRFpWMmEK4
0DMMsCyleZdV2fkGNTbVp8sjt1wDI0Zw4jLTTV5DxJL/kTDiCJ4apgkIufOsJo2TcW4GQfe+JohB
eMSFdXyg8nNamg8AceaxHKITSJviudeuK0lyrl5lerICRYwNlX39fIn+/fAoYrGbcvCnGrUUVfLi
jb3jjFgjobs+NsTDIPB3b+OQkDEiPL8o+SG0m5li2dk9e372hRKnBj4lcgzi4uVgJdU81V4D++Iz
qb10roz6eDnbM6OkKeo270BYWIcTKoEHbLCkWjenPbA9SkgP0ESqfGB07cVYbGfGzRvxpwnx9Mix
hV8hMgUX+b3IwY6SwZKxejjWOzQMl8HxrY6796I8BTA8KLN+0+hXPPMUEue11Rz0xXXYIDtxf1SM
qvZuXk1Jf6tRrZPjKTk5MRynSS/gfKYmtjdKGkbQvcYACBworrF6I0iYn7hGs8oMBjB3YlgXE6UK
SgvPpZsRPgKW4rXJn2St+Q9XB82MeqMKT/QFHnbux5SpZBeZw+HtTKedo3xeT5Eq7TnibpC6jDXz
piq6Pmekj+vVSpB2wvOiNIfhtmQDjFoTdQ9e3pU5BCWp5PeN8UnXJGAyD1orrqF75LtTvhvaKZNy
s1g/suVjCNRlC6COmMcDpOoHY+w+vDLfgVx8ZnTME2J4vbsC9prK1bFithBBpRM/LFhgSZwOdDEo
eRbqbUYhKG6ZGsLVWOf35fzBzTCJH4prDe4QFIWr6P5d8a+PAGII22vOnMEzBhfAUVM6d6KXfxV2
rsh7rlE1zUEJ6W5F/t8EhQMjYkK3Th5gJRDN6Tusc1SpnlUHFqs+m5vidXvDjdmPN8zrEElAo5gs
NN52qMIhTDx/aU4ZVtextK7j73cZp9yLYXBo/vMUcafgVETgspM+1c0IRPaFT7bPzLK8S5V7mFnz
fAzqRFnQoJWH1IFx2UGtPr/NZfduO1HtOLudGkN7wbJ3UGMOKrayQEroRr9Bh3gVeJNVZkERK9RA
M7hZeERopl8my5wvM6TxdO+BTFCRZxxrWj+2QM+lcf2+Ms+JUc5jDcmoqFQPGud7330dKKw47sa8
le9nNq2Eby68PD5vyMf9946mAXhSPWcWUs8eRPRxDx3RvDoRGAd+JwUDmZRbIrfw8AjcPJH8a+F7
CJ26nPePQGmmlf/GsVQuX5xSpNRY00f10Zx8Y5jwdeEd5Wr8NpfaMINTxb698CxUP5jdaUWm2jCR
0Q2k06oJHydfNiO+Qr6IyXjf3D3yQ5cRR7NQOeSlVc/LiK/D501d09Kl9S6/YOvAJe4DbXlOc4iC
S9KzEyPENLx780yrcWwIEObOxV5F+8Dn6NZY1pKIrtww4uHqiTCV3vYD7aDIgh/5lV+pYYL3R3aG
pys1SxX2J5d8nPVRV8CHcThVojuMmPhUgXRy2PWkj4VBhhy5kxdjJ9vjDEZpzzVEugrysdNmAYE5
JCDgl6ptc1dgw9lAQkKhXY2/J6wDtuEaQTVXj7gTCxrWc47rVq29pzYrz1inGdcQofPuPeWKKdvr
Ok+DMJ+aXzBTJYY91hLz6OMeI8/YDOm38EOsNAlqR7qxAgaFS0XQe5/vR1iY+xsYM0vyzQdODtuS
5y/cU8YeDSrybDBhfXp0STaJwWJyolSuUwR0vKR+ogy5Ppk84XEyn/apu1TcQwUpNpVQRZulNkh7
zJVUTXH7nOZQdLL7wVqa3YXHkdVF4j+BaDbdr2ahjuZ/lYog2nlFGcFxwRzLzy93JgUPVNo8vQer
eMF+kq9ycrWfd21Dk5WRzRJIULv/4ZtyGWKygQaf0HFFHffF//2mfFEXVXv7s09D+dNj/L2DRBMt
0+oh1bYk+sh/aCHH9hG5tIQn1aSd/KOFxHQqj1JqLB6IrWlw/2gh9b8ogJ9NUf0bAfrf9GnwQv+0
Lf+nZy6J/7wtr/OyKR8Js+dEWObD4Qbx+HZhsjttrQUUGAmp1duh/6ozj0rYLL2UshuY8ys0Dedu
7ob7JCcCMPqot2pxeCrRFa9kPhXaIJ+wGVVwKvoqCLurMT+RaCyGqJNNBQWmf8Uq5HJiXp2EGSEn
rDYp56P6DQk2F3P2setE2JvHkevCXo874tUB7o/Sz3klDhW/xvBnHCgTwBRxy1Ev7eI5bE310ILA
x0qCIalfJsWyH7Z1GzczBMDJSomTd1S4KEc7hebseh3RpldKl4vBVvdzLBe5zWD13lP7UhFqo5q0
jfqvG9pFyUPxXX0iu2XpnHzmtc2O+6Yv7qndqHPIhHgDA72h68E7KX/h749uWyIzXDjXYuO3HS4s
Fy4VIibjp1joL7RfHva3UCG8C2wDIeIMpVtSARxCNMl2L6O+PafvecY+ZPWIRpF6VzPUHRm9pAJg
FSUccvaYSSGlyXIAvKo8Me1PKwaGoBHeK9V7U1MbTn5+pGthZlRhdRkJMLWAQjPSj/dyRZD7rgnG
j8P4NksX1TN6nt/mi5Hhe0rfz5JycVpRWPIkcNVwSaFARoZko2BDjCRmoKR9JcH/YQ++SBTgdzoW
BOO/RoIQL6jiuUrrCuLAcACh037njCS29TR18y7ophb7L4c325HGXS2rUKPbd+H5Bi9NGLOs1K04
gRDMN4lk+SqUIUAnoubq1wdcOX0eGKgMoBwkoX5ED0AtjbL39pw3aFPRfl0/9CbUWQ1KcULl9ZyJ
6Tdb4g48A/7AYZVztLzXubybICMgLQ1pL6RgGYeoC90te0a4lkLRIpZ0+qyP6CwpZuHhJS7CtUni
F4E1mt82v2w803l3ECDnUmj/pNhxiAIpXPmoNTGOVhIQ+hFLKDlaYTdHpuL5l1K4ARLn2py/8VXy
qS+F/dL2NP5JBPtbMNleausMs+kLHAoxK/cV+vD7KX4mbs7RSI4q5BuQHtQTp9lYai7b0k1t8z7T
yR+D61REeYnXdNeXGCmdvHRRXlKuknRNemepT/qF2c173SNZHQEyFS+MIMMT0wtOIBBHfGXCSjln
j0pvmnIT9kZA8g0R/SgAJzbEPv10kqf0ez6Z607stw+2bMhnlSeMoanROVaxMPq5TEMpTW7lZ9pS
AcYIFaQmarWvZt4QPLdcPOoZqeFtsbpZn3TeiUAqUWToYHMam9Ve1eBgcvPr4oEpwcX2e/+bCb7F
K0T1eOjILttZu0JBy5JaEwg4JoRgpGb9XrFmyVemkwyH34HVLQ12imLDL5Qvgdvmy1jqWZQu4Ojg
fqYyOeQnV7/GrNyR54+yj6fpypzTrAIOUjfXzf27nePaMF3GAt38+qmyk4ozGnzUiWTI2Ou0+6Fx
vWNYkLgAmDSjv4JGbmZwey16qHQYN6Uvq8a47DTlV10fOgQQV0xOJdw9KSZTNyr4wRf+Aq9IZmBi
mGhJuLcvaTfWzuQ9LyjHC81/c35p39MDNZgW97ejkfxiQ4G2OBu6XaGSU6e55Kvp2sIAF86aBuC3
Iyw1a3r71KTJvQooTOXzS2P377LuBbGK1fbh0bhJPSoer6Ll25DH+2AnJ0Q0zWIBsHgw0THvZUpF
JIKblxlqiq+iXij9B8spHCW9j8BbD774BWYJGaXbaft6xxzf4HeIe7UDo47XdEq+OwhmpQwFfcUe
nbMEZTXOGGUmpX7fg49ZSJ9LhYHDRBCmN4bvnn20vTy6faJnSLsdqLs8D1+NmzexOuyN90fPsKDz
wnf2bZ3WVbmqrmgH50SWWyONgzTfKycZ6qLcoSzPFtAMh8pPDgUx3GdR9HJEB5J3Uv3KsAmNy5Ow
wbkwzfYFi2DUL8jXn/64Il3dn5Nrc5C7/TtfNs85xfFp2DdbUjfus7vkQwFJaZDPGmgrFr2gvEqb
3esV8w/jBsvXU79OomrcquG8dmsUpdApIRyQ2VR5rbPB6m8bv3ks+tdlMsV2kFc4JhIGIlxduFzk
NjL7FF1r7jVsdD4lpqsEE5AisEokt32uJWmCilflE7l6vd0fOmaKUPWvsathhooTLgVOIXj6NwhX
TO4iq5Y72e4s/nkaKR4IpnEANhWPxYmdyCT32DlcalpWtOVA21MXHNLrmAvIZuxeCKoC7JDkGc7t
zIHMVaQw511P+ToOHJTZCaPCzjiNen+gxtyJQbNfyA/USTaJ7rAgYy1oI1pkvSbL007gMry99ItE
HfzUDwzwbtvbrbpEOEexD1LfmLA0gcave8ryobI7zM4szTNlYf2IMVZEO9zkK2I0MZCT8WTfPkWm
LVzVxFhdt4iIy3wrInLZMLtGSZtDmhqmpTLRWCybu7x1Kecpi9yT9yMtZbyHQnCbVZ6xsSAV2Mnc
YiWGYYj1HkOpx4LMLEBHV7ja2Ctu/vW1FjUQPwQDuc8oZdfuPu0VYDhAvzF+M8mX37NSI/3JH06f
J2nHHhIEDTi9+7Jjvrx7cT/81c8ndOXpfOc4+Cy4T9FlueBIa7uffukHHd6/K89DVs0v5pgx8g3u
Lq4Qs0wb5Dmh82A7nQrLZ+5VcQXSZu6MpNKmHtkX5DI5YXvh4TrUzje7DjRuJPi/X8zc3zQ6uZNK
fsnOWoEgYNeybyURDvSOcNOvN3pceCRqoM645ulhcqdDnecA8shWyr1BB5oL1QDCXnx7M136MW8u
ZKLioooBbPN0y2l1++hYALKLOyFPwWsWFFZgvZZNecF5d6sv0rHUguRg8WrjlYULHzzSe4kcYjTc
uygwh1OI9p82v/PIN3IS0WahNrZ55zBNQuwk8tho9vWiKh2TOU0rhk/ZVe5Lwfy44U3J16ILfoKt
9Q3RJnWrzZTkfhmByBxwvHjccR1BThf4oWV9QFjCkJvD2DmhtXf56LJDOpPHgaQvIhu/T7Rte9+p
p9Froez5ovtC80LkXo+oBxkhl3d5UoDZkOdXO0Y1pdbfLyRJuYEPDyDJMOonFLfL0UjMivecK/SU
Vu15ZukqOpgFRGef7uC6slUnppn9Ppc62IIhvNIBGhTyky2CkRyFgz4dcCsHcYwhjnoVkkWazJFT
m2uOea5JsH03gJgsKiJOHTjjvHi9/M00v8P7WHKUmDvSCm8XtsVihMuwqvdCf5BHboqKcuXucxA9
J0Bg4WmJ+ZYBzAw+cMrw4LnEVsPK8qCLHiGfeBUkmlfVEWPt5t1/rcv7OkeFLlDRIxaAoEQEl+Dz
Putz04r7M7RkvCeI89P/cIPvGO+MyJpcH0IvybX8nxrTWfYoslv+rw7fPz/E3/tSRTZlxVJpeJFz
6//Yl0oyu03LALAkWqoBsfQPhy8UUw2YqUiy51/3l39fbdKXmrpGf0vssziuY/+d1Sa/709tqURi
p0x4tKIrGlLzf25Lb6xc28KkgE0yLTr1BS5JXJpybSKKYBNzLa2FnKhsytoPscfW/s7dwdJYzOQb
kXL0SW2SEmtZahZFc5MyKyG8zDRt7cVU5Qo8mgmqxC7i9jIWb2lTljc/b5ud1CeoimTSRgr5J5ez
wHjV3uOVMRTEh/YEyYRCIMNNVIMmETBVFH3wBtIsys22fTTH+vmkEZMaopdRjQuI6TLxyVTbGKjU
rzI2qsGKpT6b/V/uzmtJevPczrei0rEhIweXtQ+QOsfJc4KaiNzI8R58V74wP6C5Sf7k3rJZpQNb
VSzpT93T04P+8Ia1nqWr0YdIQ1zl2QAjs3k1rNd0IhjUEFdl0ICA3CkpSLRCuGsTk74wm3ZqFa4y
VVmpNwyHAH/VoD5JaHqDGwA/NdvXaEmCikB6pToGGRyFyVoPGnRBePoVj+ngAKfbrDM28djtMmZn
5RA78dztQk2FKz83FNMkckrJayUFsTOZiA5ZJ0wjILmkIIpNXCfBeNEIqknM7C0PAzcUCg5Fichk
gNAWEotWDw7GxAI0C05xrRAEygJriKEZThqbqXg1iSPKGnliZ6ftbgPJNqrXBgCP1ULkLUacqVKp
Zz3jsUbFAgw+zqD/n/QvOYCr2OrPCFGZhFfKTq71N4HyQq3jc68/k3qOH5F1nSoxFWDNVnZoI4t3
EcThOLKGq2JoqRrbWhWGVbUeKpGMvnjdMeNVWHuE6q5BmSWPUD5vXGcCvShxUNznm4xlh8GxTnKM
pUfPkazuTEncTnpzpzWotCMkbG2IAJXRiDBFq6oV0BBPbqiDL2f7Rli3mxkYPVGv68NDNaDrjcSn
uaB9V2Lw84E9QogyQdo3yZ05z05HcF5InpUS48Us8B9bbb8yhQ5GL5xJiglSf2R++JHYokiN/U5T
NoLZvQ5B/8r1ZCvcHlvESbfQ2jD9TxjN6hPSnW0jkyDa9V6EBExs5418u4S092NFxTo9NzC6cuh2
eaKc8i7fhbXMmLP7zrFr/YtPCUXLgqqiiSAROPuQYvznU0IAoW/9//wfX7+XmfzhKX4+jEFBq5Dh
LG059FTZ4DT8GVqn/k0n2A1YiyRa5nIg/vYwlpgQQlTQNRO7i/TDkJCDmwuQkLifCDDqnzmMwef9
4TD+8YUvh/XH2zW+hc3f/yr9l7waqtQYC/bouQkVWUOXkfg3OXUaJlYVc5qSDaRAbnbPMgLHRaDX
6PkmdxAbBB46t/ZFazKDVUa7DBeBll4S4Nl1m7apt6r+ovQhBsiVgFBjsBR/rsftMDwmynegjdcy
r9d6h2U+yZ28x5KuiXs9PijlnTJZ9xnO1miubTVX3JyNQBUHGC++LSYiVZzSevHgYMv9zBlvqCuH
F2280zDQIazZ1KSmdNVjbJ7HG3k14kgXw/7XYrErhHxckCOz76gCdVt1bI7EU0N3KqPTY2OS8hGC
5mairpk1daONzATgvqj9hxakKwVZLQzCba0X6FvSe4HBQGNSG0HTtIT7YflX0O0TIpPEe6Z8k4Es
nP1HP4zbAk5XafSeIBf3s4kVlR3GnJ2I7wOjjEp25jBQ51OPkGBkaaErlZeQftXFXtSXXoWZ3hSe
Sw1XMLuSmmjmHpvojcBJ5tqU6TwDAO5AQ3JeQ0BN9A426cXqBFftb3cqxvqCzU1gvJUsDsJkEdPp
qz4mnisZn+VwwAGpcMLz6kndrOpNrklwzLCf0OTpiODkjqO8IvUNfUuCP2T8MIVX7koKAmsZKbQS
MA4lncggg6+fD9qEsBFItHhjUMg+0GQJ0jBZTEwTVT+oVLJLdPlTJ+ZBBsPaX0eg/PB1RMpahR0U
ct0UVM6UxqvORGgasLDC9pgRH1ERthAB1sgMCT1OTZAKCX8DfuGiWZXLlkUINlmMxO7GPDq8+XHL
NpcruRunQ1vEbhthvimNraRjk56zdYtCBL5eJH6F6BBy7VJKNUvmed0JgSfdvju5PwFUR9ryVDSR
a/YztGYMwARrzIzBmy9YbnJPh4qV0+x3YUce8G6m4h96txVkNyL1jseJarVJys88J2mzZhoSv9xS
GnlyeSZGHiMQCja+EtJcbXxrrEMQbabgoEHnUWXaoDb2TJUAVDJowid20Golewmq7ggMEzOSQJDu
+mCXB/tQZBUeXVXXmAtHVxmAPiuhdB5nwxGA1YpzfOh1clpaZ1Z0tsvzJhy+NemxIGhODI/zwFQ3
e1aa7Vicq+i9ICJOMwgsC785tiAj7A3ho15kjXykQihkskrIyaCBHM+I535UR+bWZJO18dtQP4ns
1Iq09IbcWtVi78hY1iZVepYSlgzidG5JNRVqE9ds4PaTtK8idZ9NAD2C7l2KkrvGOBU1k5VUILJ7
a+ELFs1raT7VREmVmPTaqHcTYicN/WnMGOTRx/2r382o0VVR5CZBMS9T4/8f7maQWP9yX5RZ/PHH
u9rvn+rnuxotwZJ7YFmyqrD9Ekk4+Pmupv+NTRjOTFJCl/WWRPPxa4sBKlaUTO6FqqQvHLLftBi6
qsiawV9IErfCP9diqH8UTy59yg/vwW/vakU+Thxl6AmlCQaWJrulgn9NgdOu9d1RCj+4+JBTJYoz
h8FKlNLHzjzqCo4eAJLmLLs3HWMa8PsBSc0Yv/bLGhv1IUPMNCO7HSJGBgK8UXQiEnoEzibyFAtt
dQ6RA7RxIkRuJibuRDcdRei/NMULcXmGzXdQdidzLBzj9pJwqKlBvr0pvdt3+pPIFiY3GNaAQ5bQ
Y6nDIYsZKwJXaD4rdu2FAqseK5CpXdScWIFkqNddXpDzbcJIwolTzdephFsYVQjXhILGktmwNptr
nWaKKGbTeLak8DNN5Rd1ru5itvTBTN5UkQ4MtDvhPRHKEdVCdpKb8V4zDZ5aZYYURl9T1xBcZYqr
zGzI7TTDdV013KIYI2rmLjejx1Hut1IabDSz3vAd+rnJKmtETCRzyyhNJmaJ8KEmqZ+CbJmal7pK
eXrKCCN7GST8/TlYhRwvQC/gL8BJlVauGosQOtgKYiAzYLjM9WdRm9caJ25Z73oTX4beEJSta7VX
cIaKAroXOfiuQzxQff1tWNVbWDMb1h9MZvZB/axL32aNiB+NRtYrBDpZT1qv2BnNXzXKqBRo7obu
oV0M+R35Y5P5JUvnjv3BjPF/JsBIKIh80t5U5aOElZFhbI1H4tB0wmqGecUDvSRH04a1/haCClDX
qdzeJSGhqv115rTMWf8AzChuROaO8H7S+iBJ5Gchwc1jlKih/q522TrFbapR3BM50N2Z1WhLw0Nr
nA31o8sOivncIhuAKatoR7XeKPFjK4YIX0m7I9FjrkVgHKAJ5lVCZlPPpcmnbh8IBgrIW3kRGqK1
zVuJIg/IjRZkO6WqV3VNIogIx2QgZzIucYPRWepljAFyolFTcOpJ/Tou2Eha+pdpIgg0QHWPPSrO
5kNYtlLsCEyoQtqsntJCA606wtYI2dvohtvWZAUHATmjUUAcaT6clUYEd2IwEqxcmXTIydj1SDTy
MbvEraWs/oXPcYHjFaK2oln/GKpdzHGd/HBs//DIXyZC3A5UXRRVFQ6kyXH5Sw9ikkXDiWwaKlLz
5SD99bRWKZ1NERQcWdeS9sNpjalfUgxJ0tTl7/4cUHIR1P8IlKTBEZdgaWZCS0v0ux7kJgqJZYRl
6nQzrhVmlFPHCjyptuKSsdrJfpmU647WW9AxX8jCSsymB4sGREHNLWC0MRoCOEhiMEDbZOLwbkWM
nvlzfboytHElS6SUwipsMmZnwyUeUwITyluMD1CGtYaBm8+KSdJNB6kmovKbSYMyBMIMC7wk6aeB
r7jsnm4UK1jeTWhHokGiC4VyxN4pTZgvSBdRGHeNdOokX0pLMoFxlDwrQue09e0QkJqSIYWNISXf
BKL32N1OaDhHKEWxnLlNrK5AWe6GuIPzatSsy9jXpG23UzqK4w73p4mhCg+5IGXrDBh+BOpKjr5V
5u6F2nu60RJuwURf7xwrgn2N/6evP+PohoCR1YLMNEKRSLOO5E0VjCszuq1bLJASAW26jGwLdE9z
m/yUoIp2zN702rykhLrC6HxvR3YnhsTgu3OyoNmPo/Yl6sFOhlInm7NfSdqLJbaVW82Ym8fue9Le
E7y9opR5oWF+mZFxVw/VqWfZWgTpaYLRo5GOQHqcTv8VkNoxCeFjKbKKL9hPCOwkakYbcVZ7XT2t
NYLvKkG+pqhFtBGipSH5VqWvG+0ht0IqX1zNcMhjTV4FQe7pzWFWvwNd8Vr8lt1nArCuD+lKVPHD
HJTncdiWeDuHhLwP6taAvLKOIENZGPxSR63OzaqK5LXAqF8L6Qkb6yWU3kahYZU631fEl1j9Hbo9
M0lXoyBuakZ0eUIwaJJexglFbfsu6JIdTOEnNZCvVBkyu+0/6yj7GP/bR1FOdRxG7b+tvorjW/7V
/Pf/+sMf//jb5t9++n34Vbhv7dsPvwGVGrd4Mr7q6frVdFn775aW5V/+3/7lX75+epb7qfz6+1/f
PvP4hi63reOP9rcjlF9PLY6gf1CvdnWTvv3lrngv2h/m4T88/pciVcaPI1ID65piiuZvi1RGLjJ+
HROQrrIcYL859hh0A8hUsPmI/BvK53+3+Oh/W6iZlLBMcxiW/7kiVTJ5pt8deyIOH5UBPV4i/nqR
b/1m9FJKnRhnBaryuJNWVsWuKAVP2xEOVSpoXINDJl4lbPe3qlnJ8/swJauO5R/TUb+PmgctrS8d
jAOmA6DDWOpNIw2UnNhSQ2URkuqqKWz4E/L2rPkjwbY5yOhPDfM+0iKHgdiDNVcHszvlS+kTBO8d
hSBI2EuM4LtWVacXdcjsM6grE18kfB5pEE5miKi3jYyPm9o/GrK2HRPdG4sRsFb9HudRZRdLsUDR
UEwZehpkGvIIZxvoXkN5kcwkKY+3XZgcu+wtnSEhhi21iHarL1bKPDmqGzcUp8NAyZJSupjQIujX
RQqa3CRnkwJnFCNPjR9DcQNAPkNnRiGk9u8SQ+/OOI9oRSiWxu5OjceNIeLkCJNNdItfY+3aL+7m
bF6PzIBC4nAnMyMHZvYFGW54CwmiMJVtRhqwlY+syb8C4PJTyHwo7H0dmSVDXDefyVJa9qStsr7F
GG9ThBslzbld1RX2DoOElOqUlNljYhWHpjB8DVu3yYsmNm2ySFGvPmf4iSURuA3Lvmi6rcsWjZPV
HIL4rQJn0rT3Ovt+y1qyFAfkxSx/TQb9A3p3AXPDsFXVz4QMyYYDzNBQfiQ3KHG7SH/ibFLm2KmN
fRe+5fNHW2rYRe5rbYUaIh5kiCR820h/rd5gvq3umIY4ShR8DOpaoJ5dCSJJ8oYELS9A/BBOuujG
SosNFyc7isf7sgc51wr1yCKmOQthRLZKhhmtUkoYL/I/bZL8w4n2/9FBh6OPxZ0qaezmxKXeIefv
Hx54P55z/+HDf6ny6K2hM5moSKnXZCrHn8s8LI0sBOnIYWLzC/mHMk8nBAV/pSzB4v2pk//teSdp
8M5Fjsqlp/8zo2ZzQUT9eN799H1LuqYtA29ezY/nHfs7IxIGhC11flLuhJ+810b1bBT3hXRZsgMb
L+wfhGbLOjpN16SPEMWW3TXhwZjPk3VHMElmrC38tfM5SO8yDaXHBbYPctE2cuF5DkBRcxf/BzRr
GRbKNjLXSyLVagGD36W0T+nrMxUCm7L49i1QG4n9QzCdcnlLjooJ0TBygUiy8nOMcCUjaX0zZJvc
v2IJyXZAa4tUejkRGG4drVi8qzjItlXja5YN0RbSEDJCXAIMTvGREeficAAYqBcmXwAGodxX5TGE
4ChsdX03M+TTrhL2Efk+5iirQcH5hCiaE+C3dTGtEYM2WzpsZLnV+p3lOQAJyuDQkcJ9B5aKWWqw
i76+a4YYdymWF6wb9nzCQK9PFLF7jqggudfHqziestADi1TZ1YPwMT+nlWPYwcOY+sm+fkEA5izk
G2YaU7EAPBUECOQdSc6sbsQRvht3AruF7PaBdsWNLB+bVIf9Hje85QoV6HOnQ4yaCI5hEFrXrgNh
I7/khZ/0fvEQolLj0FyR2VUrG5M8Ex1nBQFXa+iwiwfMuUJy2qq4ZkK0ZmvpKR6dEXNG7zZL4Axm
GIeRXntfXVEfr8NoS6wXPeuuPDESR89H6IS0g5hZ0at23vBCZJqcuHPvd+GGd4vbait7Y7kdin2/
E8MtQYv4vxvICAXl7ja5g7SKGqZ4zqJzpxwyIJ5D+mRNOxBeLbZbhY2Qk7aPlS0yM5h1dpfpRj+8
+tDXCV0X6BBsA32j+pYOGxWBpN65yvEL6RaLgfy7/8iQy4pr5k9QfFO8p+3ZMHjwTpsOjGRapkat
g0GGELhBQbK4Io9vQuIBPkkmROx55YPZiLdoW7+6yr7OOHNYZhOWB7yIVWtpPXTCHaFcCdxdgBbC
Ha6xend7whwooR2igi1t2J0Khh6gXd2jSeAeE1ko1ZhIhFVIHh4on2N5Wt7XyjauNfyx12pFJ6L5
pttuMl9xp6/gkXxO7gqxfixmMC+YZ2e0yKRk2NHLKXoeVlCUUnac/CjK9tzyHuvjXbYLunWIzgXg
2ofWOPVddSFxr2eLnpyL0VZvV+O2TYApsutWzqNyEghd4/PUETM97ocQCZxdfXCbVZYiYZtls9Pe
vqvsAb2JHnZ8f4IT3K5Fgj7poOZvPqmdJ5PdyWS9GUSDmdZbk14F8RSH56VfOwbhW2k8pwbVlXPL
1+2VsBEROQ6K5jjeG8pmfOJgANlKDY8AF8qZOq5ndmHRF+IgfpBp8XYjK7qDazOQrswskWDHeJu1
Xl0fKjxe6744J0uhBmP6KrXvoKluKG/s6I7PkcnQRr8nFGgV365cwGCPelhApkcIoRJ7aeDt+tRX
zNX8zGUrSQXxzKDQ+VlLDOfl9jTEH93tZBAVx8yEOU1/MREPqyr9VnCA+cmYlcsFpjLL/ec0hpyj
XOPkoRCPBkcUStHVKPvVGYkhwyndslvoXZume5biTY2QRy1eV1wwMdRHiI8zVNZ4v1gcJyyffhUS
JfA4StsxX5HiVgZX9ZgLB6k4JvKLXNNw94zsIhfh0PQUkB7pFtnrxNqDrVNbv47jVigecn2bwQiT
dtEDUkn2WIqA38DHqgPspotPQrDGAoR3Zewv/BxbtJkviIxkyUMARrsbcTTi44tqf2IiNWpH3HHI
EIlr8uOPm/4UR/tMP8p8xAHaESE+2SJqQQ769EEPTgZhbhFXqEpydmv3Ma38fUCIMwmkRF2nZwHH
TQ5OKGEFz6pDhypmc5wBnlCwBwOSgRqeoiVAsLhOtqHsFFSC9JSk9MmxXyke9fJMWheeBx3Rd32V
yS2/qO+NaasAmmpHrUGFekjyvlG5khmDohYXwSvJPLfV93p4r1+hg6KNiexEB23hzNiSLnxiXjHA
4Vb4ahda6AVFV+bdoegvfKAu5lFZFJk4VDc9MjADC4PTYX1DiQBn1PS+b18Qd1hGMZXmdgk/3kEm
lniM+/zwc5j8+q25V75DIiFmZ3zEZcAXCp6aJ+lB3AOdwajplo7LnJLI7Hg3IuJ9gSVfXsbH43cS
OtaI4DD+QI/ZsIDhu7YBEfXHfJfvWuhNyjWqn/uPMUT3fSYvsCHwcFgFySFWeIHEljJX9KbwZWjP
Sn5twhdsFOBCB7S61R3A+plDk4XuWbEeA+3QZZdQP4zyrk3P83AA24QXbN1BbRN2bbkfuqMFulBf
GC+XHE+E/GApTxbBX9UrkX9xdZe2RyN6bDhquovS3Qvysbztw+kaFQ8iM+XioVEPkr4XunX6jnru
JvlicxQ6D7VkVjxwbTY4jrtDEZ3S8u6f1df/0MH/v9GyU4oqNNWKjl6MPZChWnS4/3nrfnxLs+K3
Lf9/+PifS1n1b8oiD7P4D1UGv/qllFX/Ji/1qihStv4sbvt1YskKSWSaSbUKoXRxe/1aymK6IrcH
hRtLMXr3P1PKSspPvXmRTSF62s+///WPr/x3GrZZajWxt2BsV4E3vkPyjwAjvR2GyJm7ldZ4RODK
BHkqjwHG28pxCyZpHvi7qb0OjPrdnnGjO3CqwyLVii2xaluoXNQxoPXBSw2b6pKi2t+TX4aX8al6
wLIxU9pmZyTZwMSNpxA1E9ZnJ/5Guj5Dg/gKjSOWKxwv52BbYeynDFZ2u2fqlesq3OmHQ3qkYiFW
/kmKATDryRo+D8sK4jL24kUdr0DkFPt7OfVtTk5N2KiGDW6q2w31XQO+13RQ3JkX88sq3VTxx3Id
oZp3qp28NVcYlFbcXcgctVuA3HbzraZ3tM7FAooQWk9iFnEsX0JzBxYRbRoVhEWwlwzKevU6u8BH
NtOjD5shv9ab2a03weqdhIF2wwplwwdafkvXIDeN+tD3T3O3CZu9fKnRa7B+/yhrr+FG56Ozkpi2
+eQu05/GaxYcwDobvjnKs2SEw0bR4Ciu+cj/taRf4+MWVhoenHi1slfJ9cUjL8KJD0ukmebk1Ph3
dW0blDPQObmZUFLbRDgmH9l3F25xRDO92ZuudHk6l9/RI7FczhQB0TzNFvITt3lRDum59uYjsw9+
SIwH469FsvEW7I1VcF+fIFqgkbPP8jP7fv2TpGzQIAmJ0Lb5ObyU2QHAqnLttDPJIVQc0DXhF3X9
hhTwyfACzaGok15vqPU49G1sOl7mDwBIPZPhaegaD4p2SSETwrS6R78oVJBrDyjZCGdHsRNSIMGp
YtwcAdjGsrWtZUc29uq06qsVwEF+23CTBWHr5a/hK4XyuIUwiX28gUt9guCV29cq3A58k+lev9MY
rTgid4DkpErQLjKJpoXBB/I5n+kUdOx0l6ZHQKu3d1m3pXcNDF3gkHxONkCzlKoGRDUBEs2mQ4gc
b8brLHo901Vy1clyBnxih062RuAAJlfBiM6VRrKrQ6NCtjxmvwGX4WwnPkYgCi9VXpH9PDKn9vJ5
pX6r4G16ahe/38nJztxWFwCYvDxN25ZwQmCl+/Ow6+V9S8t525WknMB1rZnMrfj1XK/hnRPlu+FP
g+Zayo/P/FtFvWKoe86tow7ajquduObMN9QrMp4BY4Z1UM2jeTtH8r6vn6sBd8wuf2wTfJg2du3/
/aWSboVBUaZ3gLSI43GiTvPKyovShWoKULMZDkBxRcoOlyD3m0DmJLOnXQWWpvR1sgOB13ZO8TgG
5NjVz1Pu3eS9pHo3gImCVxprXqmEqVzsPmOsfqNtPlUM+l7V/REPC7AH7EelvUagiu1a9VJ3Djc3
rjUHS17nVOEherEkbB3pHkvTQX3kaqRjQMbTrqGjUHQ2mMXt+g6KBRhZdt3e9QMNovl580GGUqIC
NGFoRr/WE2qi4G9xuPKRnx75eufsvOA9qLxJm/wAfmwXl+GbEyy0v5hWwrABrVn2tm+sc+fLWsxu
YEFsZm4VzzKsBAsur/4SuPf5tlq+zr7xIbySxLKq11/0InSH1Ydqb9Iv42o3D+UeTtuTTMiz/j28
ghhVN6pvONBVCQC1jjfZ0e+75ybz0QKHhQ1KE0jOesggj8zXbnB4gekKfIbgcFA7AgQ2N0CsCqph
ssHSuvPR8o27+QmQTfetO+FBas9CfN9v9bX5zDr6hEdj1nbyvTa5Mb5TF1fqc4jqC+ha8TQk8PPt
OwRi8hG7wVYg2KZeJ1ToyqkzH4FLmHcwUSsyhBgfsjEC8UyNdBV13wKH0Jzy+ISFSYMfuGSCANnH
LsnRTbRWvdVXxWubHYTAJeCDF22CbsHwB/kgxziTmBd1s7QbfHKJWAku7UZu2UB7cFDVyo1y1+K7
g5N7D99iXus3kBJYbXy+QCThOF/P6VqOED04ZeYS9YLQrXM7bAeqp2yHbr34mmYnOkaVc3ss9utP
DBjQePl6gPGmPVkByab4Nl9zW163oaM+ERth4Lk9oas6lY+jYF8wRCTO94Qh2cHqOC8WicLhNIJa
IluESr6ke20lOWyeu42k22q4QAZM3but5cbTif+UGUMjF4IGAJ27fC+RE/vyGbaKYgNwQfWt2V8Z
unK/1yAVgEY4AVrpX4G+YeDqcl9oCJeEQO0WlMOO5bzzsXyGfcoXrFw8y61xEMm1qBydqYeTWWA1
XL69mTsgIA4HuMxA7pR+yF+Vd6tA/+Wr0TpR153u07wtahXgEASs3vhUkrDjLIKwlJhtJ5Qg6TPA
XinfbKyafts0qxTkCYOUzhuZFdln7lZ7+Mv6if8Z0Z0gOWMzZhPBcqNDufnDi2h65pmprTxsyuRk
cLNP3pLgqFqr7mNhcKDTfMGWjfrBL01/SUy1WLCC+wlEH/Y33NaG4Aj8kawyDc5CMJJP8tdsHont
MzEih5ggnc76RouVLIn1aMzdgKQC0LqNFzDwyNyuXpfQWK0FeIsPWHkKgmV8LZXH5C2Nrzdv6Hej
seBugKgG93OwK8tHuXNMNBuwo3lXLj0MbG7q6cEsnqCIQqpmFcycSfYQxWF7AgEJTHL2Rtq3F4O3
wWYnzMQ9Yp8At6LdpYWLw7nDM5j4VefJkatNKx4YPvOzZSYQmw9z7UuGzxQn+IQ2C4DwxrDxaxbX
gDCm++p+/qqd7QMBqupe1rwSu92O/IcBOjEe94fhe3QN8K2JK+I6B2K5QQ7JBF+Au0sjZN+gixGM
Q9YKyS3gUs0V9l6FGES8iHayzt4CnM66n23JMIeVI7/z4iTBS/0s9Wm+JOZ2oJ7zOw4HEzIw8I6G
tagd2OUl2pVUpgCoIMsEGPvs0j6G7SY210BPX24LVQMbYPjBC+Eqng8iODQCPBSkNm4Li0nxaoTs
DbM+xjT2JLnqaZ+twc6gPGTw40eGL7W+Vawiu+GjAzEMyKWLbt4CL8JvaqhJsQ+lk3d7xHvOUCR1
ldLH99On559Mq1ixJBmADkXx4batZFSY26Dy6IWVwRMJNiXbOPE7wZFrwnl2NY4A2TORXWXEl65l
BJ6o9R1WyJ22ZrVMQYNUdY2zUcV+2eIlJHj+oA+fYviC9ci4JIeR0krfBsdhTTarbtgAOmLrRXsR
q5UMuDuAz/OY9o/CXtngRGQWwUUFMvOdGiN/M7S9Fu1k0Yv29cRWxMZMkQkb0+mrV+ue81pKdm24
ZeSgIXB0NZ5gXJXUpvJVvqrGS96eca3m2YHwtVg7sDtLs+e6R7/r5OqrfMwDgGPcqUefS3E6YR8D
9qH0m+AIeo/ph+4FygqSSg3WEvIZGZMMSrqLXmxj9XQLt2J75Duw7mlWm+oOoIkJ+Q8HHR4zY1WO
ftZfdP0iKU+LdxaMmLaCZ5Lw/q9BqyxDAghrHjG0lj88YeEqo3X9gOl/yg4zxq8KPepqNvZwTsQF
DUPmCpOgrucSWOKN+aTFcN/WQHXUNZ/KoOW9cCJEVpBibCBPjB5acs3m1YRO7VKcOELdjvxlZmLV
gsqUYAZrr3jfAJekpq8px7jZLcGUBQORrj0K8W7mq97DzPwX77cXocyinDTYorA8/sf99vz2O2nQ
0rf+4Rl+6bgtQ9blxY2gkA65iHB+1QhpCnJONuKqxG4cM8JvOm6FfdNvLQy/6biX5zF5CFspVVP+
ZMe9dNQ/dtzsp4gtMbVFFQVr83fbIzTN+TAC/8VTw15XpW5UScX77PWrUeOKXs8QaRu/bQh52I7k
EcisGajYPZXSLSk3Q6PYDbf6nrl4NDwlw52kr6PympSHvL8G45tkbURpk2cbc2WpDyai5HYLD0Ms
MGc9qoQV4Fg+HyTrALOjlaEW2jqNn1tFm5L0oi/kSll+iYcDWRFm4ZPsVw2b6wmdOKzudDcSpjRs
GtODU4DTekZ+80QlC1hBYuxG1nouX/LsTq2+1S1d9xJkaDbXZNjykVDhLGq7ULqPWL0j/TE2KTdH
WrEc0sAr0yqGWiNa+duOJK7teEIlupCAXFjP7c2pe3YPu1Tflj0boputCHSx1i4stvhOA457pX2p
xceserbqbdMRYaZsZFSoqfkyFw9Ajtgb3+7E0WWDwX/wIGVcrf1WvN3l/UcsrAtCjejueJfrLSmO
/Q30HZ0qGF3ktsEhgPXEkH70WcNLOVwqhqgoA/PqI6EP1eKHino7802KHAk/Oti8njQKLkOqgyd5
3pLfwpte0NQKwjUh4rxrviH99t3a0JHmM35FZi+xuSgATuXAP3m7Zqr28mvgjjmIvO+8hdi60wfz
nKBHoIEubtxgJLTiOtARosDBneFbudnWR9oChCdEZH5iBcd7XOJZjljNjbiwV0H7qaTkKw5fWrie
tXNVPpsqhLk9+s+F1MR4Xzmo6DhYtED5ltwmYGa8at31iDjNlSTboCuFsENpPK/T3JuafbIh4yuf
vGEL52M1bKlkXpE91I6Rnx55AVZ9esTsDyQUx1drrjrsfIqBdSO6ZhA6Muu9Z0Mfhfbt1Ab3kn0m
cEC958cSUvnAaoVkge8rBkUzMx6gDgR8o9Jp5tew/BiEPUwfNHNMRD0BqLSVPrQa5bv21bGyGs8k
L/IOq9ZjCggDBIBf3wkLc+QckwzeuXnJlN5Zlgxf/v18f3vhkn0xfPkNfuuwIiUHJ/6CLfOKwesG
rxYcbV1jErJrgtxYabyCGR8XrgF32xfafhwaMPqJmtEXSYdXfJUiI2mXHn1+rx4Snw/Cq/5NU5XS
ornid3Y/eMM3CzbjdEMYQuCLd+rPlv3qJ+foM74y2ZhhJJyHx3bPQoQGyDopH5NT2KMrPk6P5jY/
HvStRHLDlYvHCc7zu7TOTgztDmybT8Y73tNNceQ26nMTZU7yEZ1Z3LKILLbRB/7zQ7PqHnKvwbRo
Z7xxJ04XiKDRaWwJOZErO/UWBiqIGJfZxLV64I3TeiSuiBXtAb3z66gfpuBsVo8NQrJAfy6ZOy+y
NHeOXL7NTZXRj9nxaxhuYXVSqbH0Abu/pjQi3ocABVJtzVW8W/Z1T1iAoBS8qScjW7EY44ePGWWr
rduNTtgP1xy1LPtB1pWEy3xlfszMDL7Iay/Re+KF6ebnUn0zCgYTce1I46PFDgFFsAv1h0pd+ArW
H0tzkPjLrpfFFib+bXCGnmjxBvJnYC4fgNowTvLkxJvd/IK6kWuHsLEOxoEbvPj9O6Ob2bAjltgr
pjwDlHaabowy4gu8xBmCRfEh4fcc7P59kSzJnrJmN1az5SHSEov5Hr9WuFZw24Zc2YTTzLvxaTlY
6bhHAk0+Ulaud4SGr+tdS1oKQ4pExPODqeoniMbt6JnKVXfJ0FHelQtGKOm9+yIZlhMOLaJt7qnx
9uJmYfWInxqGdRYKjBmwxXxQ9z0SMvGdQJP7iQ44KU67gMmVi36vQmXYNzfiLW3jEP+UIij77SM8
BUhC5P/dvP4tWkveeKy3Bhah/8XdeSU5bm7ZeipnAlDAm1cSoPdJpntBMDOZ8N5jDj2l+3TvvO4H
tUxJp1sR6uiHPh1RCrliFpmJ3+y91/rWNObJ+JGSmTIVCgZcRCh5QA42uIPIlhK2MEWGnUDArzuL
Xn2gMjvzicIXXVLTLFOKXzZzxnMb48a3LQBlQO+WTAoU5vBgT1a45KKWPaWwtqJ9hP+JchKiDAko
1wTD3jq+i69gdckC4hfNTMiy+AhKgEFQ+1qnMhw+VLNKBPBQwJdnvusUyMyX1Sfogyv+PA8U30W5
E9bCOqbzY87qA5UHLsGM4u+sf5QX/kEiXYmK2K6+rO9kAXzD5wg5q5zGxKE4E5HgMUX8rQlWfde6
9Qo0/cLN7PRBzcXqsIm0o6zSWgczLEcpgbio2/KZ3aQcAuvxiGmvpIKBIe/N3Zf0vX3ofTrbmquQ
HxGPEa0pPvSENKUB5m7JopiPexjW0ezWL41HdZpPUS0BW6Vt0tKW+AMBZ8zj7+pTPU5Ekvw2ABnB
4MWYEvsx09Zhy+z9FsEewR/gcORic0ohY7DitXX94Bk2j80ng9L4mSfEVXfwSgWynrIR3/tFJwcn
pFckjXuTEOGNWGrwNOQ1RFWxcCoaLMKeEldJ2NeHd7JWyKevhicfrxMIn3xcJbjDmFdxavhYUhAd
cNEJZyy/Ur4PaL4Sd181OOw2Ae4/hM3+RYup5QlNmgVfIDqZo8uvE6ryU4RdpC26akWBzM4xe6TA
cafQpeFk2p/ahV1wy3SeTVp+kr6Hz3zbvIIX5sNhNqH5fgwX5JztjEP6VOyt9/EgPPAP8CwNb9Oy
vhev5db9oi9Ra4i6Z8EyAjAGvGkSFAObwtVlMEifaXuWoWysa2+HX7Jfd49mD990FzGLffOVdyP+
xhFAnhqPFU8bqb36vAnt+Du+53fEATyVF3o6+GXUL+SDFP9mOrXu2i/f32f1a7sEKZAu+fHWgNhG
b5tduKIk+k7bp985+JQTrUK6ARzs/YWwL/EjKZN5vuCtDfkRlvDZWtZYflZJsURhfrPA2MyDt5Ij
SZmheyPuqnv7zKX71GRhHARZ5xHeA+gf7VwsrwqY0w88Lowdu4gUQ+1NeX7zvmapvCzWLIA0X0xw
IZ6n5sNYW4md7/OL8k3fBKA3mp/NhBpaorYJMaLIjIjatVO3t2kpF2hvwpcX613bBwgnds5t89TZ
jV3On5gBv0RPrKsPwbZsrPoj6igilR4lX/LR3/JDfHAnVCs1lkbwafbGkk7fBWh6NVwugg0qQqaQ
lPLrTaltGJMdeBbrhOL7tizsCFJC5ETcgml9zaaD4XJBg+A+ecdu1diF/llYU63NNpfvkaoKG4uY
7h15ad5b6uyKHXdfaSMe4xfjIj+BLK7pWg1zxgunKVWOG8uhP9OCG+/9M6lVy/CbEOUNRSQD5t6w
6QQFJ/M1vtOFuzGHmRn0/ThEd0zUrzLDZNQs+okBPP0gpztZW+WjRBcQ8jnAmYtH8as/08lSzhiX
6K6jEXdLgjuOcb1LENRURO+xNYXP1fBIDMw/bEsFj5+3f0mJPYdmGkjI7oOKJkttAWYZ6TMSwQ3o
tYJF52vakTWb58186E9IL3WS5JiOa/0MyUmkzMM9YS0t9yeBzEx5+CbKiaww7r5CQUu5sQMJus4H
niCkDDWwAc6f8sEIdKbRpDbp2+q4XyVMZBVX+1ZkVw0PurUF5goeaFd3GKmWA48L+TirkIngh64t
lFmHiZW7LpR4zR6Ufd7s6cVLwY7ioj+ZyprAm3Zdtnv6IwOWNcv2b2TZq0eSc4t2cXZpwv0vLsIl
XcLGL04elr8YdWft/R/LDI37HzTqP7z2l6Jb+clkuE16pkXCA5pyit5fim7lJ3w6BG4iqbWgiE4G
y9+L7snYybz9V53n72Nu7SeTuTkC9uktTuCAv1N0M2j/c80t0xKY3p4+vQdJpd/wo0LdxcudWRlp
wPBpVobJAcYFqh1p76gQVwYEg5jbIP8pF8WA2LGNkCMnzAtLS6c4pniyikc+dm9Dlzl9baKOOuKr
LGVMwBETYR8qBqAlNa8WkQW6XAkw4/e2HrfXWJzOC56+aN03EQfiiyYgAOvyOTP1uNGZKzxKIQIU
5dTmI5UR7fhcBNRgLjC0NcbvhIiMoH/VuWyaEICTYp7oDL2CJxPid/oVd1TzY3DsVI5KuJVCcpSs
kuiZ5JRLe9VA/a35SwuZmBmtfQkDubESKjhpVK+ANEXKJdb05D+SWfhCkm5Uf5hVXLoGddGhu5fE
a4Ns0eSIDUwc8h3Cc+OKANZuoDz2+dMQD3YPz1pDChRyhdXqlUIApiZ+l7R2lXxtNgDjhLPpNljf
C5hn7VVs6bQJBpnwZXApi+Baxhyz0kj0hrkq6vFVjKZyB+l/5WWMgRkqATUdBxUuXUb3/OiKBJ+F
3SlmnCoN0SZKSZNrlFWr5EBPasSSYF1dOvUoBCe3eFjTQwR9L3nlWe5hFzBtUP23Xn72BG6ZGpFh
OG/k+FHpwrI376FwrdkWM+D5SgE93sDzPmiEshI5Isbb0KuwIlXyxfWY147TnmmN7lJX0BVKCjjz
0qU67rQ6W3YiRVAqGMLNlIrsmGFSY4JbkOiHQQJRQRxsDIK8R3buKe0nk2xLOWoNd+A6WWTRNEwC
FEADRJSPZsk7mEKvVQaW8VA95Vm4kwvzHKrBa4UoqhgJZ5ZJSmcRzPsYaLdc2lqPF6lOnxMPVlCo
g+aihPNSO45pgOeM893eLhgryuZg54FFehAzE5lov0g4SAAtSyXftwSpSW5azRpVXelFvKdLlElv
WehjG2uq0bG6AOMw8WFFskx0mLx16cgCGgq/zfRZKEknKVZ2kx2tEL5D2gz8MEkC+C40KhwZsqGH
gxiAW4QSIszqXR7kkFeldxPbgWBpWHFCePdhSQZJnfB8ircyshh+yfWqZ54eM3tL44xQxwI+BdaL
tugCxsutbWj7WKZb4YXhc8Oxy7wZVAmlPtnjEvjPsd/lVnMZKwrHkbo+g/1WEbimjnNBbddB+5bI
ZA+8Gxqce4LapSg+dPBfc/Od7BEvQb5QE80x+fDwTGuZSuBpQhQgMyHFnBcjfRMORhAd9SgtGr64
7qNTkYRHZKAXU0LWUxGI3CEbauyCFSMKVTlvXYvR86foVYRdDuRcjaVJ0oV5k+Pp0hdDA+rVs9m8
SCzgNAg3Kk+DnCQnC1Qhv2XTgro0UoBtkVq8DB41cO3LFBlqfG4NbxGU1QnDJKq/YbiHfnAai9px
h+xdM8NzpVHSt5bsjOVR1sxrXXOoZsOX4QdvBXrxckrjAlzV0N7StQ5GXLLUQpI0rWo5GEw9AKCM
lXAUMm0exPmpa3TTCQ0KU799U0NlZdB+S9ALy9JTbpULjWi1UdfrtWsq0NiYBlnlU0eMt5kfRrYS
uqjz2gJNnGUnNeSOjpi0LkS75wahUjnHHovHbfaj4H+7owffF5yp3yNfhYOlfzUTeTIPdrkvrnHg
dCml/QjpHYDH4OH8s9AGe3TyO+SpPARpz8SHZg6nGvIRRjuT5S4kWq3N+uVAt8ZQ6Mu1p5xchdJS
bEkfF6FVMKIUF7KrbjvN0bX6ZI09CUG9sc+Kc1oxUWX01bR4WCYIRvTuBflSZnhm+Bw8B0zoMrdf
nw8TDtXG1Oq5SppNR5DCmLu7OiMnWCYSVT4JjDcGZBTDIZfYo/kMZl8wQdz5xcPq/VXPZ4dKgBDF
3MncpEKJol9mkkf8SyUheX0vOSl07SNgWu8lHF5gnWIAA3HxcAGAWYzOS5JwDC/DPykuvYpyyVSc
ISehx2ST8JZ4P9GE8knqZcArIlVa9kFNH7OfSwBSaqmh8UkOYbocmTEHRrLSpXyZ1pdQINZMsRt4
oimoM2lQXMp8naaSOJa2YTDDzE0Jx2hFu64OGLNGX67H7u2a4EIJj6s1XlGm3ut/173tX9Wb8/MF
DVb8X+sYszb7x/5R1X8QM/7w0t/cOJAxmFNg7pNZalhufrnaYcbhugcYnnwz5iLSD/MU7m8w9gg3
N0Bk6Or0ol/nKdpPuqkCqTJkSVU0bIN/52qnKtO45E/jlMl3yF0RpSRoqunq94P5MJS7KPXlkvAe
XMGCT/3rDlvDHxx5bF8LDTtar69j6zlHwG1I2xbUZVM8i/VDqwzQLEBfo2aTiLJdxOWsaBYRCqAh
9fdh/8TkRRmtRVobdm9ShIzGorUmRtO7QQs7B440sdJSpSb8Z9uY7byUwEYXKzcoiQyhnZnWXBro
IcUGIIFDKkbH3LKYY3ifZT04ea06QiwuLesuyt2pH9BIY+M2EJtUCh06zrkxgVmUhhwOGFQgN/Qa
IHYhOInMcKBSMJBej9lbHGM4nubm9HRC+HGeL+DNy58MFGAhWIshNxHZ53ZREqLKGR2U/jyxTjJ8
g2Gy66TaQQqkvcHndH2iimmGNOwIsotBQr6lqv4h95BmG3/Hbm97XUEnQ4qp0MP+bWjMTZB416Kx
7n2XrHxpwn27B4GDq0NCotJDk1FJuv5D9x+S0dPWr1ZQSbh2ugiUTb7/3VYmJrl+lQYJ7HtzcnNp
441cGqvQ8bqdG3xq9Vrpli17UNMy0CFlve8KGyrfVmyiRdukrwW3ZYnbvBpqhHWiADe5/1BF++2z
1Ty3qfWd+4SCMdyAojIrZDpv2WVUnnO8EAX9ah+tjzrcWkZxAsFRft5e5HjYpGFzTohgFMn7VAXV
KTJ91RAZ4HnncvgqI2mmC9oyLP21FZoLnnuwhem64c1ZmFH6rrTNQScUJ0csCgAK+2E0lael8Yx7
c2Ho8jKj2+WjrAkRwcUdjsZLOhG1oVe46TVqTcDxMvBxdGQeigWOMG26kun1MMv6aKURHmf4iE/U
b38oiY+LjgKSS0VntGfAqsUaoQICCZV8N4zpI8NhmkYRLlz5wyBVXcKj6eKY75NdFNDT0gi/McHU
s9x2IBNmcU/6y+Qw0sqZ6W6l4iBXxBA05j7rOaV5zrP0jPd9nhvcToYXKamc0OTHKa2teCX15llO
/Xs1EhUixvqzPKQKGZoy/N1PI9pIlmqXA3fKxuAn0yyVIKF5SD9B8opNFBAepSBVlcPNILtPSYND
zUMhnDULo9Fw6FwGiRPby150nxNJJfYE5/3EZOXC8Wq5wVKvCZLPLacxWa5cvJEc7zNFPtYMDnPY
l75L8cPf+ybh+BsIkSANi8GS672nTb3wWcxpvvaEt8FHzaT1ds532tQ/0xCuvngRa1xOkiNBUfGw
iwB4kUi9lHhZJKaIXdSdKDGikMiGNuVdZ55rP37X62I9mGATVeNeiCQXcNVKY4E7FG4EWjpSeKky
aR4b5Kp3A1JlonQ56KtW3EuE/9QLo9yWcD410HMGc6zy2ZS+e0wmhi/vtVp9Grn39pKwtbJgHxP8
aar5tgMGX2vCWxbxXnNvZRHiFyFJEXvjPETmMlT3E+wygAtT5uXelJYBDbFEXBvtuSikOyRVJ0jP
DVWb5lbLJOcKo75XfCf6ta9tFAGMeFFDjjwa7srXUBk33SIAuwvEf8pcsuTPqO/4ghcNTE7gXoWM
ubOMO1DFRSSndlogRWaNGPekJAIjs1usibU+2BUJxq1EL0sQFhojBCl0Z900C1YGJyJhuiLLvrfm
MhafAUu0MuDrE9jCgLtXUQPWGx0XfCOdjqE44BxTDW1bVfVBDGNcVPLeom4sasaSbDWqBu98CoMn
cxHYO/MGpSjIMmuIBrCgnH7XOrNZ39qI0mmIk1Pp3/pw2AgDWHWI1hC89Ib2clH8F7Qd++CzzCr+
iD8iD37GGPyOSbhmCb/+/Fv+pzoucESg/5ChVao0e/6qDXX8Ku/pZ/BPnos/f4VfLiz6T9zZcU+o
CnzJ6Wby242F/0NzSMJ2QSWh6fof7cMill6EJWARjD95LjQglrrBXUUXDRXdyK/4iNO/30SwsXBT
BDzxy7//I22SUxakNehJ0MD/dGNBg/LHj/6HG8uYmn6gEv3ks9NFCxKtAaeEO3+dfLPPeDgtuNNz
zZ3T0tgCZe/f2P3Jk8QKLBJ3Wl7VaRWLh3cxf+jNpcRT770mF/iA1apRzqK0zxC0Rzt1g8w3Z5hZ
HS1917RfXnRu3YtmfReII9Ro740f4vvUKGGk/uU+SEcmudc9EOVETgDs9Gqw3fu4Lk/cZXRCW82V
K6LXX3XVoroLOPQ2cUlkFxk4iFj2iHFPbUIzxDHIscEIWKLlx/L6XHECzyuU22QzkBp3IKcdZLm2
eF/g8NgHqaMxVqovGKCV13SN0nZTPBufIMSE6rUXT9YxY8y7Fo4xrSJMzfEiijf+SVpcrlcaSNd8
9z48VwcQuXerWjfKRnwOgn2jXuP4BvaGUJyTKTK8uNgCaaDyi0h2jyIeUKfqpEZfo/SJNp3lf3rS
jdsIahgID/64TaSjUp9Ul457vsRMnAXPpEDkUbP0rHkSfYx87en/RtGHe1U5d7T6G2Xn8ImXMVWP
zPsZCBUvUvPd4Gdl6wnKM7lwAxSyUVVp/CMO4DeZiDYYLjnRvjF2Rr/j1aq0ENIVr8WcwxfRU/jB
bzKlF7NL2PwKf9IBu7C5brV3k3KtmpIa5ZsbPLvuI7JQRH6M3w1CY6YAxT5TH3Xx/OYDTJPfrPgp
xFX2xBhpEE9M5uf8q7gPdSzYR3k8UNIKOvr/pSKcgC2TGIgzNatWQTL3m4uVfnf91kF2x2Zevegf
HjPv9S1fNh867JktTjV/Vt+Q4O2rbXroUdDQLzHamahz4M6maceAJkPh8S1JZyvKK9LvtaBepXyL
+JOSkTCDfsPMlwaDyfzlUH0o2AAxUqhr4s9smVk7Q12u4trcWn1pJ/yN3aSs+xi9TUnMTQoVGZbE
s59vufbah/jSXIuncliahK7Bdw6O+A195IDDLiScZy6uzGo+zEJauKup0/JcjrMNA/bnjlwpG3Vg
kTEz7ZC4p09NtQe2Dy6+ifZEJpjYYNb/XXXo/8At/Oc6EbAWHN7/fH5wLJPs//2fH/ftH172+25t
UFxaCpQaijig7L/Wl/pP7Mi6IkoG7XtLtX6oLyHYiOLE+tJJqqa3TtX3a305ER0NXsEQQlN50d/a
rZk2/NNuTYtL0tEokn7GPOJPTC+z7cvQHIhwKfOeYUDZPCru3EpYXeP+WwLdmSnF0VNcLqQ4kumK
QadswRBLFCmyjthDB1LtuasiQH8HirgisCxF2uSCGQnZQ3JmeplA2p6lkZXSHNLoYmG9sTrZaXTv
3Akt+ewHC8l1kXw3yXNakGxqbc0onispRG4MFO5z2xTEDC6V+Dgq5qKIFLowp7x5jC2tYPfVK/fV
FGc1CLsK115GFHRB6ydpYbdoL7WL0S+ZZ0geZDHbxxH1clstaxwXCJ4MYp8ihOwIE0ZabYK4l/WJ
Ey7NUxRkfo9xjQJilHME/MxRRXfRi6RmhJ5TjFAKtGWO1bzPdV7iLzoqHMutuReiWUvxASBkKKdr
ndbNpIxDIWruRoNtLu0+JOE5pgUuYCHEJmaV2BpCsmAKOF3KNTI2cuafKjdfWNrDL5OVa1hsrMkt
ijQnTjXgh9K6oSs9l4M6XhTZqDDkxAXV42Ma001pMiqncXhTQwAFph9fhqxZAVejszkcaFp/BA2K
CfFVV/Jl0lx7hBGuWjpCuevJkw4tPPGptEzzgIs/27pIaFgG6RHZTQlwMM2IWmY+SrWd4ysOWh4G
umqKAN1IF/jOD3cz0ByB3oQYAUdsM0fTtBnN0j5g7uSaRy0qOPTZP+n3h+lTaB7kbpENDSE5aHTq
nAxSpG0KR2k4L0T5UOviIhWqdcGeWxDBVvfdUhUPekxeioozmHaijvXOE7ALKHfZJwlGOoEM2hts
iW6xNAnULfTMSdOQ5ri1CzFd66p/VyplQUSjo1vfo5Cj1ahO6J2suACyQSc1lvOXvovuNYOdwF8a
5ps+LjNMQUqp24JHseiS4615dmYQ8yITjlL41y4jLEdUTsKgUM27tATRgshpj/ORkZQpO6Ksc1Iq
847F04YfAblXRQhNIhPnOiMbn0gaPD+GeB+LAlDdzRSQPILb8KOtTIp6gBg0tV4rzGZJdOuGz2bE
4uTSviwzE4TSsUGOrjwV/BBVnHZGgIwrvYm1bsvqgHDlGmt0R5VWWpUSGrNRPkbEoKapaFslAYTp
KlSG5TjyV4GZyCAjRBFtr9VpLkhAiJSnuNvplXyvfBeLSAhaQHkkJEb1ZFKFaAJMbnv8DIJbld9N
89UamRF2Jw98dAqzSCkQS3CCpa2xzsdko7U5b8ZQn1IDB6HSzPI2PkTBB/S8Ze9L9wyEdCP0mxAp
jFfSrNbT9C3DBpUD7dOmdR4mmyjUdkLGTKpvXgN6YCE54zLHfTGkKIyjVT2Q/EvXKVcx2Ej8HcYd
vrkCzWiGM2C0GLNsfONErW3H/t7nt5YqclT3U4TQmkaLAaaxCmsl5w7gi7e+Nhjh17bkYd8juVFT
X5o0Ze0QQePTxYpIeAlq/RK213w8VAP2K3R1Q7OVOPtLL4W8lV/12ryzbOwhuoTxq4Z1Jm8XhrtT
ddTJWg/PWTwkqbVpLWE96M2xp/YSTGWZIaLtajo6tSUnlyggOoDwBlJhBp4TEbqrXCiHwoRjM46b
KIccapCOMDOb5DunN2+FwEVdzQljeV+2g5MYZLvSws4K/xKSM6E0+dz384XXlrdEfIxh4vz9i8D/
wooPAb2hGpJMKcXI4C8rvqdHEvzff/vx4vCz5P/PX+C3DjVfEymDDnvTUCyZ28DvLWpCaX5mPiHi
/116oP1kiAYYKVMG1in9qT+tcRuZ/AM/pxwofyuXgD/+n+4Pf/zYlJw/VnuQ1RVJKjyMkCPI/Vaf
B0TTzDSz+vY6JoMmkcmc5fsRlZ5UDtz/tblhcUqq46btyEnRCBwuZI4Uk2ma0A50U+uPsRPA5cF1
nHobaAWMImZ2b+49iEjKENNU1D7M2F2rTe9YOuipJHuyPEuapUKxyEVnFIW1nr9mMuI5jZmiznyH
bUn1gJ4gnVxbNDDFXl3qQorvsP7WhGw+ErsUxUzk468ATU9jirgW8b2Wh5ZxqJyeGgN9Re8t1OSk
ExowqJzNFIJ4zKJBfcq5QrUWDAAMCYnfHDPi+EghWZhCv7AmfVAC7gq4R+u9iMU3bgyUERapXsWh
TptNhsjdb5eeHtsDjF090ZdF684EeThJfO5R1d46JSF5U6vWcvSVaAiNQoKlR+KXLW3bm8NR15qn
XNdOSfmwaHvq6tXjsqJx0zHNdiME6CFhdUpxf0i4pgXY/JNJdp/XdyhzzybWWoNPVKTlusiUeU5b
sow44PE9BBj1kuymS4QaSii2PN/2GiTFvTxT+1sjCLZIBHkuMj4UV7Eez7sKrCYEWPcScTKW3nvL
0ZMJaNmnuQXD0QIR2og5K4RuE0bjZWpg1trbdB/omELEdKN93Ap5g12Jw6GuSBAFl9TuU3qFZbPQ
B3B+kmSPY7Vp0LbXfH2pfjQWh2FLv1vcxspbYj0XATh/r9knSf2qCB2Ykn4r5uol1RM2VK4Z5IVK
NLfG7DDQ6lLE60jjy/TOOW2whnZYrX6bNMeysDqiSXDKNqG9l6wgOGu00rxx4VdcgWmwMW2ZD7G0
r8j8qWnAaTTiImWKhgBCEiYEpqfCuaZlVwDbCmjhGcDLSS2aJTiiLcYPqnRpGn9RVPlq8EM64vjo
A+SwuFMDi46iOzAlwZ+Vo9Xs+tdRmWCp3tEtKnUeapuG7T8pET1m2UKCaJHG4lNJjkQUyEuFAhGq
odyXq5ISMWJKq/vYZWsQj3L4XKTpNlXlAcOacERl9GW41iouvyr0zAAOehcbY5eMizy35roOJqaQ
cNAg4lRGadWXN3xAnOMSuY/FUy4jdLEKN3tLDJMXj8254ovl7UGQq/9C3/BfqiNIgBg6MQOQIPYo
9S+FaccqiP+jhOt/+hK/nBDqT4i/VBKuDZUWL9S+304IwmtM/sOEYRFFWZ3Kz1/1aUwqIawQbyZr
FKc/Ywh/LTK1qf5EmCYBUqVYwcT1pxbgX7UEJ2Paf3BK/OnD/3hKqGLj6qnIBdAoV9XkA5GzL4u5
SoXNG1Xxu+KeMaeMdnTJZu9184o7GE7Bh5G+h9bKw3tQW591wP0WuLP6IU/4EI2jABqGj7akr88h
uZJZSNYM0no9ZZ9XRQf3i4eb2Qp9kKROVNDqSS/WQaAZb4FIrvBWG6Q8we6Im1PKdVZYsTPiaBGi
c92cTAkMyALjV0hBVOEUYFAHVyMLn3sNXlv4rKHpz/EpFbWK5N3HbWPjJhsm57PwzQUYZloegCO5
aL06D5TQVrArK4JCMCCDymHnL2blNJRqHkiY6JFd0DNgGulMRpxFzclRLDTP2ow4DXBXxEXrRGhr
Am8Tk1IaeZrj49PosGkjPZGzG4po0IEMs4r3LL2H3VfsbcPiTYt2woU2aQdEG9yXA9Ww6W5JDxlm
4xGC5p2LdJkR35Zi2/3guIiNYwh1A1+G+p6NH/RAW/FRN0tReNHlt4ChGPdHzqfm4pO+Ktll+6x9
ZJFNkpteH3PzXCFEtA5TCndzjTG7q8lORMrSVbeIAaEbA4hIQpLMt8M4MQkBPsyu1ysD2VusOGY3
IPcQ5l3CCBWXcRczWgQrkgDI0FAm41PHyWda+xJemPwwQ9FhskfGzDKgYUjBQxKcpSBwwtiVAKfh
LNOnmXCv2H0JIHLmgjNRGQV7pECThCokDw+hTB8ugrWkDHaUQ7mcM9T0/DeNbqWI6yhaoQ5kpCN0
tiwjpmFPW9bxS1QSa7NV8pNGjyNQng39tWqWQuK0DnvpDCcsv1SwOg83maV7uLIO4W1nqkogY9gw
ON1w4EvxrPvC7RBMKMWF8lZ4bwYGmtYBEhYtymUb2VW36IerpNm1sh01JF/20B2QJGKsTonR2xVX
Jnwd41MakE/9Egsvcs8nYlZFXMAA0w/qwD/ClHAyp1xYK+ULWBtpfR5CcOQwG4K8T+VFXwgFBQ/j
QTb9TU9AMq4neqGjE518065OKv7feXnLyWHu5/mjjZwchd+xEe3yHH0ijZH2qdPfaNlORmQ0jZAM
T9ZXQTmNNr5bBUegbN7Rd3iDinNn9Qh7YHxO7uzy796lo7BO7/6FbwidqFxac8IGjaPcM3Kd7w15
OuBy2wtCrvigvsbY3kZH2RhLAv4Acl6jdbTOn/VPYTM+9G3q5JfsZG3gJp6Ck3EGOBE+609wCvMV
MkEd2uJb/pF+KOJc/CIthBpTCjfyMR1RYM+9BHmi437SwtHoUGNjSxYE73mVDX6U6J1rjEv6RvRe
98IpScOYH/fkKVFn4gdu+KiZknO1e3flwO75QdMU7kH6zIBmcGuY2Dl2HXF7BX9qA7R5Bl7Cp8hg
NWTbcUKLQnmYdfaEQQwPtMbcV5BtqJxKnQV+CjF9c/+h37wBsGOPTrPL1vJn+13grzszytY/Je7N
8qy7kguyd19EMheRlC2LJxF/JxCa0cZJnwMRxWGTLcAafknuIVJ37eiYr1zCWhdjgh+t0f+n5L5f
IYEMSF43HcIEFFHMU1itfAUcClBD24VkOvRHMCrstWeaCN/hCgMBuAN4GbOB/p/IFmX7y85fqJDv
2j1g+PrcMpoMr4R08XZGf2Pmm0Tfy5wBuR1HNvAHxGuoW717F22AKVfWAf0vfOcMagDmhmq+Mk4i
lgXEXHgYpjTas2W3n+krtypXZD2g20+QcmlzXlGAp5RxZXHYDBg05mY1e9bWyZaJsO3elE8mL0xk
AvfgR7veW2L+SXiW7Z4qmThyf9skOHnYvOfWR8aGMBeRNGMf8rHyGSLwjEXzyJ/SBQDTdXoaSRBZ
tjt9ysScA8PRzHVJtm4A7I7dw7HQ72J3+sYDm3zr7/xrDSsaFUMHF8XWD5g4GKzgp8t2jXyjkcAY
IA+XxLnyv0lAjtH2vnv3EIipPfBGLyg/fEZU1SIGIfQM/Mpi79tmW6YWNAHptc6ykiCXeQUJFugq
Cm7MVOlMe0qmDGVgRAANuKjnr+p7//M7MTEl1nOkifzi2s73XTbmpC/zcXmUrzWKHWHW4oM7aW+0
13CbZNW87ZfAx3DdqMoxK5b6haG1Af6QSoF9RVtmEMb5WPNKhpVkhzCfyIvXHYPNa/bFUEQ9ZLjH
yK4GpPjwnngwpJ48sUWirLBGi80C4hHTPMBJ1B0+gkN0wg78JqVeojQqMOnGNm+fYaLylj5waLSd
47/nIF7WIg+8sOV6wLqJ38Wty5Vf49GaE2S/ERjlsbrMGQs0+OygpSCM500/cJIY08drO9bevD/p
ROAcdFp0B5StXjAlkJsHDZFrR3TKBlaTES6N+ljifn6ggub68ha0i8o4o4xVVPCXp/LBDqj3O81w
JkDEwB0En9Scps8ueSHfmEZdBE5Ctb0jQW50MtWZ9cb2EnYr60tauxVetkzYahLUlV1WMT3dQxgJ
iJHGTDpPtD0NolLe+ue0c6QOGurGZW01Nv3O/hEc+TawuND7KwSG1jNNWvD+WEh8QBZGudAd3Neo
fbVm/u5+S+iZSwDzMPJsrOyFxohv4SJTBQ0j2cpxC89uekToq31mwUsyrHplpnwZa8RlgM5n5TI6
ks1GjAQkEk4HuvaQT8Zq4eiEx6Kz5EAU8OHAm5iDK3oBtUG/H+ztzN/27yCvpHzB2w9hwqyScsn3
N92LyjF/RZplSDPzHdwXZmKLLXZRhOsohcIUbcTE4b/nr6RgR8Ys6D47NgWFoxGr8muo71x1oxKz
ia13xyLMLLs/oi4x3Z0Paf4DlqTfEda9Kqer2I51RH53pduNuMGjUxm4qzxEWjiChW23As5ERKBq
f8O29N9lgohIHkVJtuYIDZJ928+1h7QXryFV41cnz2p4zhPranj17zWYQY0zyXovow1HTn7vx1m+
/BYJtLBZAn+/4/YvUyv9HhHxl8O306P6c4n0h1f+1jwz6MlROGmKppIxQd31W/OM6DFSc+iD6ZoE
4f330kgn8hOZPE05sJmGZFJP/VoaMZqDuqETCc1vIVvi/3N3Jkmua1l2nYpMfaShIACiITWIknXl
JN29A/MSdV1jDpqVBqbFH6HInxEpycIsG5Lsvx/Fe/7cSRC4955z9l77n5q/yfI/9s9ERZNJVBP5
bnjC/m7+ZgxpX9bJBLVc/qob9rUocEqZ4PMxdO7JBLqnuHTFt6z4F2LHYNa8x0TDaEro0np+y4fQ
M1iTK4jFmnHqDW8RVSulebSQs+SCXK/hDweQI3TtlTjBrUF+u4CQf/YHp5KCU89wR4pYR5vRijFH
pEWI6U786CXkcDIhiEWxa1XU4WO0WCWIE4sUr9pYxuhCmdQZ8kqbllY2RjulYzyg0VGqDVh9oNSW
maOlsLVQIfk6fXPldxlN27xLvgRCis1C/G20g5i2Z1wWJJc+n57XPCcxN+6/FxXifxGXu+qFVFaN
lO0EwtfKhiNBqr9o4cJVZo2SgjMuhs45Zt0XcbarRHNlHE6D3JbLGWtBuWt1mLVyuBVHTu9huhMZ
skSq4IR0v6ae4QUIPLBWRghiJ/HPsd56mtY7OWb4CieJjMMuikovVeEPxu0+krKzLsfumGu7Z8+9
whYU1WyWLH4aYr8kTg59r1l+Y7yoouCGjFCl+RjI2rHoef5JClUS6di0ZN5r9OdEHKQ+EAhhhoy1
dKtRxD7w2kHNCOv2Xg9cORncVhYT3C7uoySiilS3kfioRB3RubYPFqGbJOgtuE4T5KEkREubL60h
QKsuCIjh8CDqqadM40UGRdh2DbEQ/s1oP1WimBrBuMaLHJFetskU9atWFtsOUesiG14I5LRbsdxI
ekJlDLRe0tba0m2kbwRFx3CgPMnpjZEcFqq7iYvHp+n5HDeIs7RIrPWqcOR+GK2c3W6hNZtKFV5q
/dkKbmU3ADw3xT6C2eI4LfVL0L70rYJkmPoDR2jR+54KMWam+xpKGro1QFqNb6vzR6kXL6Wh7jTm
MfIIXLkxnDBRL5H6qsl+tcr75ReBQpNkmF3wriKVXGap8x+1ov4/LapfiDodov+14uEUIVX789zi
r4KH59/664Kr/AvrLWbEBRNdJGhP7cLfvJIqmfFPmyJ/rj8pxP/aivrL2vz3XSjWZ5XBBkswbkn9
n1xql//QhSLVGS0/L4HZB2MJXtmfu1BahGpdTeBGTAjWo1XYbfrGowCkBBH3qeHOihc1DnQS6IHj
roKOHe165/4dSXgQHWUiOphK8R5PBwIDYB2StDw6IZqijoYqLQpHCtxYteEoYAwpIWWGILKsKD+B
mlmkllRZhJxxlBAnD7hrwLAUFkzLfHKnHhXycegcOEhw8++5O/TjPeVYDeh81XsQY2fJpm8bAy0s
LPphNNArjrPXeS0gZ+MgB9hDdWkVFaOZPohcm0kkRo2dWAviMTh77iHj0KGROJpwoF6Gb/pIC+dg
+RcaUzDMQFoIhEZvoshROk9RrKR2eodaAoOyhROnXuH0BOhCPiApkHTGMeChCv2s5rWmWUtChMFp
hnaamdLSk2anCNYp9FI4HhIQTjPFlvDByxIoxUgAxi/FOdd4UgBiGYDIJj6uUW4wfPCljSy/TBTe
5MCpJ0Xb4BmlCQ4EqmdMDILzrvZo35kBrAiMDpA4YeF3xqtCEshst1S9H1RyRUqDwzEEpFR0sw5M
P8XqEfdv1B/Z8xxMNRSCbe8cdAPld/EBiCj5DTIXGQlKioFZsEy4hqkQE/oxB+4f4gtytVf+ndP7
leMjmM6sNpXX+Toz/bWi8hQUP82GynT8MvgdKDdoTu7zFa1jugP+0B/7nYH7kU7IBzTYc0B6T7tp
xRPI1Zwv/W1qp4vN7+KPiicWKHrOhffUe5vY9B50EnqJ67watLOyxj/pb1pyHsqVcHwWmapNyJtB
wkiz5voTa0Kqp9V3G7T1J5gHMHMuI2QTylKCHzka9OzXpCdR122XjVNnqMH3cKPbyp7nU/tFusp7
9yG88pTshdproc6+9uN28YsLlG8WF8feWCPs67kfMV6kMN7NGnfjpjkMpE8OdvxWA8l7kR5luMN/
mXhLFnsqFEfZGY4QmznRd5RNy3O/7Tf49f2jgobHQi+NuaNfuET30SMknVIlFcvfgZt54oyqdwww
4AsC2QJgD+yFP62rawCVq34tIQJi0ECOFN8DCicKNWMzsDFel7u4QCHp9dV1YpLerY3F9jk50yyF
wJjcqgYzKXbCQVGeWScqEm4osZWFzxHMgXYVFa6sq9sJ79vKP0GC6dlaYYsK4yPBKBHoIWJFXxdH
7cqfdW8Zek/F9iNb/g4/tXWHsuaFiwbtSDMdsjvQVJIDsGL21YxO4yiKK59kJE0ml39lIm/9FulO
v4JmnScLDgI9YppwpW4RZk1e9IqEvPEAUaQUDnNl0h7qdqlyboSPsPukFizhOk4bTN/RQPtQQzzR
mfovXoRisZZ5ZIEHfXeTM24WX60JkbLlLoBs9aonq+I7Pde4Mw0zPyi/WWjVl1iHYbOB4uC2fEhz
dSprUgbWTyDobpE6SCyW+OGUsz6/S+azGRVYW83uX7fCLj6XZvSqlW8yGEG1cGgUDXCkwnXRehRr
9NCosBE8Lu3RVn511ZEBkot2RhdTWP0wS4XzYmiWHuxLpMGgVb/HTeTmqx0fECTYzOw9xoGGLRyS
sxM78+oimIt1absRADWTmfJL8zNuW099x02iniXoV0deLiTH12it78vfbkmlP9mKygThEuGAfhX2
z48ZMddWxV7hzriEd4SLLK4TQ+PMm0AHWz6SKDi5Ff3J57Jugg/qQaXGqy9oTCW5Ck+Dlf3+aBw4
rdE6snWnPJULszuLBsGvew3hhtB9qNPFlxD9n5G69jAqt06WWNUNRH1yTjaBy5KnupFxBZGnyndO
4Ny/cElb3j1LH55rf0VKKxBYkiDg61jvwuu7aNLHGicnOgyxmyreWjobB+YRwbNdaElQIhJ3KTA+
thjqzY9PGOJmwlLCKZ3UmxNkquYiWRbvoIkOveJN42b+ZBAbkGUzewTbR1BABiexX4COz1YRXjnx
9q3ZvHdue3W6SwbJ8gMsWw7k0wa0J7z0+ko+iQoPrXFrHOGW/9YL56Sntts4WfDc0+qJpDiz/EzM
1QrjrcWMmK7qoXFfyDKCaP5ERyF4iXZkPjKdZ4eDC8jFWjcbzWYcveYtj1sotlJh8VhdSNb7yVno
VxTlzXXcwpyaLSzbs78Hy0YnHsLv4gLmf0HcXPEmn+lyANWCWEAPZHmgA9xFO208KONRH+35hXWc
TQ9ROHKjjqZa/aSxZzYhOaC5WDlMRTsXu/ye3xFhifkbqxusEvm1mB1JOPSLdQ3gJgU3bf8IoIo9
oDBJtBsGNylohzKhPQRkw7x86bTyifB9qDT5DvW2GV1GtBYe9Xw9r56GeGDOnuhSujydqWSzx2uO
I9NGvvftJrkryAbYoeHL/2Cu+xVegYWkDjtqH7gt0wh6y+v+WO0TUjChueaeeknowQmk16GD5L7G
Hxh5YBqA0h/zN3qu8FisY1usG9ht4+oFFhBMCHoqwuoEKPdT+qzpzmfgaO15Lb1+NqxsEv/+8d+a
y6nl0Ke7JyshwuCDCNudj6BhsRAds4N6zA3c2pQTWKlf8CIilSpWQIRVIptXRGVhQusf4fU5kDtJ
D+1EnA2/H5qImz6aA5CHIxvfXffEfXPRveFWbSDSvDQXHp5Lv572X6PqKtvpB0K2cGBbcEYP+TjQ
JQNRKmuAQmdYthMb3UW+R9Ko4psv7ajfYxuLH/FjPiOD3zdnkDsUeOfCDeziBrWt2IPW4NOIr2CS
ei+9PgO3rhXPyNLmi5hAwmXfKI4DwKFGwbBKtu0J03K0KcINWyS6PkIXcm3PTkNhIm0r88hpZ3Zy
C3PCGmFDoVqVbmm/nxXIIvInIPr3R2JnQZV99RBzJPrzL8kFJJ4dKqvamnfOM4vRk+3mXpmVy5at
QRK/q8YKRDPMYtnC7I8zDXoekODvxX1cN5fUgsBoNe/NBUuROVyoFvl5SHcWlNW3+li+Ne++/NB8
r4lc3xFre73qxs2yWz/dBlCKLcxgbLOqCKxqFSwtYlTbbf/EkwmAu1qbFu3zV2YLjF5au+iwCrov
JMoc4LTho+NoyNLD1HG6JXZu4bfIiMWQINa160XqGQxDvidzuJUacEpYacwJdWfB0uOCpF6iqRxc
uSCybaU9Edo1otPcoY3CpOo5qtAtZbCY8rE+xzqjjCvg7YxmP504icmqmy8ZqVly4hCuFdbkB3gN
/ANcgDUnUxtq/biR3OG1BQuG7YGBjT0RQAPd1h7IfQ9WprE0E9rugUNTr083AKAlCEPwtNdGudV2
B/GQnvWIwCDpB2Erc6fqSAcVfV63ErCmst445c8YmuhUeYncU/pkPi2a5nL4/o5vwMWW4M5Vq9ls
DS++plfWdkgSnnaLYhP16KV+Hd9Cotqt4re694NbszKG5tn0SmBddniwbZ075gZrFH4j0V0Q5YAF
WpDHjI/nC33jgCJd2o0Llm61exrfZdDam2zpCTrDTtIa2nuBPvcevDRwxFzhRzd5BLmg4qv4KkuI
mVc5eqZ1/vKTnIKbcem3i7ew3CQqIHIf+GW29nM6s+wa7pRefDwnSER1Fjm3LV0EUI1kDUx12RFx
VTIt4qxqoW7hBjyBg0eU4hnmxBgy9whB60N00UhZkTp6/CIeqssd46MEbLKDZo9m9c55cDwjksKj
ItkCzAgiNhusGHgFiQMQkBv5wD487CV4UvViE8+XkSHkQFoLiVDlTabvzshTIDlslxGf0b2N9TYq
bpPvcZjgUFGh4qaPzYmFa7x0Ovk6vaEIahzaxAdiR1g6DJ75B/J32ILaCwT+5SnYP2lldNzO+lnB
HwkzsWAmsxfOoZcdGcZg7GRWhRV0cYFYJ6hmhV6T7wDUAJQVsweOig/BipzyJrwZe3p6ZAZY2pFh
2IFKJttxuHmWNH/5nfInPzPqskCKmzMTQT6G55QZfLj05rsiBJ/Rmjg1ViZjFNQAVsfT62HN5BBA
jEOPbNoSnABYOINBlnKmyi/cQc/I1hXDGiSx2HkgWL1rn/OtOrVgyQiKoi4Ek3VodnS3/SMzS6fj
fMZQhH0nOCvFUdC9KHWx+LwZCq1DR5XcRyFsRtPgFEfWGHt1uHp7ECAbH4097m8ruC5aW5Hd9jl6
hozI3Xdg8eFaE15TWKObeqGX3kWWnKW1hF3CxDdrUaoz4/AKfTMO6/BWmx289MLk+fc6T2y32MFd
leMS80P4D3uqKpWP/OglVn8DAs+gpYP9TbXIly/g+WzkQ/WpNdtUOxk/FTncEsOjmwzn8awT/+aF
L9oeeMs62y+H1fzCQWvcEEOwI4cgc7EFU9LTUP1dlMy/KeliVyKTggw/iDqDtlVISKBpe+y2tbUI
zOQXMAb2OP2rpvKyyKcxAy98WvCZOXWck5Xf/KOwqYONFxEW0KP4XCrHZXvIFzR8t4yqgO3vAZRg
7OJ0Gb0kzP7L9fjFNCaN3bnYT/B0CaArLMKGcfI/1eD6OsL0DtBR8xLW0S9GbLmZB2ekDYTZcN96
y/mId1QmKNjiLzMyWZRuUFgwpBjvBfByCq8ON9B+4omlcK3BZ0bbNpsE93Wn4AsBQ/RZMOz1YSc9
NQewH6snv0412CFIzsiO0Wu4De/ZKYrchoAEEEwumUlo9DCmr/xw3YpO+gXF3Kud8QRnHQUoi707
t0x5aeiyl9hKuO6dZbUS9+P38l6UZpKtde6z1pH23bG9wNPdboDz+c5tPtxugmYHxJ99AEJZphfI
gEa6QfnMWi5cu26zUO3sJDtYSwb7hfgCAeW7HTDwvMzGqRTPdQwMT/pcuXg8sHPt0sHi3BikjlGa
AkYAtlrBbig+2JYWwBFM9eOpp7QYdfOMx7fohbpU4qi+6n/79AoTwRSYv30tYeCUazWGC3OqCOMB
mQCsXnUT7UeqflSFBQgJ0zrdT4SRXhbDrzK8QZwLkuNTMVpt4MEjmei0dWichKWlRley1X2Tnykz
HQt3pUyI6sqcjqjJVoLyElbU6zcZ3/i0DbA3qHye13a4LyAja8bexQ8XLddJt28XyPguGjmRKisX
2wMmjaTxOkLWFUvtvFgnIfEpCODVaDRsWVsme3keBScrN0WxHgunEkyeT2ZhAek0Be5Em3w6JPSI
RRi3Gj9QSal/SRhhNm9o66ywcM0AF0VsQggCrfipOC1vHoVNYOrn5jjQgSJiR4JeGhC2wbkS1AG5
16syOi0WriCc05RWwqpaOiKHG9pQvADR0lQ3Rcj6YOKJFJ8EAS6O/q0huQR86vQAskcm91ZSuYm/
1XQHWATTd3vk+WE2MbwM0YtOc164CKMb2mQntC4TWlUHanbKdwMJ9PK1H14Q1K6aZmss79CpmExH
j24bb8DzPMqFpZ2ZlM+dVySv2VZaT+7zn+FMFmUuuHG1zrt1/ZpMAC35/O3ql9EKEGr6UeoVFYG/
Fzx5P9KPT72S/dLKmMJyEOHxp22e7mjPvxSYrR4cGfq3SDhw4P1VYKIRJWryMNL1MIEH7hkn573X
+aYnHu7FI/tEoSF9MElhw/n0mW2j3Ekip1ms2ZEqytR8nd9M4hfTYO2l9NRXQ77xyt72D9qBILIG
z1R8COVr/pX9+vucdteqfx3O0smnEd85HR8NvdF8B/I0s1O0HRzqKduIvLqKQN+UVaB4XfngYxlB
UpSPZvjKQd3SmVSZvbjn/ku5UggHDnvjuXZLkxNTaU7esIV98JMvQFVjdTrOZKJZ+ppUC5dqnMgE
rvxeuwAuB6ewAsKV4ggucD5G7qL/HjlEy8sXH5CG/zPwzgNLje3URTyxbV+ZHnfPRm/LjaxbIM6R
lbEt1z9hchKHu5I74CuU4QrTvfwyvuVHQa7t6ilRwXAv2uU+0uyQmkaEZWTJ1sQyJF5mQG0yUGSm
Pkyezci3+Goco3yoR4gtYvHVYeagutTeG8DiGDZJ7enXyVWxmdik7zzLf/Twn7bKf3Vt/0Wy+Tc3
/d/93//674+H/18dZvxhp2C2K//BzFEUXEp/XJK/XBHro/34Tz95G7XT4SP7+S//GSdY8vHnsca/
+/f/JrZdKBqoRfmPocQfw+G/DjgW/0LqwwKXJ9NmXP/LfzPhYIyBzR6rJRkNECX+daKMDhdcEFNq
rKAy1vl/KoFB+fccGX//xv885aiI7q7ibBkQzbnEjrY0o0iyJNbJRGvOY9NYk0ifjhZ+T893ISW3
FJVUP3M2nXpIh8rHoMt7GUxQgoCpCuQNULU1X+9GLGlJTOyMNL/EvgA1rv/0F3PA2ZwWdhK5nZHY
bQwA/U1Omu1Sbk9xIHh6Qgq0Tvs2kTgW0kAY6lOq0VxoBWuRoMwhpiuLzwvyuaex2om98SnII4AK
46ZhrjYWaL4MNjsiYMdEdgZif8RBfQWYuMSWmg6/RXtZUtkWUQ/Xr3FU1HVp3JOLIJtC80y4oVpX
F+DA8pj4IkF/hdcATajwYYwNx0Rc4rNUN+Hc75a+tJX77BiGtHIQTa8ieeQ8o7nDAOB5wdqrA8tJ
azoq2byel6kNmolUq8ZMSvLMqmJLCofZhQQ2L3/UDJWvWt5Q4uZgfNXsQ/TZvykOMlG0F9UWLuZK
kGgHh7yZpd1JBDE1VXUO2TolTVQPZCZn+5gGQ9dGExEB+sqf/fVAY2k5q47f9lZBe7dAQCLNEqnI
+5zMuoYTQ5sar3h9GQAQjyyOl3zibDSmW5bYuEFZqKEWIAJXMXwvL3o6SakzUvhVdDMMydT89muk
PZEXtPmBEhgoO7WQg3jsjOPPlFwl2XADtDQCuMMYH2StjWcfwqcW1KafyY+4HaAn6o2n+xnd1jnr
tkWSke/dx46EySHrbjVlRjNOGBA79szmrqVTTdbxBGXk+W9XFyzTNc61NsDvM5deGQjluQz0Xdhq
i9tQ0n1knJ5z3ZYJlQYTgb74HgNwKQRcA5yMUYeO41eswYZm46l89JxdbuvytO37+5y0MFeek4oC
Sh852uA4g+VRJHhgbnhVfUxGGsEGfSIeEh6hmul/W6bMymDaTQ0dXQFBqjjpm3xAC9HF+aNQh0cr
iZYcv2XiqYxoeD5DFfnGOVbXMUk94q9lQIlT0z1tyu9ic1a1Pb5UJA1fAq7YLCA2KaaUGl4L4aeV
e1S09SUhghEFkq9vMGa/6jVFKqKlFCwSUrnuRMRTZEhXoQ7suYiXmIjBawnDMerQPaJi4poaB5UZ
P82BRQtKL3mKNtmLIm09ypUpCxcVAV6tl2YV0M1fpPFvmHwLkZGYTTfZwsSYURMOZfddTLACUFLE
CwDxIcenjiwK2jiyfkmqV3LJZNpdHSLkMT0oy9/IZ0IH5bjkwI62urIHWbEGkYmVfusGUlRDtHAI
l/VpONfitGmKZU33rHNkvUNn/AQ3TmjXA4CPo3A3lFPfBQ5rS1FK+yA4QftYEF+SctFmzo34hPfc
wvL0GUPd9J1KPMsRvST/WE7Y0EDaIN6Mcv5GUr81z5VssbRF+GN57AX9NZpPKRYYuTxmXKAOSdrc
7QN1eF7mrah1N50kyyk955zmcA/ZMuZQtbkJjC8kgarBIOW8N7b1Il9Jz6VXiUmWaTjs0whnxiIl
rZeG2hotxyvLKCqZqXOECHy3ZLwxVf7/We713GplGafiE5r33D6fe+P/RoFQfP/3//bT1u1P8vcb
9j98l79JwLSn58Z4AhX4YQs8in+TgKnyAvYfbGdlwf6LOOx/ShJg6YhPlZcsLSE0oPT61w0bcAOw
QE18sn2eCjD1n3HHKEve3t8h/mREaDLWUYMDy0J6Ihr+hPir/LiICvkJPND8lQIZKk1jcxCV9UQe
okDzZQnyr8JzkoyHQX8R+mEVzdO2hCamxB8i8cDgORFyOUoIbBQcAbRgu8NHFzAEkSD89QI2yVpe
iw2LhFJtRwVZ5fjTx9pjoof/JDFHmeAu0k8l+Z1bzenE3yVgeUD2UfiR4bY3EFpLJU62XHYimQGj
8t1JGcxVTJLJt85wbibYXSEeqKvyS0vVLtD81aRqVUwGRoBh18C4TYKAk33sJbhB5Ho9ZGz672pR
W7m61vVbS7JwohBCpF9k3pEY7nGYmaJPrEFeXgOls2S1ZGH4NZCSIcId30WJzVQBhTIfgZ2RxaTS
G7i10m+IJCMX2B/h9AcpdftMPgH2NVbhIHXL+Jy0dxEwV8zfEmOgbbhahE6iWG1WBVVwVd8zerJK
IjjR4jeI7krBGo41skWNziO9cHLlQ/LXajpAYaejQrNW0jnaFD8ReasTcIx6ailO0byqgSMge5ij
hdMVWFyoLXXNy8veVKvlBUrgcvo0yMlSMmT6CQITXXhpkvmap6mdppRpeXCaw0fSvav10yj/W0rV
1ofrJ828aCX1Jr9EOEtvtpTuC0Ik2p+xfsTLz7J5X5RMGXAACt/L/D61X8N0iY2bgEJ2UM5+8hrr
nJmUmzaTL8xMOIiReciqs6wPqbTpqVZ5MzqdzTz7jOOb33rxsGVDRofxJos3o3ngK/fy8WTQCTI4
DWTdtJH673ke2DwA/ZNslSweqvrRdegeKrrgbBGFflDivTHqaxnhQYUFqIhVJ5rzfKXjiWngGBQE
XGZ0OyIgP+MwreGyM/9CqYzovJKMSzgIlygdXqAS2hFQbq2IbdHXthUFLyxLW1CIaxpzJ01zZxG0
j/E5p0Lb0Ul4KuKr37YkBKAuzwm+k34T5hv5rlzcRKy2M/IUlf0kCPAJ9IAM3mshsv1E4BGiH0vk
fTVf+7w9qm1kdyHt/EQnFtAhtTfQ3itiAlTqRSScq+XQXzRCAaL5d5kyPFOZrAS3GkmfStpVy/Q4
Gqr1ElbIVI/uOBrM+5OHKLG9c7A15NoqU9DfRX8K0EKMylsn6Z48ZPeOPI1iiB4CfSslJKPB4Dvr
eKbyXYCJLemeXuvcyRZuSUrTxIC+xM4/pcJ+gVOpFwFYqesi1PdgnYm2+pk4wsDOs2OSPgMMsKKe
ut1Chjp+lsbuGqVAhOKPPEWg4oOKCOxRu2WZT0BqzKx0PQiyVSfiezP06wXTuxmFoZYi/QNswqf1
EmB5G/oAHWm+L1QuGh2nVnsSqznA7JYTIWND+lL6CH4akm+09RCldo+oYXgpiYtLPjVOQpV8K0L8
bSgYRCllwtnnDx8DeZzuWVIZiiHj3ov6LsAMljbjDigIRQ0HaRUmKn3/Qt4PWnAXVZ8PrVwleuc0
WbcTKF/KkKxXgXYtiRj/UXX1/4XEoz/2YUURRUIEFyT4kRf4f9iH058wj/5xF/777/G3XdiAiCsa
KtQjrKpPA+zfduGlhAAb9+pfN9Q/78IwdEXdwL26/AcQkgyybqFDHV2ogPP/KZABHKan+u/fknbl
P71yVUR8/udteAzatobIiYDNeieTz0bUZafm56vgJBgf3caezOq3+e1fx1dyjIks+J0RjvkfdeqU
XyVBZjDzg5mg7nCfsrkxfLuiMGzEdfwt3zN4rfTSyRhfocCbYo/paUVydjo5MWopWl+X7jye+twU
dY6fK91wlpmLg45xC6R49cTRvWdYAQ22dSfDeurMhscU7sWJIpJv1lGg8qzlFK4hYjuskn1KeUQF
4S18WyPyl5UeeR3mQ/R05WGkQqAa36k0Y3+h5AbM23Wv+w3X/IyoOCj5EbkbFNT5lePuMxsw3Lak
NrsQhOqVzpgM/JvV+5sp2+LHfId1EiUesegahLoJj6ZJkw0QaG4tEJ/cM7YbLBym7tWIFudtK99L
xQzrdSjfJfJqKpcZhcgzzuM9W+AYGlJhe2furyoXnoIeHF/GGmgiEK8pHTPemB18VL9CvYk+0GDK
E+M3Z5uxB+OpybbzayJvZOb4tABpOjLVAAYREOhbfi21R/Yz8REzunOb1q1FmO+Mbe0WHxDme34A
giCTX7HVkL02a5u8dsXkMONBElbJPW9dH4aAXYg2kka131SoBRhYJOuuOuGXHadrGm6zxWYCDLDz
74hkhNZDJ6MY58QOxj3ltm9SYdcpqIedyEt8qF7nNgxAA3Jzr8YDhB7BdYEV0iJ32N+01R4OBm4A
guZLq+1OWJbRDHXjuVi9pKXHklYPrjiv+lManmoS4vL2QMLlPH2FGCrDY/OGqMualx59k1jfcKhE
0wWDeMNlRbKQLleSQPuE9viqfU3mJ42x+4HFn6t25b74Z8hOg3bqMBWJSI42TwDVJrWKM+oYBJcH
2UVWMTfmmnuX/bBZVXsUJ9fkvbmp7Ur5nL6JrQ+3j2DtYzF6gZgo/oI35LzIm3dQqn9p78R9nyCy
k1KfYqc8yMd+A3BUfyaOPw1yHkABinmSopADrBrcOvCnuUdhTCa+XVvVAkHRPjnAZxcA2MMPPgKy
2uevQ7HVryg45Xjtn4faaaNb/srBjA4XCQtYG+RVBiefVnjhMMDzLQ1/1ZbTSIlsY0vkBQ2QiueG
gVPhFT/5Z+bf5+wVLb06W85yw+EOjRTVbHFjkkkrvzB5IAEIySvjKGpb0YYKy+VplA2nNj//ReOL
PlT7rZBPsHW265ThDY/6b0JqhWDOLtGP/UleWgTuecnCAmBBS/tTE7cl4qMz1ikTy5et2z9A71dA
jlCKcr+4Bvn13T53EGRkLoouHYPlCvw0ArfZI1MQq9tKvoGFrDW3ZrnY58fw2vws78+7DMLhyLB4
FUxu4P58GfwI9RG5X9GNT/inG/bTwjIYv+be6YuwSju1kk14nE4n4bB8yYiHu/rfwW3eamsjWa2M
PSYTxGanYoevapcSlcftzYQHA+raqW7SJr/WD1hlFj/Ipbbh9OKWHkKl7jU6y+byW8297IP055+F
JXz4RP0p5+EEBotcgc7muLXqTd+JRVdCscj/Lm3fI5QCrkV1+oCODXELlWdkPyOlmOu5MwuD5ITX
vnIvM9eFDEKuWWy8oXsY6EPYuocYNBdOJZ01jkEv82bc0PNkMEsagNV1bzVLsTyfiFgnMAvgHRiz
3EyQuqymveQgh+MYuEGXrX9y68i4s1FCrxYn4zN4XochQWv44O2LylVCI1PatIxI20MZ5XswB0Q+
IUI0SAUwbKIAlqQPMhv190Z/KzpGT7wC6qutlG+r6DYMDyLUEpw4b8hdjqjmXtLPRX30fWdg8eIc
jiKCNV1igbbFwGpnr2VI6ioHFIzL9TDgX6N2NJOEYBZYY57WWXpjKfwi6O2RO8EmuwEoBRiG2S95
qBudEC/IrPEtEzYck8hpTMxEuQd8ItMCnySpKOIp554UN6HiibEVAeuxCNAsQu48tFNAwVbY7dHa
x42JiqLKTUQx3Wu2iz9oOzX9qpu3Bsc9ZUPYeXmQl2uEn32xlYpDhhwWRdrie2Ecl/5G2PvkFKob
MX4PfwflUtzI8cSDvGLf67nAsb0UR4SKOFxZ23psiR6fDoKvJvRaFFzkupYI/FdxuSbek8eY/zSQ
ywLuAW2GhbW4oRtBFrOwTuk2WKvv9WRF7/Q4ccZYQuwtUYZiAtzE5WkilIYW1qYvfwlpB3AxpteJ
4ecrzeXCLWHLPU30DmUopWCnblA/KB/2Rn4NtZX0iyYFpzZAhW37jkMa9l+9r0DgZ1ZzxCvZIj4j
j/2WodSxuULLV3/VCXvktK7m0FjtTJLo0XZsMOMc0oz4QMEU7voN6bP+mGj9nk4JNY4pfktAInDw
XiVXN3Vb26H1c3lAicPrAjtChPFcKMZNwyDTni/Pf340a8ZI9IeYD60VAhdZs+3WHi8oo2cEqvFu
3syZXbsKQjnUwJn5hhQ5RblBXOi9+h7NR/0bch0VXLbKs9Zhtv2cQXa1U3+R2swo/2nql11aj/HP
3SdlLTzksVvDm0EKiRwKZ8W3sWnaE2PNeoVev/hFQGFTq2O0ZPH3fZPuH3AFBCkIn0Gdp6/Li2Jn
jCO6nY5OrV2P7wtynrf1oRMv6m0wUNxulcStsHAyVFbtIIKLhJJ198R0rJaGO7zE9FUqQETsliRR
WcGT5+8wN1nqXkN5vU69jACeee13dB3/B3tntts4lmXRL2KB8/AqURI1z5btF8Ij53nmP/Rf9Yf1
YnZ1ZEQmkEAC9dBd6JdCVWaFw5Yl3nv22XttbgRLBIMeGzESsbzHCT5uO3FpThZnQAAGtgJySJK3
zE4przNPKs42UrAtKNbETjdUNyDKLuM7JaM2CADeEFDs0XisW7DkpZhznp1l7jtr3aCsVHdtMLLY
bHLuKt4MV8k2c96iF/81Wsrb6DP/ktgbI0ljaqWieAdyhNHzZGwYM4Od+DFVBp4wuLAv9x/BvH5j
821hZnD5AG5jbpWmDQlpuBlPGGU+gV8dMP1Gn2m3p1/ujJ/myDsXPgJjp7LxH/J6KvMb2RVjc3lZ
y9yMDi9AtQpme3gc217a8/800hUeCC66ecjdxTYE9Pi590GvaoAFfTJrbaU7S16VfSikQfKMhOx9
WiRsK122iEndqnD0nDN6aSDH5pvBIa/9zHocqWZwog4zIjRo6rUW7XRPt45jtWiIF29Ahxjtg8+e
tfYXNj4BQi6LdDKuWOR0VbZU3bRDTud3i5C6vzAYQB8OSMtS2fbuawP1olwJneM+W99vsmDrTiLP
S29tQIYJF0hSNP54M4nEzIvWvXA6v1iR3esHJlZsDNFVXeL6QPR3yb08yvjkWcTFZ+pDecIOka+C
pXdkFX+XogUsy4XJZcd5kwD4MkaYzy2ewxdHOLHzVjgJbmSae8hkmPB4nEkzEfsWmJybe+mCNev0
lDu/t8B9MrnMpW/WI+W3S+fkiIzC1LHFELXA/ZFqsxm8NY6xpfFKS+IlOvVPfIsvIn7/bzDBWDRY
4rNzQKEJ4j2NWFq0cqMzqwfMApoyEzXeXhfZuAbBUX1qOLCSiZ4KoGMlBE9gMeCvaiuu4iPELgz9
DaA0ujPnML/57MbNmexejtVHcbqz8Cnvw7m8F6lVtkd6LpCHtpa71ImAsMy41kvufmyEUDbREhfu
K04iLvP5SnTQArFyrKl0M7njY5e3A367qfPJWl29jNp8ewVPUYAVLTZYHsxyhUpX76FXLoIjOoLl
UU229K5NsETWTO/eNTYX/MN07hDoDuot/geAdhZtY7Z54e2J1eHfWB+Q/rtRUSRV91fqPH07YfrL
Lv2nP/hPKUD9hyIjnzPw0+6hmxrkwt836LTwMM2zVf2tUfF3KWDq3LEmkrKpmrpCydPvgvyEO2Si
R8YXWSVMJTl/A1dFFPBPSoCkyVPkENwhcCzjD5nssjVEf/BjbNEI6ApqOltTHxurivtkpTenNpIX
cbPpFFsocOgK8bNgbMbSsCGzSMpFc3Fxp8KXrDz7qFAaBhdNeGvij4oPqarvI/Vcsv8b2QMmPHYt
BPMWvAhbwoJtYZ/JiFbRvBFOCoW6dBxn8fhw8cWULefzyM4xm5aPrmAsDZ+TVyvTiwLF3KD9EQlR
kA6D3i2KaYWpqCQGRjxq6SnkS7utTBtEDk8Ijx/Lp6Z9EgpoGOBvA6/Foo1XHk9W13+0YJUstqg5
29S4PBrKpyBIoGvJkbFxVaEO9WxgJap17rVi7qx6Wlsb2IqK2thYoMVwTHukxU2DuF5lJbt6iLDq
cjAECph2sdjKxnjo/fJsjR9dXOy0RroqOXyd0CDxbdgSHSyJz5hHrM9gz5hXLR02xaYREFX8hSfT
FNL0HDwcqf1T7l0kMB81Dsi8FxzffLO0SweRomQzKNC+01KK07pEzOBXlF16LKkNyzBYtSQumkJ3
RrKWrNzXYmo8Uj07R8WrxG0mYVOXqhEiST/TBbTSMLgHnesTuuJqnxPcKiDj4H6Y9GqEXHtQLm2s
sFI2eEhFh4yAOOsEFq+GEytfWfYdcOU2MbVpgrQZcWAH2QuMQgXOkoDltWtXiSod6kK7KlwfcoWS
ZqneDHH+JWTmfZSHdWZ1VCJc2kRfjgrjopssOwzZKZ6gKq0fg3ZLdQFCIFdtjxpcs4CkSLofiwU9
fzU3fw0nHIMtCGba3ABN8QGYWz69fpksHpWQ6wIJsRZbgokjmtRThakswK6RAOuoqw+TnzwBcqEJ
3SH3eI0GifdrYK3cEOtjG7EqUu3ONxYe05EyUVlQq8YhW6iwPKPxOUmpN0j9/thKIpmdQeMO1qV+
TBUB9hBPajz8E1jZqO9hGw5jqjItQJg+11kvQwbJpke6ewS1vI6J1/rUUbXDoVdUorv6bRzpnWjR
k4QaroZrS2b6lXBpF93nUviKyQd4AJKJu7XtsVKPVUyUTOdowNeqme9GDsCp+JLYUXRy9KXkzXMI
/NvSiMq6kNyycqFFlL2rzE+kJ0Psifl71X2xAO+z6TOFv6JwEZaU5G6l6rZXu12gxcSN8Uu2Do/D
t6lKxQ/zs4DJTaDgkZqkmd7eU4+fmIeAiigRjOKuUZ6GQQFNp+LHZmnWsG0W6ZpngEENGTUiBjJL
kBH/4ldm3Kvkwy35e03Cw82hH0FTdxEnGMRhcrNdgjU5eWurRyxywctZPRQzUckXBoEy7rW5emSy
LGuhtBW2//lkA1BIFtZclyThEmNJk3ALRLgGIpbjXklVKm6CuLjlk7nAwxHo4zYocR38q47H/9O2
NJm6OUNR2FmxPP5rxEn59Z7Fn3/cc4Mz+fUr/FDYCbdLtAprMpTg31bWPxR2Uf0tck/+nXNV/QkV
zJ6buisEecnkEJUMWgh+R51IcIxNDmmqlA0sb3/nWJVQ7f98rsoqjONJ7GcLL/JX/aywB9gv9KTM
yNHK3wOYhzh6TZBRovTQDsx3BNmiJc5fE2KQSJB44CaP7K2rywFbP9SRYzgs65KIIbvWtYBtlAcu
F/V51tnFsAjXMUp8hVz97cHT8S9cExkGpFsZ3J+T0Wmfk+iKd1640pjKY+v8bJVO9mSeC32rXihj
yh5cHgVGXdQL7M8LYP6TT5l/dekyMIwzfC/Yi/GSRs8AxlwS5jPNTvfuwtoFNuqQuTDsp89u9mny
8J2NLxLFG5xI0pYqNxsDq7+62qzbZ+yxQmXXL5fdtzi3rrDAKC2ASDg69KV9GxQuod34cyMl8j3L
nPxDSW+9sQqCdZUe0mFJw2VOSrlZJPSJbN0zA49517OneDcQ0HOEK/kx1u/9R5QdhGjZdVMyPHgK
wnX35DK31ju4B6p19d2jiMaiXRpegXCduFf2BRhhtEslrbwYCNKSF3lWnenxmr/zrc50VLqsW8Dg
N9GJQe0qNHst625pRpNJqx0R1V5qQHLxvQj2EeqrcTdYvVarzN2F3r1GcAicHiN6f5LGp2yT5g4R
QE11jlkyo26DJwmi3p1eUjXfLcWnJHlSdnm36i6wb+7HdwxWePuZ88CgC8vC8YrVJwZuDN4oA3DT
0qe6u1Zk4NZjdIw2X8alOJco+07trN1gOwSnFASMdjPHV/Vbn/v9st7p47GXyJqvUawM6Y2n+9At
zI1v5yPAwPNA02j2FUKr4jEKc3qRp6/5J7o/pvN1vsThw7eu2MdwiREfK/GiMRd72FiWYFc6tn7u
LmDtCeCXa+E5bGgvmmkvMoVe28CupeUTWtiwvk0vNIiIaA4jpkYyJnGwDpe5HVxYq+tUd3MK0FyP
Cj4sgJ5hfBDCCbY2njDBl9FCuZYfwOwHdxsxWIIvY7oU9T3H9oy9KH5xCma6rfBi3BqDFfDMXVfq
DIiwNWXSpKv3HRBYgEnl28OK37O49iy41rO+nRuQB3ZhM0s4fC8Q72rUywspfQFLyI67EOUe4Wf+
UrbzDMV6S6Bwlt5zG4V7EnAcXIgP8V5e5T0prBdzTXUBmwLfruaEq2b5ukNMvrfmUjfwml24YxS8
9QLSYFejPnXAuLIlvY78T8I77jwlhEx/kP5S0Y+QnCrhw0KQodsNSjSfo12AFzz7kKJnnVjtfoye
yf9WXDSXjXpiOdA6iWpfLijBHSdujCu73YpXvBqOSWyiuWHlQNWXjzRKhA/3xuC87hhaVVv+PJXq
ngRhmjq6zT0cW04hrINVFNqXU2vc/HyhXOKHu4sbNDN1xia7uucypYezwSRWlbz1NUzEeWmSlW2o
vkpXHpR/dS3IdzO08+hWNuTSTrhO9GypsQPK0TL45Mw9zc5IbV8066V17ZsJZC6D6DZp7mV4JKCR
wGiFD8Gz6at/tMKWdTZhpItR0Fj94ifPnu8Q28nmvD1vUxi8ncF82ujgTBylWfazy6p2cBRMnNk7
SyntEpKEYe34qLcVvxyBXkfb1/bJFysjbc8+U98knuN+Rt6mINDDr+Oe5bfyG5W5j78PZrWmWTHd
JsPBsh7tPUYFIRtfzC6et/6A/lfeW3+D+FtnH731IMuNL0QZVxOQ24MzZ8L3mUEzbW5DBXnyFg+E
nZpxBz8Q32p9R/PgCxIexN9T8J+A/ob5KK4iddFudImQeE8OiaCwevXWHu59JztCZ3OEYeX3a8Xf
fMsOkE5Dep6H5hUufMZaU3fC7wEFLXgFjD15OmZ4pXKUmKLulwS25yI+Y+5/AY1Y2lFYUzfashkq
V6M+ARey5lBbT3I+K/BbfIZIasMaBgTumoSxiUewtIP2FrNIpZri0XGUvPAKry0gBIXyFT4F9jBw
0pQrd37nRZ7jsk5eRngcbzKGFWYKKi9nIgLYkphovNAf7vOw7o7WqsHHYbts0/g5a2bGmfZaDUta
4wVtWUBaJUjM9IniHc/JCN/QUZBoc8L7M4I1/FfzqM/Gb4PDZqN9g81NCltKYdAv+lfYN94zMVfU
aCJZ87cumYvgWokpQS+f+/FzWD6wgD24yLI12k8ZzRkbGBqOc/U5qlcJUrZ9Ktslz8zCaefeSnib
QpKIwXZb7PSavo1n5V4YT95KR92mkt33bZ4u7ZaHULilCwNPxlq1x9ZGtWaInWUvwtl6gWiB99uu
LgBcL/EZJAXZH3pwZi7IERwf7M1tbvi4iK2Z8Wpe+029wKY1wNiTvgl8jvPOxin6zGO8oLKMmCo9
IvzoIM6Duelj5Jz1KU7XGX3wEd8wUODCTl7aV/6p664MQtbXlNb6bk2wqfJ2CMzgZEzV8V8JZrrx
eZh9a8FnCnqa64YHfkW7mvFNTs5xT8nOenhXunN8d4C9HeEoIYitxI3OqpUPZ2SP/YsmPSvhs8bS
Nt2N4b41H5l5cYW7bAPiKGeHxcaFFlKth5s2r8QlfWa9e2CUkaR9IJDVA7Svr9FZh/FjArfN9WUg
sRZFM+fXDuA5/YZkHLDIChu+FVuaL+j2jDfhfOHvP8M5Zjz0Y/NM20x4z7R9xf5773WzOJ54IAf9
SmT6jaoXlP32WztTDT++Mr3KsytINScQSOQg4YY9RFA88zMsdSVxXtDXbCwO2Afeja/KYc3RW0+Y
FU4+T2KAkkG6ukLJrXH+v7pX62Sd/E2z6tt122++hwDmrHpK+p1g7gvtObO2AEEF/0OvcVMor13z
KUr3EFapdirqw1m/uBP11TEPZBtY7yH5EtKyXph9wy+5gOvyFChH6UVTLrWx8or3FjqHf0PIWZpT
1GjkYQMg9ARleyaTpORjkwuz+rVw0vZmtp8cuKq1/VdNO/9LzUK0Y4uGaGLb1SEXctn/C1mw/Pr8
bLPyj5PMn77ED4FQ01T0P1kiZ2PKKpPCD4GQxskpfEOLydSv/csko+j4hy1dBs/In0e2+32SQS/E
JISLSJygZNLfmWRQFP80yIgm0Ea0SHzATEbToPOTY1eMqRPByxvMuxBaEftuF2oO1Rl2rQyvLRfa
mEOq7thspavc58mkgV/oOYd7ET6VyTHRfIgkUuSim9ejQZoEA1BMsRRv9wx9Pw42UtWSzBcuRHlA
+qlcfFYZdwwaaV3tQ2Nbn8o8hqtkmZHpGOCoxietzx3sz4tea2Femfsq8DBGEgmQJ8JPPs9if9U3
Kq73lM0d95DWvdHuMG+rZwX9SpObV0/jjmyCJwv9KX6OKWFQCKtTPVUWN/Q3SMJUW9dhs5Z7f5/T
XqLINHimL6Ii3NuEeaSJgWiUXPf5tKusfRJ920X5si8PehE8t+TpjEDZ0P/7aRbWCTz70qyKXVtW
c8twSaUMvD7YCCD61gYToBDeFY+CTBo3SnFqHx8xOkCFTfyntjL2DRKS2QBw1t4EzDYqyWCxea08
1nhJc6mj6iYm9U7DzJJo5qyZQOqJ8Tx4DAswAvooeTRhda+EcpYMAsqH/9C78LUddSgfbNNCxj3P
whGUh9WeX+RszLulYQzvRqjPFagNvDQpNchHVxnm0Ex6nDRihXDMDfZLFstDkeqIgB6LSE4qiYV4
wEAJjr7neSZJwyY01U05cA8Sw51BTQ4VQOB01SOOeWizqDm9dhpz/VIF0amWlH2ZMSjHSX/Kk67e
eJ3H7Vvcha6MOzl8or9aSO9BS48BC0Oem4pS3yvkvKRw4gIHqKeAy/UejXzRMSr0HQMmW7O4e48U
clP1+JmCBBuGilZNcCnxI+k2ZsAuVpedAS+30GIwZT/KjiixIu629UqjpT312eDWLR2sZHojwsAl
ha9jS6q8uXSChyPsqTWPUsbGmYy4fiiyJTeLlM243BFG6i+5+UxUj9Lx6Q4OZyh8Fcynf+OH6z8X
Jqwx/uKRekMbSsOvn5+oP/253xUh0aD/QzR4SlG8xFf88Rw1dTQh6ze/pzE1fPxIPmj/sAz+pYFh
nVTEb71S//McZQfDjQQ3OgFIghSK+Xeeo8qkLf3BcsnWxqAMRRYBT8rWH56juLZNP0/KcD50ODUE
n7ocLM1doVPXh76jWXwMk0eY7eWYhh8l5G472Ip+KxjAQhROza3XCTzqPmuAkW3cHDNDBAM9xGop
NRCw0DdzDBbSzlOOXmHe1eYpFaVDQBYg4DotDVBvEQRcGfbyaNgR3kc5DJ04IdLf1msBYI9LI1xq
CMsuMFaEihJXJ8UbOFAmueoiURtcZdw3S6ZYqjmrhcy105WOfl9gj6b1O2kI/yKZJ9FKbDcGm9ge
QpxJoImbphYBtavLaygpuBGZF6BNx1N0AXNjIsH4Apev5flV8+JFARumTp5VKGoUvcw7Y9h5GCqC
osBMhkZfydxtWhfL5ErL46cBXnbjYSdi55KDqXGxTGDJn/UICeDqRaona7zYhtI5IlYKo+3mgwWq
sFUOUgxMyAXBn3qg7/HJFKadBwEUBJLy6bVtTZt0H6yjft0yfQzweAqr3NCNxRMXtASoNzEW4WtK
iEWab1uNP2uYjQRojxWumAKCEPrX2AI3qoZFH9+Y2k1cWBoE9mIEi6K9127zFEJPC1l1qzrbLhdg
Y+DuPFdejqgjggvLBzYUOZGuuOuV4zGRdjxl6APEfulT+KLDye+TJakskcYRySCWdjRD69zr5jyX
iIUecNszcWtwbwL+2QD938iSQ8Z5XVcYvMzekeNDqJSrMtVXjTwe6wGfzBDIVNwDTqdeSSiTQx40
HThIqmHSAKQPqxCL/oJO2lbdo2u2HW3G0IxLbZfo+jFwX+O3LBEdS7AW7MIOlTuuTMwzrgnaPcd5
Iu5rqMm1Qh5HzlcFMv1UwhnBvxmpPAl1htXwInconCxaRsvkwNvo3sY13yoTMD5uy8rb6NYq0B3a
dbhKsKEqICoxbXi0zthK9dbRHFYQDIF0Vy4qfrMDDkE+Bnry4rbU3OOaoLNjqB0TXI8wZAAecaLm
8byAn2Dwa5iVjYGhASZazKGYq7gQ6KnBgCr34nuZHpqp8EQ2FkFQrEeMBLn2EnvKLQdWAWZVgkrs
WtApSmmlBRQcU8DDr0jsy6OfFItcJz/X0j9voM3w6SJYWhfjHvv4wtCVudAE1DiAMaAtRYP24tYW
KT/lYFU4/S3xpGBuHAb9GGINTc2G+Az5CillBA95d6hzS1DWguC/ZzV+orp9dGR8PFKnenEzJDD2
2dUP4SuqJi6VWGwciSCkkrMokx7FyAwQZhuDpEnD1S2xukWlussqzKmpzleSWO38kDcauM+QAoIg
L85EmGxVgbNi9Y6a8RAIWGQ13pbzci9ys3Hb8piPoI8CGKAVlqJRwBNJKY/2GgVgIgb4NqO4CbzS
iWrP8QZacwx+U3y84veM/bSVujQPJFh+5K6H54ivsknnPWW1GjbIAUAN8+yQP8SMt6756oG1Zf9K
66eLb+ngYcSJ4+azSTiyRcqZRnX3rzp5/w8vccjpMZ2QY8CLIJFd/KuDmlaH9i3+9aQma/HnL/Fj
9gEBwHZIF6kJYwHzy5kt6xLrHUVi8JEM/s3vaUVdIv5o/QY3Fklv/Dz7kOQQTWgETEeMVH+PoqxN
acRfYhJ841RQcv4TqpxSm7/OPjWR/aFqh4hu5eJcJ9HekoS5r5YvY0eDVPVRE11Q1eYtrshWYckz
ecxX6FgGzUKmtwkH1iX9U825mAYyPngYvmT5NGSQcLgmwbPbBwsFP06uUZcEvb5BKczlgnoaeHs4
ZtmakqWrMeosu3yfWTT8AIEL5GDbUBaSavmaE3ud4cAu6p2MpycWlrEov+UBfwVOPBnrbVuGTii+
dz4+KqiOVrhvmouGb7PKbhr+aM2E7wili8nFbrjoWuJW8u+dtO7Gl1gp+ayzM8+U8xgWUHXOMhfh
1sO7xT/WU8pSYOD2brNiD0w6TXGUoJuZAb1dnkpa32Sawb6qUCnCWrfX+6PUs93Oi/DUIavLrb6S
KBPK2UtH3bDX+u82B6fXAEYSuQb4FT2F+tJX9WORassU5TsrKBNR9VPb1baZBUeRBhtV01kY0FWU
9biZwA5B6DGZQvU4daaQv9VRZ6KTFgkh9rh5stRMZWaKCi0r3dJH/LK6HN/6CKa3hFMCvocfUAGL
jbnFifqXFIRThALqAetVGqY4lwo37RMkwEocputZEDhNyWWoTg9VftPI/2Xqe5A0/FIxt/gs1Hhh
Df/b0pqHl4znsTSX1sQAwlnaFuGLxcUNE8go1J9CVFBmSRIRvIEKsospOUy/CHAD5E3WnoTxpo32
DfwZE3E7LGlbbMV7CvYtEsNlKt4LkfcAYm7CpkbW4qXG7qaTqJeCAqPoPCkLBkQ1tX0Xz3f0AQ5h
qIJtFZ2pXYDIRk9IoG3FKgKUWbEIJC6oUtjQNY5RiS/GoIDV7nncF7S9iPnCw4Og6cO2M3D1/bau
Z4SeOh173QnqcdWAQhjV7wIdgIf9rGFz2GCi7VgckMwHn8h45XtzxY2ODUHFIbCwJTK96vQRwaLQ
o3qtTYNmbIAXDxZ6gA8pTRweVbZs8i/qsNoUOcU48D9V9G0vKh3BD3aeoJ4TYvp91NxjqzuYvr80
0k+kDvqc1E3rkw3hPYertBwCThvIbqay/1edBv8LRa4fdSITSf4vxK26CX8ew375Yz8GMUudKnzp
Z4RmDwbmxyCGd83QIGYokgkVXxF/EbRU/oBs8lgX1Ult+vmhTm8j2BgW9uzt/1YAnXX/Hx/piqxI
SHi0NnCuMNj9+ki3LPr4CK6ylW6GDDf8+/R493XUiGjXSsIi99xt2bd2DQEz6SR3oXqfhWZgYb7G
QTjzsaSpvvKdx/5XE5bPpaQuhjLZ1sVtCA+lx2Yq/TB9fKPBh8qDPgUVJxkF+CcqDPt9B0k3JUWR
A6CO+5uhCnuOE6cEG17pACUkwJ81qTizyXt81ilMxPLii8MxQTVLa6BU3TbSlJ2qsFGCk5LG5kEo
S+Yu17fTjCK6ge1HY6ZO0FuXokeFE+ya/bk3fQ7Hl6Klq8n/CPt+kWkveLDI/dRzLt8U2AZrBTNM
bwmfjSnbfiC/CzxtPPIkQw2oXkpvarbXE/naZW8GwHTdP/Qe6bcAVaWAai2hDyrpu6IS84N2yrG+
1BUemg3GdFrOjVhhyYK3TP8ysu7UEhouQ22b5cxCUfgSA+4JO/PqVunKhQsn5kea4BdVSKXYqB6G
uIZJDLyRBi/CKdD12ptEdFYm+m+M/iontReC3Ivzep72x45UVdiqc7/7MkKwquQCrMrOBOqTfQZB
8L7++CHjKSoQwKmzn+kSWjjut1LtF4lldyll8FW9VPTYybycwZlNT3/x0ocfFIcY+2IsNYtpRKia
xtG6KGMBg8No8EkU+eKJ4HI80h2IyTuomfIHdjbTdByerPQ7N62rMQKRK+JVqbOpCxmVGHcixY6T
rZhWVMlhQpbGTSo1dsX7Y+RATCZ8cKZjGnEBacmTGrVlaNTT8lRY3lb0hqUhG+FcFLVVF8qfY4C/
u/eZU2UuxULHClsxCVRgOIli7eErw6LIK2gwtDaIGtyTW1qmtsSFmgYwZa95EaNCtCnks16mrzJF
9Q4CZciYTZH0ju/7reZ97RryNpXPTZO+agYvAj33jK/IdtV5LKI3A+GXLhalpYdGOk/nZwMcN9Pe
FArgBMwM+AOhcWvHwbNuw1gcrHBcqFQqiCG7muyiQ7Qkz1KMDJnyWYvk+dC/6o1BzQ56CQeVDJZ+
rEY7p7RO87+8gD13LsF9NlUW/7kV//8NH5lcVCVixaw3RIWb+F/Tw5qPLP0Ifj4DuOD/+Sv88yzA
cSXxxEXLtdDSWEj8OAsAi6gq5wTPel3hr/5JlNP/YcrTRMA3Q6O3IfIN/Y8oR1kVfeFc8NWp3+Rv
inLUYv3pNPjTj/7LcoNC7yGbHg9atWEZsemqkXRc0NNfPi57M94IZT9H16VvD1Q6ZYtBfPXS4NVI
VbbOMLJ6iTCGO8xlilMjaV/0A5x81hg6mU6ZOpOx3FikhT1hZ+rtVVCdUevmQFDgiLnzivkg68ZV
rTd7nTV8T++BhQPRSz8FIJoaGwmTJjicGLXmL13vHGHsHBGoc+hEXMnuLjMHl+6FpjEjREQpvPiO
3/yhhdQRlvGqIwFj9SyLU+xmWEQkD2cBtbo1NiXjkro8fYHdoo1Y1tU1d15DSX0z7NPsM5UXagDY
ovpKqLyO3O+4eYoEiMR9TqRWdUpkrAK/jkrZVNKfWcMQMh0xrOR8AOFlvSLcb7WqfhV5ZYOSgCZ5
dNDfAQ8E1Yq2nWKsTGM8KVOAlHxy79FsAMDSqoqN60avBOUPtSCt+lR2XDFZWhWkFgwOtUWmpzA2
ISYb7C1mSV8tl/iQ+mOEKAk5y+ucFM+JlWWbGp7sKLIiz987LQzssEnssSk2XYHrAXpx0740EVGm
gaDtUMifXBaXYRNec2nTN/m5k9OFi/dF1kpbjNuPHnlRwyWtK+ka2R/ZKCzQ9Q3M3qKxVtoSHlb9
XI7JynDrbqbk8Tk3jEfEsqbV3R0Uh5WuSLtWwJ0gRqtSJUibsQAWBSeWm3U+JIcKk1khaE/SkKx8
8dzKI+Gz+ku3+OUlmTMkwyKocT6pWAm7hJScPpwUgpRDuS0lUpIJ+FTxs/AoObP2AIIWhh8hiQZQ
1jVndMn8yNZCpctCyok8ChZcvHA1NLTag1kdybq73PkJzImRfu7b5NmMmB76ptt1VnsxfbZL7Ifc
bCn78NHI5AXSuAACJqDXtjDGC27gOSWPRuVdkiKzW13d6OL7ACFL72Uc0IO3wzqLoT58xN25Bc4r
GP22EqKFkRYLoVFp/iKCSKVQoeGvi+Kl18uDHdJJ72XGWndL3rI1LSATqCcBdufXiiMhNMdEcqgj
s7WKIy1h9eXR5WENc0n88i0yj//GN/vfHs8KwCVDYS+CH1X8S9bF5e0//+NLWJZvyZ+e8X/8Ij/u
+1wsdCy+MqCoqbvqxzOeanVVgh0I7Akpx5jiNL+LOFOyha0LUQOdQeGXZ7zKHCaZeIZFCDB/jxEp
6TLIq19VHJIy7ISmb4//gPfxhys/dnGpdsPJiPrEQ7MxeWNdh/KdHJ1fPZOjBzXk6duoQCO9TP+d
OpKPbbwW27uMOfXQdlctP6vCrsBJFqybYb6N97XyZUHRz/gYroLhWLinLnvq3IX5Sl2ugn9nVD+m
1qoSbxyuHXoM9nSwkunzLrlLjFrbuiHp4je5fJfC1348ZflT0d4D+VbLO/3sscLVzwmcVhLs2gep
P/ESvBFRxg8sP3FuGN6GlbHS0x17tI44NqP8gP+O65rUXy2Mm9rFCneVYQfcm4z3KF0l8dXHU1yc
h/wp7a/SB4wnxVzxV/v+jm4hc9Nl72ueOGl8dKPTANNAQdIhHLoQCjDP3PTvLUeeQFitTb475VM3
ADRe4Dnj/fTTZ8yySnMoGptBYAAsx9foFr28mBYKPvlywSVJSnJvLhcTKMFqDuKwYhWLvgxfbi7U
bM+3PcavO5IxfKhsrXdrPTqo0apijbUKviXSJ3dKizXUjZn1rg07FS49gCBAydqeFL0LEsBcup/u
HYdWclT49Of7rgSs9OEODr8nfpfQyDFgG44FhFhY4BEWkGzCHcXForwpZSppVyo2HfCYAQrBPRg2
dcP6ZCEAesiA8mw7OpYmBvpZoS4QXzSwBM434iYypG9+7AMvip/sacjAGbmOohNtGEgWGBR6PLS6
siQiXswIo+sz5QxmmoL0YuFFWzfbWdreSraDcaeQwVijc/MAXEjvKS/osOoauwPBbEEIXSqP8dFo
j8jf9PU2tZYd3ZiAiyVi3WRPbdm4+6MzeBRSPNg7h9nBvFYUwhDz4YQkp7Vit39+6LN6oZ13PtzU
db+xCPSSfZnL68DYEYPOWshdVLPv8syOwSOo6yy0k/aMUVSeqpUX4odISH04xDTKuQ+qDrsPCGxu
c+zIwcoaVUVNvmTwTFZqTof9Udbfh+6REN9pgrvESoucPGVusby4dEtayytcw8RoiTzzWaDu5GMs
lxQdKKvKDnYPlbj6tG4Dhf3kh2s6ZjzMl4y76bcLWgo4aLXQ+DmGefOh7ZUzrQaw3nbiejxr+y6e
Y93auE48rpny4HV7DksEWE/YRE5hvqnlO/l4g4S/TfxjBfKw7nfcuor0TT9hfRUcYR5/67PFwg2X
5WSvxN2XPffiOdj5v9V8WcQmsVYcchzE3xeLbP4sfSCydkSOr1KxpGAHaLqJU8ZfYjIJlaMlLkp2
iFQ2wmpdsKzEkRr6y5gqEHOFeY/vnw0vC5UP16HRM0xXWcOPEb7Vi6BZEc5VzSMNQzhB6d8qF/63
oW6xxayxlsvQ5kWquJM1oTuci5joYMZtcHAEILzPnJoa/Tyg92qbWxt4BFaSFWnl9+ScnrBR/hd3
Z7bkqnZu6Vc5L4CDvrmlR6hPKaXMGyJbCRA9CKGnPx+7HLa3XXUqHFE35djL9vZaK5VKJE3mHP8Y
31gywxS/MTtaXxx9q2BadVQJYinePfEX17ZSLugOxRfq8FZQo+TQnky3B5MVUhATYOY1LjaVFO4P
P5UYIddebMrwyFnZwDOKMaJDjbv3GGjxeJyv94NOEto+7f6zpQmjotcZe9vdRtnm/TO90xojo5i8
wMzgkxdplTvlwT2l3QRVhFYfJwdVhjBMjzahBVCkllvrC4Hqutl6/Uw3PbUnO7ZsQhtnn4SpeC9Z
Vkyb6x3UfdA1LrVZt2nDFX9cNzh9k5H6LYmdNNStTzpUWmy6jTuSlqMlT/CZZxKKJrhtuQjy/GFB
FfSJZwt5of28SHE9/HBRNdMHGMHTM9bomtmB1qYa8QehnxXJsq0XSDr5fmZxShDtnQs1eZ1HRZMM
24vF9O6nO5EdptfRQ3am9xM0uJNc2DBjOcHDRJkFuB2dijs4M3hq8FiFlIpkTaDtr6e54QHGqDci
2NsZVtPOAVnEda04N/jkpLL9nT0w0z523Xby3f2wwLAb152nYWOtqvqgGRw6UCzSlswUN7y7LIdr
d8Hj32KidDHHTq5H3fUAacDGtVDkfsI0H/ARbFmi226k3yNEhq25BPNoKlhebIn04HX/VIMriDuq
qRwItazHvxPo+V/Mrg/8k6lzms0DTwxizgB24OvyPbkj1W5UWgheTsvAYnKJc4eP38q98BPMBS76
wPbauS16CBdbNsJPJaYOXCxWKtZ3kpqrJ/z0mrmKS0hiyLxGfmGgGGo8chrcqgWvDG1FVsVmHAPC
i0Ct+xxo8Yoju3x+iJlVlzgj6yR5QUykNPMIQUEd3+jc6Cjn5uBfCc7doVd4LSZzW8RGStP9l6zP
NYTXr1HFB+VcvKwNDNNvNQ5AnjXB8l0IlBEbMPT+qFzhcwDt1nIyBhk7qeOdgFLCfGMLmgdwj06A
gbaWLg54XfjEXatQVk8gdWWCsdfvK9SG3p0g4lVMA3Jb5DXF9kAJVBIn/cHUW1tfdl+stv39S5vm
155cYBrzzjddq/cHiWKYdSHNN4D++nZPN+CZDicpCGpfpMLulZaqCtw9d2TmQaAP4G0K4/sVDs+T
VE63xzR9BWNCJwwU7ujhsFhpi+cHrYs2GXa0IdWau31agC4T5yDbVAOiSBLe12xugy+FUCv2ly4G
V6uNHDAcmQtdv1BVrgzeSMpvj8zXtXFNYomcyBZ+Br+h4qvhI2pFlrJb1+vGxRk+Cg5AgjaPqC3i
YCiIK7NZCRckMF/g4JGxMlBkJQ47SY6ovWnPcHRmy/nH5AOLMiMlD+tk/Si+pcDSMCZu8R83W3zF
dCr0FDUgpLmhHL+k7iLmyaudHfPjZSvhIFfuE8+B4Su839A3v5k8m60jLEkck8hH3aMNUDXBNrrS
q0F0ywrqPEq/5XzDKXVR4kN5Fz9Ncq0C14RqNPsFdAXe3quvU+OJcTIGFrNtwufbdQcfYlV51MMZ
9o6eiOwHoCE9NwMV90QqRz7L62lH8MZLT22xT8alLjpTSbbGbaBVOnLmMGXKbDxtaRmO7FnIwJ7S
E/Ycri/HemGIJCFquw2ZSJJakrnJJwodQL1AoMHjHTwk/9G7IuVYtMQ8/JnOvH1uGa3chjcyOvJj
yRCrAxyFPd7Ah72pqlAnzXMnXB3mpo+Lrk5j7Vu671BFFSoQqMlRqUCdTdX4YdSO7LlNgY3Iqu+Y
KQXzWXO0qiVnPYkvKJ2r5PeCPZc+jmwDH5yBbSLYIoWJoEXYyu0FzAwS/AlGT3gViE6rhm+B4Fwa
bzcqK4h6u8fJrn9UpkTwIgIeTXBzfNG8J/E+8BFDT94Ri3oQEIE/GnDV5MHnB6YoxgTmQKZZoyTL
ockArbem8AoQe4MSclD46IGcVCIeG5v2jHSLhW99HjjGXP75S/krWRaAg8FzoSth+9PXy/sPuIe+
8vvSwWi/IDL7geVlbWpESniLYRjbwNOjR/VScPq3LaJrEEKakD9pkA8Af9n5x+NLZC+xOMuBtEmt
dcqBYQM2g0ofJowSm7nMps7iebyRdFU26UmnpTahqJYTkS+LTn6F9vfk9weWh/Chuk1sOt8GSg/1
bd4zDYgOlgzBA157LnaWuTggLySVmaKysODMwFSVrdW1acUEmkI+ChRXoFmVtAHWXn2H+BvAHyFi
LVHr+9lZrvY4j0UEhLRb8IjT1Tnvus+WVDk7stCK2IXhL7WJldXoFlC7yZfsKKUdJLg8rqyuwJUr
3ywN5AjvpHIcAIDw0JroTKMFMUFgmmf+wwWQCP8IES92eaRBY66eYF6cxApYT6hI3BZoMREIX7it
GFNXgWB0kEo+wa8hjy6tNHaAYfuOkKR+4ScGSNQ1K3VukpnWl2QzQKinnBEe/kfdfqX5UiJFh3vo
ujWMDU+L9x6x8Rtvdb9pY2MJCmT+sAns+h0ioj2FTLdgfvqL+qvyaEq6Zm6JcNhte0rqSijhtBKF
F+5qUixhudVWOe86/iVMTV/pNrWyrvJVXA2+mK+yS8j03r0FMcY3vKcsCeoaND0feqnadPU6uVCk
xNjbzFjXbOsVtBO5cu1t/NbXkAur0xhaWwd8CUNdmCW/FDKyEDQfFXa7c80w4EH7oZN+GGfXJPVh
uaLGHdcuXEiu4IR1b6idwXA4OxfrZP6+Xpa9TlogJ+7UQK63m41M591vBUgond+aJE4R1N7SDaa/
cgfC1ibFfRtcamssjUIF0Foc32jWWcxdO1qgZQFmKhYXmCgQhchHyvM1WvBWBUg+EaSqFI8iuDl/
fyXNYCtTOCgkDLFLvhRv00u9GtQNI+0hlu4rK1sb9RGSRSfuqIlSi+1VfqHoR9pqJBFjF4Ls/ZVl
AxmS9yEujW3yQZUyzBQYaZLDonaBaIlF4r18F9iHct71lLd6OfzKmp1/cnKoRScsd6ybTEEASKYG
hKgJxgTZX5efi4ET4BwjetADRdVdv5qWROcdbJbUdCsckyj2Aw5ny7FBghKyz3xPxeuENstrSjUR
g00Cunr4WE1B7V5O/+HqFxMISZHgdhNkoC7kf5pv7z++f9C//ln6+pdH+Jv0JSs6c1wGyqI2hy3+
QfrCgQznVZYlCRas+Cf/EqYlnUn3bKn6k+WYmQgzChl4O+CX+U/+DbSLRJPHvwhfkqoSIWGwDtod
lvifha/CKqexbAroda8SxzmYUYtudFltRveJ4r3LT/nvyB2982QsH958y9jXJBm5Q9w/OlbLlj7X
GYO9imXqUDmpkwRLflkO0XslydVgXBd2ofrpL9nXzZPAbX7i1POdP5YElDuGHfuLegfexOkTwwlu
TZ+SToagJEMA98lEnrBCUfJX7IleYDxuxIgARCC8XNZPemWLQEL+GOy0xcBpc+c6twwzvKM+bw5o
V+OXNFffTc8VueL6sBK+CsoVDTKoDdnGD53mBZfD/NvjpIX5x/0cz+J0H8Bzu7hsZltXoNReIGXB
TTaCxIGZn29E/1bLTW60d4bbJU5s3aFsrSJKFK4cwIbf6Rm1jCJI4EFMXAiEp1lXvIsYVp0vtS6N
4cKS+Cut5P326hSpc7OiZi7q2g4zzmn8TtKvC/uQUT3VILk46l0BMBWfz/Hnoq1bg3XrSIGTLvvN
Sta3HD/yORd78SjTvmWbW8KNO771awqg89WFehIPP8C9XV7Tk6zshdtPTu1yiUz3NF+o5jOlH3Ha
jvdTgU22YdpLG8sZSI3dpVtKRm4mGJWF0K9JVGaUBeaBoK0GQuljhL1NfzgyBwTWkyp4XJHETiYg
xuEdcMd98NqabeDqcl9SuE5TsCSzf9+07QHUJ/qh/KB4EaiJ1xPuxRwXSdmhz3fl5W247273b+MJ
+5T9o7C5hOnTTn6f7m1L6fNe/bjsMZdbm+r14VLga1NPWAHG3T6Ww6srg2jnjjsTbvnTj8f38wBK
Hjs1KHvHpGGNu0/6SrR97samHMBWHYNbw7pPXJoN1z9pEO0rBzCWw3A8SoKe/pyLk2yfMUcOOAVy
MC2sDQnrNUeTVf82/lHSiyUPtj5Xn9h65RwoQrdhW1okTjrGSMMGfrlTj0sMSXZKt2+KAnZbc0b3
3wPsI/S937Odpr8/sXmU9++UbkU+khztrn5ERWdSH0HoTaSjQOPx1tAlv8Foe2neB5D+KnvKoKNx
G/rnYvAvkPN2d402zQ+de71J1C/W2WYadFEz+EZ0Di7PQKldiO13gdkPZxUmkp7VhYy0BBCwrQO5
Z3wnCNjYs8wwRmK2ldW1egmlYatpK8xhU+XziAanL7SQgjS8/6BpbnJVcplqgHpSpPGFapmbQ46n
CJ8twmE7+OhDCCNpxZbHy7RA0lZSws4cp8UiZZMRqrQUTYv6vka4VMVzWUVV7uF/k34vW4vo4ZPo
6mTx5uS9+Ow/J1EBlcf2Drmg6dhRdycxrW29ZwOiONrDS9hOoo7LS0adwO2YXSke12noPA6gFt6u
boFgQWweBY1TL+w++G9NpHErRaQgZnV3cz3EsnY9XVbX03RGEFXkEJ4MXv9B+tYTv5KW1Jve2ngk
Xy3GV31H6vnGqbbbdsNBJYU2hRUyWOMaN3f0xQ1xNWaqaFc3R/OUd2QRfWk/AOR7nOSpmlfeCbXx
smVf9zIaoKXqhGrvWniz3ot6pz1XtyKYijdYPpwXh6OSLe4Z6SSXF0DtGAxcX6u7l+VYLF7o1i6n
8GG5Y/+GVY4TC23pbl0vTBp9mIXJ1BFRrkTJdlstYAJMVL1k8dx5e/W6ZnepNhCjjQdW95AGXuJb
nbEbiTlTmoONB9eFp1u+uJyolgmfAinvyHgE3Sl3E0Yf9YY+b09+ea7JkY/8Ao+wT1VmgM54NtLo
Zusvz1+2U8EFsG6KxcW7vAz3oFFRun14Xnl7MD54riaJQadp+JnofhVRxrkcBOtpgQWigb4QcwQw
UDRVVFQfujc7HQCGzDO7PuTV5eDelkGZvNQPh8xIdZn7xq95yIstpBHB8Ll+lWFyvlA44aDwprQ9
gNFekwfIl0bjX4lS1/Q5bTrBF1klxzgFQrhOYQSc0tGb8LRGfF73ImgCdaM375QVSPJmGjzLABq5
1KaImLH+iJU6HigS1p2QMtbaQaMtU+pZuWG67VE83actZ+t8RU/odF2TSs7BB1IwxYC28PML/fUR
IsPtAk37KJCqZwAfWf3yBig2j641ooi7VpwPuXDWrDNytZxRGZmDTguj1nxTmVms8P4SeKhPtIHX
FMTuEs7mjwV17AlnLNnPf4TWMSaYFX5NyRYfsokt9/wZoEMswd3zen1VwTExaKImnmbTJ6grYInQ
FB+eSk8DxdEvNCirsqsOIGDJezLhwU/Fqc57vvIbNGMEpurxherVtdtXKbi+KjtlV4+gDyKke41I
/eclYiwznZcnRB0bEecbJyjNv2/FNl+WJsnH/iyYTscu/R1A10QpGiyHo1A6TODr66JCopDeRs7U
SayZ6752sLNutVer+a05tVgcK6BHekPiUw7ikH9AfyHf8zuLgefrmo4Ikn2OiDYBfoCKJDJNLluM
N+mK/c2mbORGIMbTUHrM1pZXbOehZKqN1yVRXRCxCW7r9BpIq+QTrOdFcDPLtZq13rnlOyKBaDJQ
S3iUyIguvWw3Ift5IJxdTKEiqMX0BbmZ88wKQD61HibZFd7uP9fdnbQmImiXn+mbVIhkWsk3Yk2F
x2DwFfml63FIoxPO53flKzFPOGZRtngpc5bJu62rQZwYWOvyzxGXWq3OlNmy26jGWgX93u+bj3op
L+TFNaI8i9JQ9kB3H+bk8+Xx8NlnQTAb6EDbXOZh5mU4iru6Xsnmmm7Op7Sspd8sWSigWjnkcbRQ
VxyjwX8/OHR6HWZALwU+H9w4c1WeZZM4O5RLQiI+7Bk3CajoeWlRHv1pEZ/9/lBZ606zX+PqAyfC
Er6Ge+8DnmYI+f4Pce/VdEj8rLAZludXIdbYXxoHZasBKHHVfcNpdNohcVw+dI01FCGH3UJKUdtB
zLEKooSYmk06pD8nR776mx2esOxC4isEfIYpmvbqO+emuz8uxB1rSpU5gHoXFsU5NjIB5yikVO92
aKPbtrw7wln2RKjjw7FZVSvCXp957GN267DDEOCzS6YsINthc4CGIMfnzQY3Jz9BFdkx4ZvmTazF
WX5Z/BZFgA0EDyElBTAMJHRLN2e27LS+uIZ1j2insbHlkWE6v5Xdov3iL3Ox3cqjW533/XXuaM2y
OFE2HTb4fn1xH/2mB99CemqkC22mlxoG2f/IHL8M85cDal/sH8OOdlshuvKTiR5C2U5g9Trjy25O
3Qmb0r6K8ZQerkdlK6+Tj55+U15T88hT+0pP5hq2Tpr6Y4ygx9+gOPS5FfePt+KT/942p9tRI/s0
F31PiBKJ+9pMc+PnLX0XYsSBundRu2gSs5ZMOmC/IxOSk57yVZLtDCEQDo/t7czuG13JByz0IBDh
XpeDyIx5PnhTvwMlFwGYHlcL3bDfGKIPzOUTvQC1gZnHSlx/x9YBkaM4XWcl8LZiGj+d4PT8JExI
PXEP/wqnLBGvWHKAhszzf32nMRsOminMFtz1Fnf/e/ctLHkUMKm4X1yQCIAciUi7XE8UtEDw5VUZ
XShfTT84NohigMox55lwVIXCUlT5FJjOc8tLuUeqOT1zyhXCkT0SX7PMAneH7dxW98Unahpal3YP
zfZl7FjQuzdy8cpBiOUVMmZjvFR8xgomybsMQZeFZkklFWW4fADyz8FG3LGVN5XF3Nntbtx1oCnP
8i2Lalt8XIiAiciUDm4A1b9x8dl06ki0YygBhW/Ywjphz2iOHQv/h26hsPCpYXRPaWSsenvJYPGD
JCElR84yj5T9VmNQidLhLG4MVOLf+gijWXAy9aXiA1ov1LAD2LEZtLC9xTQM4YVm+OZOcXGaPp8r
eSUgp21RaSphXgo7A93NocdW+kOr5XTFeFgJb06yttC5c/uX54iXSNsWMY7W+uu2ArZ4gLqRv3BI
2elr9V3ZhiA4KLdzsyXATMCftkG4/lz49Xr6T1c/sNPj+QUgISoq+sf/Tf3435o7/+kR/mbuxEtk
IFYQjyIgJhIN+2vimlg1/AnNsnQDg6U498/83fija0D2LBOYBtagWRj5u7lTM2WqbyRJNghekQH4
t/SPP8rk/hTfwpb6T8/8H92daVM2SdJ2eBXeFWF3KWC5MZXbUZ1hX0dbfLjAQ9HXOtqpRs4HEKPr
bVKc0mdgscl2OHAsboybf9hIcveW18jf76go44IcE9p4orzRrZG66h99Kze3WSGJnCRG+XW2abmN
uvlHBVdnGo+MUbq1wNjQG5ogM4kau0xyX00qZJwEFxvT3E86STjm1xv+WLE28MRwHhkhMgsGRgd3
z5RF5g5PjygfqHu5W8fqSSoqUIWtJG4T6uP7vdDsmCTDttPrV/WyQgEAxgpKjQ20HlTiSn+Gsyow
VwwEg8e4NrxFGsgll2xm+dPoZ7Ol3IGdX3dmrCDoYTWxLth0deu3oBODdCatkrmxq0/pLalQ8MOS
PMBjH8fsXOzvhv3vzK6v+Q4eFL9WiKwxSIowU71O83FO3bvwXcY3oNOX+i5y7w7rM7dEacNUxlpA
2qyEpbRh1RezhXCPLbb/SC4zJxe7aShfGKPiotGB2gfNaqLAnIMA6z58i7CZoRDBDZD8E+iIED44
DZXXt7aLh+u3Ae6mWphMquYTkmQe2utbIfw2bJL5unx1vb5d5j/hxKryOmVefhTL/bMJkBEMHogd
trltn+6FAJlr58dVK36ix6we6sZ8g5vNjWFnrRP05je+nm4udt2McfvPh02uHiMRv6sw9KVnj8cE
LJQyblA0e//gLnnsM3B7bEQsNJ3LgjMb4Q+OSxfk7n4trDPcMeaywEKzZJ6us7Jvk+sywaR0194F
ZhXslfQMy9eqytYlzOaQ+pQHjXf5Tk23BtPVx/Iekq7mOIkJi3OF7d9P91NP+5DpE37RTrLk8whJ
+prJNIdnBCDg/NGQlDImC3+u7YsgHZt+YwJe47sycu+MJed34h2UyHDHUykKxMzTvrfau8J2ZESd
ObO+X0JmeTCJQ+XyhrVGeSx5ZZ5XUPZpmHJFbFJ7R15WTFCV4xMDtE4B9QsHUEfmskeR7C5fYmQ0
L2TarX5bc1wG3gz7CAXsOfzOr7buPEDL5x7Gs+dz2T7jRj3IgPwnOWjW7XD2leEscFj8naGFqGgi
TJTvfGZfpbHZBZ6nNzXzffIxMMXgTS/AK2NwcxVqrHj7b+gjqZbi+SKDLWDEFw69i5hnpp8Kgpey
unVwobR3cuwPGg0e+ny2XtRI/Bhn+Y36/qGbR/GsMSw7Lh/CKVMOiRlN02lMPryG7h2QURRThcVL
eebYS50SE4WDcXlBeAuR8eic5fP2lUf1MbeC5q3w596JO6UWi48puixTp20c/Yy1RbMxBNjaAj/E
CrxW+2q6+os6BPz4u3z5gbkmsDCrsGE9FhG2gM+egZIHSIwTpmC4rbQarUClDCggI6JOLz3DbJyC
G+uxqcYTHo/wQf9VHqoHsXqbzOhNJG70lR/MzjMZqRReP6J+mA2nPNt4zk6zWvX7zEmWSuLJud8+
NpAML2AGGYImIEddChCO+nzRbOs3d0tvihbVpnYY2q8AJ0vn4kaU/Udtd7wGHSIOPMUne1+7qEOD
HdLHKNKi6H4MB2fq47kExaD1eCUsrMUQLdRlhTF6pkw7GojigF6TkStztT3s3a/iqTlgt+ek1/iO
QwKx928h1R1JzGGc6oiV9NMH6TffEkEGX1xt7ySaEq4RWVwhj0vQ1g4C8GZYMKMyqChpkP0oWmAb
1+Bz1MjC7N6qKMsjyenORM0uNF949z2nTj7e3miGIy6u65ZRJ84YJjVYfGzdtROf9YaSFPGTObzm
ivGtXOrrAqtRdUzLSCr2TPAeQiRWbKy+NcWtkzDr3yTp5Q7HsdiXTPRFT/4E6mF5tVtTZjbPzqrD
TXLLr7H4ViIWZnoaMNAMKxZtjhJ0XjpQMzyMAw7dIrDpqAwG+qAjmjBeXDyfZ+bfpuD0WF3eGUHX
M5HCZYJFpY/kyqfhwCfF2mavjA+7LeQNawC8R6th6X2w1+bS+GIs19HlQWiU0ahLJ2ekF06XYsBy
2hV3DSOjdgEWjwPvmnQC6rp9L2Pz4ukb8GvIJCMDhLVKIJi7N4A1xspna3QR4XBC1Nt1RoOqg6Lq
6lfP+h3g98G0Yw2wy2Z71dkHVjBItzAOcIpZHlSLb305xY9A/0KuAzOLijk4AAh4P1FyUfgMCbMr
8hnKHebC8PJiQWD3Gmte5gxv8qXF7rqrj+0jSl94Cxdkt3Yc+i9hkUWcREsiTLRcdW52RFkgGXWZ
3NtsWGhwiL5ggfi8fxn4qLgGC65t/159mkfpitPdzr45hjNHpGAeTfcZZSbrmk3LG0y7uVeMO140
nOvFH+YWhCnHnN0dNObObWQ2JSCDtiGYrb+DOuIYLjgQam3Fa7aPTfO60vckAqSzYRPRI/E8iHiR
XIpE5E/Oh+JSXKqDHehsZHjk6Y/HZCWZvQQD7ktHPKTrNPxsPhiNf5IiSU91kB0JduClBbLIToZB
KFsrAEek4SkIs+VT6t7WDVKfi/tnTZs3z0zcdcgwhKc5w3Rb6jkwVku27E8nBDwGoE8MMHjXWpeG
GTQwtgCc6FA1EsdafnenaYHvWprz32EWYtwbvnRfiHCg+Yj0E7QQFv/dGMNugcH0YX3wV6qtsMOn
gIuHpnC7+ZziakPwu/197pG9kAERo7KPO88Epu0y2eB1gNTnIc9oh8nwZeGclC7smAaT0fwIN8nn
JXrMZgvMBL3PTCx/TX6Y6PNq5ptrcFuS5ex+mQL7eYBaK/PP9WXDu4rUBtfN2uD/ZpOHZ+qG4us+
RLffqBdHPc4zJulw30gH6AAVmlrhm8P+LgP3X2bm522LcdA2F+fxuWEbKS8MlEx852xe7Up2bzhp
4GIhZBBqpKbYtO+wf5IDORspxAI+ipFk2S2b2LTwLKBW1OFFHTzp1Haf+jHZGiOSBuqYPe67j3Rl
Lh7tAuyt/tof2hgb+ydWTnAHoFYwtZk/1y8jVqn78gGk3NFvMIBQGNxE2f1loK5gr8bAtO58AJlA
odE159rcYCrxmX27V6KnUCgFOiBgac3eyWngIjsGxs/7p3A2f8pNhe1zxunYvtQcmOfJvMe+EiY/
KZZHgaD3q5Iu44GjdhMq0RXgjjusL6hBr9XTJhy0JvfTfmdvBkCzxE5esSZUQG0lCvAIes7G2HlE
vvrm06psMb9ImnM78pSJQd5XIwDJSyRcgSTBuQ0NwM/vWjRsLpGZUAzFGvfBGGxdr1IMuAyDdOKU
Ee2MCQIG/gE2tpf8pXyp6n3Etuo+FzP/dO2eFkvsZvv8Vdm0j9kSU+/an/TKrtjRP3OfBYMoqcB9
N8jboAzy1B+eLioBy6++nrj++aHTAuWxkJ/Q/t0y4CPNobocSdH4wrzAek2L/grDyd5RtJQ57Ec7
W+MkzojInnyrWBi9X6RBpWxHLIrzQoUNx6XrA/9I8TkoEcv/J2/qAbmKvdb8Cl7D9O6MaNE7SryQ
LSsuxlFTdrizqarm1glPdQDhzULwnD4EGHwpDQF2seUhCMhpAcoRrBysOrta8ruYw3qwS0iMuYm1
84IrRfPMd+4LfCiYmMudqWCSLekrcOQ4lGBmY1wOFMVeO4qXvBBTsIXJrlfMIWrDmQpfB5dNEHTa
qGSiVthJe5REBhL0Wb20+rZW9o033JCTph3/05Wvz37FhPm2itMIRbuO/oNdEn+lqWk4CP7P2X+8
EaBd/qv6/C+3/bin/+iR+Iev/5szQiF0Q3qHwnkTauTfg5/aX5AKYL5QOaODApj/5E/aABEibaa4
qFgk/qQNwHzh8fBx/C8+wL+hDcgm3+TPmSC+s6GaPBp9u4aiz7S2f6BaWlbViePI2+MyKRIVa3yo
BrL0mlKHMp4DAkubW1uQnpddedK9unFzFXPqxD6NT1qjUqbWW8uGNeZWnx9S70mAp8TbGFYjVGTu
EpKaLopK99qEJABz8QYa8oPYZmPtrCHf6xVw6ppV6JF7N4x9Qs+Ipjs1qKrZwEGwqAmMV85Nv7wo
uJv0nJLZjgGtLHZe35dxP5T7jqZ7oVhZuRi23E9pgw6GVnfVSrFvLaEY1v7cUg4TI/aJ1nT62kFA
DQaW2ztPf7qti+JxJHo66PSejrKjzMyy7kMtuBfmrfKlZ6qjk9yeUNI7E8abyMnW6l97JheK9irc
2N3c6o2Or7sz6YdTiAQyOrEEjOr4koDC1HRuFwYn32Tc1PrTLx/zANdclBl9O+P0WtKKlii4+Y1a
Plf3DNtmJTsaOdMsb+NkMg5i+ZmlH5lCn8r1kOI6vdUQSFKTlrBc2ZqUHj4fOLIVilIyYT3JcmQw
Vpzx2lqjRumVVcjMkXG/ZS5w9cjCR8+JWmbcPNRv412HIiaiBXXqa98/V7lZMXgw1FXb8TSSKq5b
dS0ZePdFK8gURAswctVl0mAM3HT8KSbQNvVDyAzJKzvrs+Ted5tQgIVHuhoTXJV96emGAAOzYaAp
wWmT9lpXoW50C7U8dilbxrRmwJjncYceXzyYRY7pZsyw1mTCQWO6g4/IlyhAkvueQRtwXwa69+t1
l8KAqdWeoxowlfZ6JhFf3PJoUgB7gWEvTSGWZMYhRb9Kh5svN+UiA4uQW3gEbiCGE8aizzG4EqEV
G3F11TPXfMIM0iLTwpKcBLcbk7ZS/CwYFZZlHj6M8thYdZSmVe/Il9LrhTEymVglOAzok4kTPlZ2
RVF5mnBSfRaxRWyquxf7bLziYiG3rOu4aJ6bOztGCXmpxBogPHSKYHnfy+XkjR1yCwHaktitkeHq
h4lQP2NJrBcyAOo5uAuj1OuvQ5A8dGCsMnTU+0aoihcRljdINlcdu+h2hwQ76i8KU1GVoPXl+plU
Bu0PIqRR3elvbTCNRpAxs80Un2lvO3zxkXOzB02vKuxqHYCQwKbqnlERJLu1etkOT90p5aNgjBBv
GVXNAiBj38ukrq9aF2QpLQNSubmIZXzX1xeeeFE8g/FiuaSBnf9X95b/jzljiiSR6pex0YFeEo3/
+VaESS/9+pjvRS/cisrsT3ejOfH6Lw/21/uS+hcAM7oEocb8w4L39/uS+hcTZRr+jKSomoyd7h/v
Swr4Y3pj+Ac/nfyn+5JsqZANpD+qZhTp3yKOSfL8Xf58Y+KZk5aVqXcDZqqp/9TMLmZPIbXyPHdG
R/ti51vBj8TOkIfdr8yR6ENTcFUH+i/0+3x5471d9Hs9SKk2NfqFSfatWqcoQY38MdpQRG3a0EUm
5wzNn+PCqo5DuZ4xnpNnJXc2j/jDUE5fn5cPg+GWIbnGxmxuzlMClrjoFKL/V8apS/PqaNaqRD6C
SR2q/V4hGPpsNhn9X+mqQSk7S1Dwf6tyS2Ln56ZFbOUqhu4kM1j+Ja/6YTFpjuDMYsZHLENT5o0Y
794xblFpi8Vpl6M22ni5ZUyy4ElRfOZhMj6+s9/tzZ8i/CTO0izEVedwMl6WJBDok+I+Y3NewG3W
8YyiIOXgOf5U78KpQizeCOQm2m6vrO5TRJ2zrdfcW6OpwhgVZ74OzxnhjEIULEoMdCuqx1wyf86c
PO3epfACFYJedIqVU4/4DqnVfJciEmFk98FX5RwaXNRC+WGPlFMf5vgc/5I+8DU79fZpzgeXAck5
bL8fh4oECLUBr63Ljxpx/JrjA7xUdQC9UwEjc2gNr7zPxaHMu/iXiqb4ktuuzS/SHfmH9qUusBN2
rw9qgthKO3LATJUy2bfnmYgMB2QW4+3TsLs5mAGIdTbuEf8rz9clJkZquwwFVEXwAFiNqPKarum1
ad84hOFnhGtDxDEuJ7cjuxLOJR8oU4jC5AQ093mqQd8R2WRHHuVxv9X8Psq+VY8ZbhJh1HS1cxKo
WABweWyYnLfcqZac8qaX7hZw9AyETbKsrWh8K+B5BeaCKpqCVOSFHgi+rHhXZPv2LV6pTrG+frjl
7hV6imPzlwV6p4TYBp9uciC2BrghPT5O/efN2HUjgawg/bkc54Sd6dInt+gXtffYAT116VmI9Dcu
y+V91ufvnxeKbgrUqKCOv37ujk7XQupcXd1NA4Pz+ftN96RPMltY+WAGaEwmSersmzQet7ROS/b1
zSz91ny71O9lxRzHpYK7nM2HVPXMSLmoREG4IKJFZB3FF9FyVMoH5neOwI0Lguh3cUH9dZV8sWzq
DUTcB00ydaCt1KiPEx8XQfjf3J3HkuNYmqVfpaz3TIMWi+4FoaiVU7j7huYSAKG1eJt5mHmv+RCV
IjKrrXrKbDZTFWmVFhkRDHcSuLj3/Od8p7I4BVrRQt0wM6FcPnGQtj2eo1z1WNItKpUscX7mOEkb
OjNb/k2T7LJe8Ci1Hpyqpx8oaPOvjw1UUuvj44v+Gsd4adfokhTOJ1vueMSA2CbR6eA6tyuLj3GV
rGiK9mJegVeiZDrxcIL6tKk/9hx25xFfR+qmbu6eA7vxKuYv4yLzpt83O+FItR77ce0fx0W4Ki40
/6wkR1+rm3HJ2IlvqDjq65KWovQpei0u4hrsHC6KeGarOB5NjnXoEzjmYqqfkpMSemOwT1LBbcwv
s1zXi2hbrzNLFRiVEYrGm2lVLgkSh0aO0FJs1RGW8hY1YEn+Z+tv2AXb6qm+taT6p7t1+p71Xbs2
ll+IGDaO3Dn1G+96Mk1n4OtyjQT0wwdPWDtFbnKur+k9j5/kdXZh9jM70WH5nnzJp/uncs7flU9e
t3zP16ZzP6e056DRz5vHGhhqyskcjLJhMy1KONrfooxFW54TwjWZNw7PuUhO9ZQIz031mkH4nffr
4tK/j+t4D4h8aZ7aRfleYICyii923H1OpaEFLuRu87N6IdQ2nddq5ngfbFZLWqToI4ed9e3jOpUd
+Rh/4xS1LqNj8DkBWg3tBh2cHVuLGmQn4zpDrNgUB5nwmWF353YnbTrtuqNFpZEow7N6mVi7UxEf
az5yf5+WO8pQrG7fiPP6qH89BO5Q9kt8BGzDK9wu+FGoTlfBR6OE2yOHa5Or3ZG5y2m+qDapDvx4
hZIHo0rjQaW4aEzk1NFsRLubuRswvFRAoq8DPEQtRgdRsEbwYVMaf4E7Fc8nYZiRqulpvpefhiUV
y2gybKTP/XV8e6x4Ir3VlDWDMEScK4iY2ozv3gI+utHSv4CNaTf5jR62+60+stCQA5/7nyKtmI5c
WARejIV6aV/5++n1oGOFv1zc9tvIFpiaxK/lZbyYq25Dv3Bmk+lnyZx3m9lR1m0qQWTuSM5suAtR
LJgVJB7u1ApfKn1vT8qNHh0GFRyqTJi2PNhvhPYvfT9P9iLNnJLT47xfDtjN4Vox8jEo8PBJS2oL
XPIzmszLGxkSoWCsqh5zG1cHb936CU/9FzYRcYZZcmrHFmdf5Hc+MZoljPVeQvJ/w5WYnXmeBU+g
IaH2a5Qp5/PuReqR43Vp8pdCDU98rzjHJ7g6LTpssxEtcmVUxx1fuo35LZ+EkmLMuXoiWZ0TjTLn
b5Lq8Byte1srj2ZhrYQR2w1TG98diFWfDSe6qZ8c1bxhHWDXx82kL78DZU6exy29YP04GesKe+RR
e6eLaJ2xh58zRckl1z8Dj7sE4jmbuarw0skLR+bA6gwEkPCI8lYJroZLvJuvUcfAKduTorQ2X7r1
S3LOlsnZcKn+3JZHcRsvOHu5jwUneLSrfCdazU0GaWTb+TUi+U9uySmd+8HUAXsu6W65xpoxZY8l
2D2erq9ltXDUx1HAMQt2QLVEAvwv+TfzP5pP8UZW1kFkEIIadlH0V711DIapnnzgO31civh4d2mW
e87cZp8y9UJwn28ek3oKGXpOr/xOMBbZnTDhfDUWGy51NEUuPq2et6/GoobSvkqdYl++SjeSbhhz
sA7y3UKAIw3B9fQ1Ozwu+rKh/cDk7bPoemPapNc1IIR1kL5Ej70cUuxNH8+2DhYiTVt4yVw0w1r0
uENhgZbtSbYCHeK4bTzcYDW5bcOlXdpFzXGVoPWZcDlVevLHpz6vGcY5wKUz8W0ySjaDPRC0kDFQ
z4c3ZdLCUULeUwpnFnR45Mvg/MDfsycjmrloKbT3vHcbYHDE0ZhWzPhEiV08sLLvY0YxpZ0dZHkV
cP+w9dMbT110nq8/m8VWf0NwzwwE2SkFivWJv9bHxoVHubTMD/WDfSO5S24SWrYjZFoQVYTNPRlL
ufwqXyNmKuuIq6L9ohQrsqkxSrhXaaWYvjgsXtBUGEjO2YuZIZBYi+oQkt+MNJu5iadBe50GZ/P+
hc0Ydyk+5H7ff+Tb5EnbGVuCbwRLsfsPp+R7OJYutd3r4ht9+n5pG9L5c9AyewXRV6dkp+X+sxJ9
Tg8mQtzECfW/ssPfTS3VD8Xrg37dMvSD+i8//a9zxhWe/Pgzv/+ev7/E7z/lj/z6kvZb/fannzgp
tRMon1/lcPqqmrj+TV6bfuf/7S/+7evHq5yH/Os//+PtMwlTO6zqMvyofxYLOZ5JOr4cunRUCVFP
mwoZ/ons+JWSyJpdM7+soux/fKFfz3nyL9NfIVIgIqgwj6bs06/eJPkX6mxETm3KdMzURH7lN/0R
2xIEUvxKIsU6xp+8SbRBQJ3mSCbTI8G5TP+XvEl4of56zvvHt+BnAbKmeHaWxpSa6FxtxokUTcyu
u7cTaZmrG44Kyhv/QQqfA1R6Jp6PifijZm88VtRuobzim60xGMoeZDH1bKCJt6eMrLRg4U3Uz3c6
4GZLTV0RjdZGfEDtWjfp6ixdxmhrKPCM6Jr6kN4ZX+/S9FITBdHdmboRBLDOk78elkXj1NpGlazx
c819j2/QOFUr45WEU7gbD0SocbLrOMb1K4tBFp5r7ateghNg9CSIrtltDNkO3hN51zw8lc1r7mZe
yDr3cLx+LjG/Y8b4WAfUpazC1UA7WeJgb/KoZhQ/OhogeOKM5jTR7Pf4/x/tsmYcjsHxQzoSciR6
gicb2XM+bkzTxtUOAf+BIcRwlmfeMWz6P5YX9vuYhRRP2JH0ykPHX5FUqqw9hKXZu5856YF25yUW
Ih4EKT5MlFQeq++cvU1OeArbbf3jnbj4fd581Z/6IrvoHLBO4Qn7UafabO7bp/gz6pzuAuP+4cYH
zr7K23gDDCHfsBWc2bpxMpdxlLip/a6t6PHmNSwtoRjOzuoXSJXCp7gj+rXmNGUyKXnKsSK9yV4X
rqJX6WqIa+VJwzLZuckFNm0M4mhi9Jy7iQ49AT1eWnkBUaKVcLx/9Xy4M4UzyE4JP+J0OXZYc7yA
kfiaAEnwiV8m82jcBBJ+t2hCBusTUgAAIQYgx4Q16BxKVB/GMXb1he5CLQKkzEH2mOBg+ORIsiif
hC9d9VDLHKag1u3G5sbKb6QrgNJl6GlEJlaGsD6p7ZUPfEmzITtgajPw1VuIgpQtKcPCls/a1nht
bSobZ98R/L7EMmO35CnkBcqpdLf8bgKGJ9ddosIJ5fyZYrvaO9qcoaWjbdvbvsE+Ed0g25a33eXp
ibO0h9G+f65f6pf7sNSw5SZfd6Td4VUhXZQQ3nJGwaYnwWEwihsusGqSX+K7RFMGkvB1mq62t6xd
KCG2VXArHxVncIO+ew+K0opoY86uoWXv/JhvlUtsKSsBlOP3o2Tny1vqa3PsWPxjSEta2YndPx4u
l2OzVTkPePJSOrYfnDu6xQxDRuYMmKJdUORekToNpi+VgkQ0hAqZ3SJfyGhBuqT6Ir1vU3yv+iL6
RlugVANCEFknbl+LXmCg1+0aQ2NBKMQRHHndRLZ5So4lRnlAMbQmvu9lyvmglbwLR7+bkAEatCKF
qaodvvPVEte8EYp8NZ+1I/tIImjRPmU34PKwIn2Aa1/ek0NvbilFg08UPZgBELM5DogVUfo+m4MA
fpxJHCkWZsm5cfQd/6jwRT2F7FFeQBnrjkqRMHGlNZdjKr59kW8DhAtu9nJnrmfVy+xoPjPv7a5A
TMD0juq+r5aPxmnwKdoabvZbziTCUncY7eO96mavXJWY8HfGW2PYw45ydmNRLiNA7tfw2G7wXWFk
WScemHvpNTiPz/V55j6WKSvPkrHshGZe1bkDewkglnZAnVqoTyGJKaxG9v1bqFwO59IbWPH1fVXt
1NEd60XBzgz1Y0IS0WriPXyYzfrJwCFUlJ/+wjQXqsL5fXi7r1T3zhrEQoKIgEHKyitiWqRMpz8K
fXOAH/PAWx9BY2eCtGi5LDg4DLsA52Cy1DDRPJEz5JLFitC9YIibf5CZ2RMVWX9M1RrWhkMf72Z3
4FCpPLF3lhaZtojMeS7iUzRhdlrdAWajj9cOSgGSVGLXic2sGTyPAERinDeYokis42dgqRU5FDGl
nbM0EvN5xpazukjo32CIlqU1rmbXPnHAv3HpEP9y1Te/3XG2gSK0kslbPreW5xz0raI4TFh0hDn7
XiwEcwVHe5Y5Pd2ZyJdHXAFQkThOiI56ktl+O+NaSa3lh84jxUO7YoGdWeiE942OmoZfnXwTi/NE
Fl0jDLQ3RkYaSlBFeMnmL5mybuqKwBk2xMKO17yqzxnV5ffg6pl2xbsdG/y5pBDVm1c93QspUQ23
NjaD7AgfwQLnRORGeG7hEFgzD0QNPBwCzE4xuvyJdeY+dkO/pphpBQbhyhl/N6XN5uqzuCxP+PZ0
FCT9ql6SZMsl3d1y4q97IFkN3JDhma2iq07EnIG2lOv9s17hIHrJ7ModT81mdsZFs5O3s7f4K7FJ
Jjqdzdf3RhDrHCyip2BnLGnaZKsMgBzJkTZUhT1n7dy4eiDEHD4Xj0v5Gu/SHf73bXWSiAFwnJzr
XClOvhNu5kpdAv0g0WL1r9MH2Rws9TVdFdz9wVzZ5MS4PMyhQJVMT9/6SzTH/eAGXOpeceCYGrUW
eSTfsvi+DJqzL+03a9X90/SQXzn1fiWJNXImP0a2xvr59lijOPPNBmuM+r4d2qnF2ebxurkFO2xi
Dr254dwzHZlYA0YQQnx8x1+z+WwuTs8UAAdrI/xU7xNLEMLY7ETfS03qNTTeJuQakclYXxkQUhCQ
8lX5rjPs684S+hZub2FaYTrFjl6DU4Cr0a6LYe5EBo0EjoD6egG0UGyIsrYj+lnFXn+0mxeIZwXk
JsTgdHngEIaRZJmTtktPxvAkIU3zEN1rskMVsUM6cFxpkassNdvEoTup764sgHGxjPVsWAS3Ul6G
2BV6J1gP8obmxNOjd6QFaVgv26geycQpW2etH0gaHqULVynFsTh4+pLQFxyOx/w6BYFsYViKIu6v
gUME6MGNtMdX+WDkuFiQcE288Zlxdchd/SLRrxXb9RJmEBbS4oD5Dk4YcdpT66VO76lf8gXf3Fp0
HvDSAB+90KpHq9WBF+xchKR5ZTMKa6RNgLbAUi1ZEQG/nAOgl7Cac/okCjLaZ+A2WDTmH/w2eVXO
oEPOm2VwKjadGy4/cAku0lstzB+3Dw4b1pg5M8GB7p7HdiuB3dixIWT10FeVPZjzzj5AkwNssYMD
7oafzuriJ893dYXmHSlLKcQzenykJwJnarOAWuIToFy4pU1qziGwal3qbXMo5/5IftLGbDuHHzZ3
XrD08mM+5Je8/g5E3kQZ4pynk+G2uznGETyQK2SCKXx7UwA1ee1gS+OO0UTI7Py+GD49yssvQKSq
jeCO+OsxyddciYQrZweWWhBSyalBdOOZ36woK2o2vb4WpgufuH0Pg2w52BYdjgy9ewTNYtm+qJ/y
IdlP3bcbksDBiAWPejLGxPCRlt1HwIC7HywkAWWuf3PuXxafTIBZrkP1ExsxoKIcnp4xl/3l2Fsi
0hNWwZBxPw8O7PXPqJktqxNoMRasbNE98ErPs2fMjMGpUzdJvcDLuouLA7nS9ErHln6p2iN57S64
6tKef0gS6/q5rw+Q8QhAE/CWKzaTKwV3lLBOZkzoL6Z+FnNvOBAAJvnjPuLvXMWz9w60rOufqSxj
sTbEz8zwBsOL61Me3dgWYk2HnyzA79mGxZ6nUAMhYvHwPo+gQ79hpzQW2q6aWQ9nyBfxg3aB1aN5
qQeeQvpVY2fXHk3ppkXPbbizJ36NfPIxBckUuzktN6jGwsDHhLdO3KhParGU99qNnQetuLxFu/IN
E2y0fFyxFgZXMV0vvh/9nHv1iNc0Ru7TecRitQKGLNi0yKlv1q45aHeWRxlydc0EfcpKi/7TYLqC
9GlkbNurYz3bpaeZfKxDThvbkMKd2YeABbbFlMtqupEFTjlov19FfVB2prYc1iRpYVZBlkBVyJQt
dDOJ0PAs3JHihysRgOxKeH4DeUGfMPhXVeFeoyt7WawjCTKF8IDXj9sKEg6Mrel9FBL8ehDbXBhU
oSaRwNjmNK09wsgNyg5FJ2JR4eJ6wXAApykB1JTOoLZOxrZ2mJvYSu2aogIFG4gCRYcVQrj46urf
WKb44WkC4MKE9p+IE+F7yiD6Z1Xipz/3+8wZ4xIE5CkpJaMf8Iq/ahHKL1QNKRouKMHQwMRQlfKH
FmFIKBH8H+1b8Pn5pd9yUuovGlNoWZcMQfrXIfjGP/KRAeoLzMPBOMtUs0xSxU9eqFJ/0D/kV2xK
x6Mye9h+Sq1fizZG3x9VaQ+WmSgR8WsPtwbm5kOkZDwjkhSmdBIF++HxnJfnkhRCFd8QGfQGLAQP
DrR0EfO1WJjrbjQ3j9i3YOC7cgj9KCvDlzIgIdXQ/TckmpXMDklZES94NMqmq9c9rSJD/RERP05Q
2IXCbNazqGWCaUTsIZM+6nd1QdrSfIml9+wO5Go4+M2d0uxgoLVSA2mQxeF7EPbPsgjQ5SEa11Zl
J20+VGucoht+sihMOGd4sHvxOFPNJ7VSPK2BJ8iovFDiZVfywNBXjeYvZln/qrMh7O6KUzPtG3Ui
M+S70WLzPJibcrUyi3hbUSAYNYtOzV7j9IOW5KUeZIwtetimhoPryWqwregpLVD9G50cq86feUrC
om4IQGbUa6WHnqTikNGefCBhXYizkgx81ULY9ciUWNVMX9YjIQJfdZShwOp6a7Dt1hNflBaQvr2Y
zLDUnLBYhwyhKfTzjvQzv5U12MC63Bq1OZ/60WNUId83IKQn2ELfGwhjYh8dNT08h5gOehWls9Xd
coBbDNYimcy9BVah5r6sNR2f5fMwze9AaVJvOIXGaFBbKGZjRRODCmaMWaKMaOD39Pt32zKbBIA7
YxOk4aHqRmTwcuPT/SWJ9eERDateDj6aANlfirxYUmj50Lw6Upg9fwtGZxdFw/yjtUTJ39/5nHxJ
tcJ7vO0N/Vj40FVQjSLxqZKe8mitKV8S26iEaTPPhVrCQW00ngwjXua4o+UiisZbFL4MTeIU9fne
l56JEqQ2NX0B0/O0v4jUANWnqiL0e088KXlVQ+9OyD8CmBE7qfD22DfylcIeShbp77kFjZtQqhNR
xXUYpdBpwpeMbiANhUg1iOCPiD1ILekMGtOdoTMyk0xb3D1EWRpcmkCtAaBeig35MSb7XhIW3PmM
D5t9WQCUaCFnMEB7kN5JGJ3IAVt4BvIDm4dZnC3qbtKq7v0iQ6ZSG7PkEuxfBRNSIR4Utpd5mi8S
CuMObTjusnYwHY0eMSuOOF0lWb4wMoIjhZiCeckuJY/KQFgE/blUjadydvcMjF3VDHe6ySxObInZ
xLPwQFeCRV/DSDQq9O3BCDmuNU9pIf0/i9z+f2x3mgyoJm4jWceM9KP1/X98yvwtffsbsPCsfDQ/
P3AmPf0fXuwPG66kIoPTpaJIuJt+7uJi1cfSpEgyKjwepj8ePdov5HNF+u7xYmm4pTDH/vbo0X4B
209TjP732vl/MaKrEfb9s9uJL5yCMGHqlzRJC/NF/PzoGe5hJncNMAZtEv3oKRq6gfwe8YUmTl6j
jlwCAthMUQw2y826Tsk1SP2iLasL3su6W+Qp0CrYwgSuKNa4L5IoPmRDtaNq1C3E2CqVGHaPbgko
HZ1e7+lKtGX+jBpwhC8wVtXCJut9t9WK5awHsZzAEM4Ghpczxpuiuh8liERFCUMno9qpOqhIfy0V
FsA2VnoALEMJXVHPqWKSF76M7IMZ6d4zAYT1jKN17hMy6FklEhOCDzVOPoTZNBZ3jVGC0QoZjJfu
rHi/Q4rCXWzdMZMIY3gs7jNXRMhKyNgbDzinhQ8969lvGME9mrkMPk0vKT2RtsqsZOcPHTZmlirW
q6TdFHeA7YK49IMWqA+AbFUwvmOswBmA46ANbRmLcFKhXRfILViHVcTYIIu3JcfVKj7lWrxOxtKp
MRwPjyQg9hZ7uXQ/SbStqg2MaCzKBa1idzRDo13lqYTJAgqZgX6GsfmOwbk0j+IASzRuLbY4YHhM
K8UOLWGL1gSOaNikDQ50fZQvzbFyIkCSmKlnFaZqls22gdSRpE9iT94WxmuHDzv348UwZnvmuUSl
NZzaLY7tRIEFjmHgwbelN8pHK97pziwGSBuaAYelPtzj+14bSq/S7ls6BVO4c41bplBYKTKJfb5G
I35TlGQZ3vtjLAsL3Mnrf+N9L8uJzFROFiSqlvjBqOyf7oAz/+1//6/o7W9P8Vsdpn/aCv+3L/X7
yqTDZGSYJqr6D+Dh75tiWkNUHR8h8zZF0uAL/LwyMZZjo6owopNI9zO7+2NlYudKxYgAchFfv6r9
KwM6+b/rCfzre/DzypTOhDQcZIBWupB7Cqkn9TAT93dNcKXIycRrVBw0EesRsT6duJl4rjECqFhk
gmjf1wyv2qdZcp7pb6WmM3bAOyiStsM2ISSrNkFtUAmTJQdROZWN096PGonRu9haVX7rpa9EPnbh
Z10dhftn0NzMEi0VHHEwbPpo0TYHtnoBW11mbWN2aspzAyvQD/VFrrxHAWaGLrCj+pKicnbRoe/h
T+WfUrJNhHNuXmRj3YbXItnpaPgiJ3O+iUBnBXvtiT4Kyi2bmocOFcw0g2UzKM6yelDST6HdNelh
Jluisg2kq9C9G/3+MXo++yTiTV2/F4R9mn4mkqurX5IEHuApqz9m2jAXfO40uAjsnNqjX27a6H2o
Q8dACYmnvgcYVFpsYPeW5q0OvZcCp5ZkaaKSLaohkkNKMeP2MEOQFGYEfuJXcyAYWPO2QH6arN9N
UtGLMWMc2GAbgvovqDbRDAFfUcxBV6QdvWYl9KcZ2bdCzJJtK3o33rLwTQu/G8gqwRA4abrVq2cG
0VZH6jEXCU2btKwnkjPLKY3ITGvm46AtXuW0sYvOuJa9iPchLXE2YZ+s0IDG5mqWyTqX8MDn2IiS
0r5LAeeheJsVPulMOBM+rtJe8O56wvAVQHqaffh5up6Z+W6c/KKR6gWQn4VY9GgWc/oMFX0c3U7B
iMNKpd6JMNPC1Q90lcNIIPeAb4libfwhfl4/R2BxOXe9V2SFdZ6EdSDbhXJfGeaXgiTXIIm0PjXj
d9VRI/PYos6VbWWbCW2XzKUEmjAqsqhk6ZPhJSBmFeUVzZjiWyC0tkp2o+7QeXlKS4Xk+EG8Unj8
Sgrzwy5dKHRljByVSmYZQ5isMoIGQ1d4fqRC7gkXlBjKvLODxy1u55m4iMa71YyCJzAQeuSl1cbK
i9gNnpT5u6RAjMuM+Z2ZlZ82q0wQtyUEMYLBxShRhpKvCpErbdr6anAY+ORraFYSDqE75Wd39Hy9
0BZ01npi8WUoABteBJDwuS6SZWEumz/70bOpFc4wfI8zstFscrurwTM2154TPmcZg2AfWhHtNMCZ
G5lKBB3lJtAxxplezvHSfMsRvLRedozhK+iYA+rMMWWCebl/yIQbTalW2t50CTq08inKN59BT9QV
p5od+DCKe/FR0NeFx6es7Zx5sjQi+Ombzod61LXWCMs90Tk6Bsi3MPjuTUXKuXRo0RwzFewA2Kl6
hnYUv1USXlkV1Y8TkhBJRynh11MccPpN1fkGGIhOJktmNf5jBG2G4M4bHIwpZrUHfZ00F4slp6Ve
X0qPbarv8hyndOFzBZOkoJNOuUWa5pZNuBlG2MUtq8rR6N//zR+XAiYTyVCUydPxo3L2n2zlfzwu
s/Yj/MsWnqfZX17k1wclUGCNc7ogKKqoaT9YOn9QdjDP8D9NJFA3PfJ+V4+0X6hJlASEI1FDRjLR
fP54UOrECni4UeMpwgP6zejzJ5fRH66jv6VNcsjCtK7+8z8gX0w79L8ydv7ydf/8nDTySCnMmukd
kbf+FiQuzyR8+snodG8JBMBvbPns99rNWK5fB/SDevOolsGBtgD6S0YrG5c+Q3i0WrNd42ckPu/v
oPE0WAytbZGuVdGmMWRc1IFD4c21mnCu8SE5dde2dkppPr0ULTqRl9/glsilVRFBBgwDNz9wTwmJ
9uCNAYQJ/YTIAbncBGVkFTEj6jzYw+Yr1SUKNDDYNAzWsIGLLixU/wfTZax3gbYKt3hL7trGqPZ1
g0EPajsJaWxinyE2BjCsH9vyjI130S7zzRTpDi1Ka4oTiFoe6prkUTqT36Tw0EOAX94JNpykeA4W
lWpUBKx5KHnDlSWDhigF5R9obmiPPPgq8MHGVQGiCTmuhI7okPwg/xGzalPhxKBdR8lCCXZSDL6j
I5peJ3lk2ypGV75bXXPJJu6NIUFmPI85ttlkmLCXwefdsIQIV+dCGp1HugzrfQ9FBkWdYqm7hcW5
mO8RuUIdaysdJi5inFJstK8ZAQEmGZrT1hZELx5iXmEhUbF2BeZCVjc1VQ0k3OGq2mTTa8USGBde
B7IRdnFqrhwfgOWz/M+s1/hOTIsoQ95jXyYNNg/uWz73mskgIj0LKOo3Lj8MSzh+NvUTxWAFOIRp
3Je7iqMuhEsHcCljbWXlzB1dtKh/F8Gdx47YufEL0/nExl/Pm8MAZmm2YE1sDV3lk0YL4HzVqg0v
FR4/pt7NC6Z+LNchRiGoJRwjJ/A9nHvTP0Xthb82gA83OdxxFDAvowFSyax6L+78CkSTd5Y+tP0i
/3pcaZ7a6k6+0D6ZWzBc6rsdA6MS/KfuaiTpe2xbdrzs3QczeNkygaYSfrhS08NAHku+ZIGkhlJN
uVz2WGapN1McqoGaq7baKt/ZrrvyYZqz1UNz3B47AeRW02vLbaivK4Gve8lNR4vEanglAydLTixZ
VDphQMGhfSNeIoJZnU8o6wYDgUOT6fugWfI7Mq5q4eTnPDXnWIRTqGY3sy0EiDS916ZEON2e8Eq9
uVMnhxuFYNJeb1ZfP7xDbo4U+hrT2Ls0aDbjapQ8LkKeX9HC6PDCwjP1MpzlcBYCR3TzauHnoB9d
ubRr08veil2/ecWlEbz4C66auvWqE3s02VxyfB7eON5R0cNeB1BysIooushtE5xPvO5y98HUumYd
WcXq4kFgP19y8zQnsvjthpUH1nhS4vFRLDD5bBXJytohU20Z0xMzxMPpq+eNuNu9vMjLJ0b0YFLZ
Z8cxLgjGSTBO0b3ZT7ft3SFrIk7G/2rX6DghliMoxwgLmhfktzE2Aaa71SEW2M2sDbbSNUa6EmCh
U1QU1LzCECa+kmCFidV2XupnnbfmwUYNcjLNER0j2BkbhmSu+yedPp4Kcbnxn/A6EKBK715acKFz
ihgrAh/KQY+2pQioj+M8FtxAefaxAyfLPlkIAPuY5FEkU2/kwZ6RsWpXMbken6BEG2xDcZMK+x6f
UHj0Je7q56p9apBwswcVc5zWi4eCERpj0mNZt/Ys9jJl75vAqedsaGHHimwzW5TTCZLB2tkEHxwJ
BoaAaqg5lXIbytc7SKCoo8dBJV5PSyzOck4jKWY01h5ESmU86Al4EFwePKeQyPfxtdWIfo2RlemL
Vjoygp5hyDZocDOhaEVzX5wbMZGUJZ6MIPyakZWoN4P/msZ0kRzlZOejYOSHXn26Y4HELp/Yd+Nc
BS5QTq7jGZtceq79qVuBLVKcnyp15RM04CuVng3zfKfWtcAZ5cn+iiYeBW8lgwgGug83QXTIVtpN
RH6hOwt84uOQMDY0cZiE+JBnVtasHzkqOsuJ8aa/3u/LuTgCT8TXncKtFOlloe28LXZqu83jz4Jq
iu6p5zxUh3N6gV8abMWGBq7A59nSH1GiZ6StdB4e3cIPaCiDeeLPwRxpFcw1l7I9dtBl+qVWe4H7
jRmh4WpgSVu+Oga2BPX4xgQbCq6kkwtZjJimWfv4vuGAN6T2vCB00blTbthCPyVYncOleJ2KjvA8
QhvmuuY/KoUHA4ULr5Zd5Dm2yuW8FpZtfAPxUexmwkL86s4dn+z2sUh3wbo+RU8Tv3zN9pCGGVn6
THLwUI4E+DFSXDpNCL6Nn/evDrNjuEwbmt5haY5YwFmjRAcvOASLbOZoQPaRz97Bhabh+tE6nT5X
sLheyTkSmltEZBOj51l8CgAlC47GCpZPVTw5O1762uxWPsGz7KR5M8FczulaXvludw6+xkt5yd4p
79vcb7LnlVbmTqYBtsS2tGGmO37RlXjGwjpX1vGRw1lmzbYv1aGw1W266r9Z8zG8hdi+ZY6AwyYf
nWwZnYnZrNJtugmOgVd3TD5YpOAu0SmKaX244R6hx8fY9VtAxFk+RR4QBpRF/kbu4HXwUtVugBeR
sbtgGfdn63QbLJXb+AQHu9zxapPx56UQJ6qrcuovPHsX5REWgbBLt8zsU4DeFgf97IaBkzYsXp9O
HamykqdoT9GJ+WWs6ynR8iMhgwoW73z+sMQ8DJOO9J6UXkOnL7WdIG9eEPYHtgOIcHDGCSKm8DXJ
WWjMqcJ9+op1ijpS/J8cg4lx+MycnxAV8MryXLlztH1Nh91Ucbot05fxQ1ZOOiUO5i66EjxFTxSM
JwNcVL94gqpTnThXsRWQtPmnSNMizmVgArpNsPUOiwU282w2L7fll5asMe3XtZd3TzQyj1senirX
jHcH6KKShhR5NvP3cGtg7zwqW6V3mEP2O16S7rhgjpW5Tt3Bm3A1Kr4M8FoFHprdlfAjUU7BuCVE
lm40H4EYl0E+wNC1JUJ4jTtzEY1nuJn6PZ4DPIrVoWfOp7txQ/ZrO5yyiIqb1dhNUFVVm0eNcxnO
R3kpplPY4GHuGaeJa4JhFN13CzOf/5sfmVDvwIDoiqJD8xA5nvzzI1P99fHX89I/vMLvwqIhTJqi
8tsx5ydhEdQHnSyqTrwbEz+D7t+m7dovqJ1TIkECVwJn5E8jD0nQRZkJuahK/2rlvKjKjFz+cmL6
81c+zUR+Grf3Up1Jj2mpT0mPNsw99KZnVE5112NTXNPAxmtLt92pufQuqRsSO9+sJxXWvhz87UHz
0o2CHfab9t6DsgaIzh4Z39B9l1DXdCeLRzR4RSjmU1ZsCKXjLnkPd5UnMWMhwOvUHO3fZCBL9Hql
S8Ku40dpV6+BOAcBxWMHgz13v+xmOxV/6JP+2TgYt5Zn8FWWvJ+tn2bLZG1cYrZVV6a1qUuYp/yY
Pemuus734QI39VJ2G8K/5JXMs3SkEGTZscFlzvFpTDGYPfXEiujVJPmWUK+d/v+Qdx5J0ltplt1K
bwBp0GLqcAjXHsJDTWAhobXGbmojPat99QG7ivmTlZ1mLKtBd7VZDn4mGaRHhPvD9+5377mHyZ/8
BBRqZGOnAjk+eyvQCn/bXRjb+k+30/zuI96HvvaifML+Mk/VrjnOeyCYsPLAeMMXPGsXaiU4sVxE
supI0/Kxc4k4PoaY3sW7ZtxMysbyLR8AkMfZcFc+pWd8V+/M0+aeC1XKY1OxB3mDE7ynGwSo16NO
mBlaVuhkO8tPjsKF21h2NT32z++EMF3orfux8DR/fv3m0fyEeZrukMwu31WgjDGD4JoRn3YJt5Ge
9MGFeT1Rd/lpDd8qHzU8SZy2Tv7EZZjcu8Ro/7HAtAKS7A6u5sZ7qH/w2j7KU4BtWQBVrp94HeSK
yOvS+mHTE/LUEz5Ca9N43Kx/4NvG6fPC0lwvDrphY2owtom8mVvX/MEhjrgsCs5HfhrI6i7PlwPN
z5SpbS3KmdE7L3BjuIQSVQ+ZP+/Te+UlAJ3LX7ab/r3gStrfYXmoq/W6KNLVnD2CXB81V7C8lIvi
vDev7O3Vx6PqLnbjFPTEkoaHXo+dwWbypYJe4fGqc1FgN7/RCdBBYnsRKA+9g02mfYo/xgNM9qfB
bXH/b7iMXkand0QvIi1SHAWXzwMGSZNCZgf6OyRs/JwY4bY/MqVp9G3bbHp48H8bvnknyNjRee9t
wAO4PCDwP7nLI/oesd8JXytMUwacffaFBZOrEqGREbeBjxxw0b0G++cuZLD/Wl8i1yZ70pyI1+w1
AzwtKJ8AabYySPRvY9mqwGK6Q8P9dr71t/SuPoUYzEyH39O8X2gX3g/pBZP7ffIg3oZrfWc9a90G
8uh8Gy4GEQCS8VyCeC8iLEQ49fI9c34qHQae7QQVqdCuvUh2kAuL/EQptDG4swzTGxqkHTBDcGUH
+kjlwfdgnCJaOyiRq1YHJg0pQ+Kz15qD/aIewhCh+2BKT9LPaL6r04vFqITRcLLOKM6x8o0uP8zr
HPEmzZcMkNegHfSj2HnN6u2LkgfKUAx5JwNf6IfnjFxtOB4y2AmgWwjl5cMjNb44TBE+IneY7ynr
hYoWH3We01Xqj8VxhN+QjU/q7OkI9bAJpltM557sVqVvvlbqxUy2m8XwsbRWD9VlN36vnu/dNxUk
rIB5yu7oPFIfk7Whd/FI8EsuN9iGgiK3D/2Ai4lg+MgIqxKBJEM1ySbkiylfJ6qen7oPAvHP+Mr1
6rZRByo54Q9iMUZO2RUqR7MjP5UTN5UjfdsS9tLIqTO3RED5UAmL17M7eVHJ6YvXpX6qMUJmuCAX
30oeKF2yxrdY/jGNmyg9TVVqTzreXC520/QV7gX9lBrP5A0X5G5p02jHVDln0z0Gjf7OE7EeCZ50
HnIHcBG/qN7wJKyVFO7pYQXN7GAAwKzNWwVtIyE0236M0X3AL6LueXebwaYpnxYM6YXK94lfcV2m
UyozcNonwUZu3ki50YvJ1Afes9yTLQ8He86OSnWOW2KgZIKJIniY6JfTBInOYIRk1Stx1aSpt3XP
LWgQDgM+rZvlHdpo7ibaBh4Tq5GJ66hOC9a+xY1CJb3lz+7giUQkH+WD+cJdCKGABBvxYukeCux8
AaK0WaP67GM+9Z0Ivy92gHZ2bMKrbV+cYKqyG8K0P7xxP+2+tZD8NHh5t7P3DWbfjo87eczv7BAS
EJaPVKbIXDi1vbZ/vhb26Bv2J+wgssjyfjppA7goeMXs0L142Y5ftRucq3e6A62nwom3fnJf79rq
8qBw/518GSEoYBhP3Crdlo98DIozMe7mLvGF1/pYch99kY9M2iCA7iOCSJ2HuOebLm/kF8of/b4n
q00TkUV7Ohb79iqq2MWXHcKddFwe1cq1iOF9I7jMdku5cF3ccJALH+R0/R1WTFLrGxVuK9CjXec9
aP12Ok+eENvUt+KcjqAo7faLQ77Cobf+GzwLVpxI2VNCnHrmViTILOHidXFaf+bYRLfkQBjdFUc/
qsO+iR7hn45oB9sEjwDlbXbbbPNdAy8meXqUPjAHqNu2296X4f7eOVrRWgVtnIj0eMbZmDbn8UWc
XIkIhkOtedv7mfJK6zsXRvmZXnN33NW76Vw9tR0FLAQK+mND0QptIe/6RT2icIAHhBCAEb6qzqQK
4sfcJXhwhDjj2GfV/eG+IdnRncTNxjbLi8QMzTt0bYXELxsdYMhiYeIXVPusnupNB0OYqIJb3SAy
VvCEjS1fAjA0vlTVUdzUD9YVRiMNj2CO+e3gMg6O8xWrunzKhYuxLx8TDo7R3HEFqAS0aJXPrBhW
ALzR7aInc67OukMf6gRwkQ/BGPIeNlyV21eUeA3CFhd4aAqQrhgyZm95GAkEh+dqq+2EL4YuHtwU
DAFIlCC+2XAz5afZ0ffLJfHqDynYEyMmRw32ZiTbdYqujILqqadHiB3yJzWzlOsSOPSql+LzKWhs
xInqUXeqG5cT/ief13A0FSf5B+pTzbbzPj0bn9Yjh9t8qE686GP3Ix+IkahvGbumb/ju04M602oJ
GPk7w6+GkHeUzU3nTfi/j8U1uIMLBE1ubYu5jnfGxXheg5zGZ7s3vtaHLn1TkpvtlofuU4azOm+i
bw4YUKnBD2LPJ4bIds/f4JsHcUvoW3GSfd5t/K+Izyjbc0fZUa97pl/T8ksHxdAE2WYbj8NpfbO8
yY76Vu3qvWF76pXd8kZ/YyJr7/AXGpueDwTdLSz8+IHSW/Im8anZFLRSqOWzCGQnpG+bsVU8pC2N
9jYXSSpJuGpTJSwSjBMANjMXnmqKQh4zwQHdrXPDDBxyNeRT1G3Ph+MphrtqbOZXgODIAx3JJi99
5R0Su2Ty7qIQvPrWeoNQsQwOv2AJdidebTze5MkoBWUKxy70EcAiRxHfqjSRGAC5c2/ghjk7mGCV
l5Kpw4O+VGSkdXej5KE+d0Dw94CMQCAzNKN4A4PaDusPma48RFuDiQRugrMgQNMPu2l4d6ANQTG2
5/sWSYA6p/caOAgaKMVj9JCA/t8iqwdYis6JnzEUrtZ57uOM5B/hQUdHoPLljmzGp7TTtgFTKqDQ
F9w901VGwWZAWCmjYDxWug8KFlF+frwhUcpv+ma6GqF9PFOGMu5pPKGe8Uk86iRh6ONJ+Qhcy4eE
13JldKPVID7Qr9dukGHxCyOna/ua10zCxKKLYF8MO8xLgg8rb67IN26lhxiL6RXHfP3M761SN/o9
ZkmYp7wzcbDe94f4VTz0F04TyBzH4ma68Eg0c9tsgPLd/PhDvi/ewFXwwILKB+eBdvIzPosLG1HS
EJ7ZvZCmmN0Z59VvhNP2kfwLEZWcG9GOO/sqHHbeJ4V30h25bd66y89wov1yS2SAVcwpe1eevIGg
o/Cm7UGkNl590V0eJaCNiQYTZ5YfJBtJCj4DfQIf8Zfxbb6Q9uB9KRFd2isX/jN38UP8oZvu9BKy
MNm0R+IyoEbWzzC9LNFz9tRe2v1yynfWW+uFAA+39Blt11zhR+XdpAuVTvQi8ehmiH8bX+gyoK3Z
uAZcp9jcnNAg4BIYn/nb8EDw8JG68nN0s3Y9jtTH8XkaodfLH3yKoauwjP9sD+1jc5ue2gM3jFiy
V/ec8t9ZvvjN4K+Kq0/+n4gW/b/+y/evksUvX/W7UKHpEuw4zaKdhV3tLzoFla2EBSBn0gZrSH/Q
KTT2uVigFHNtXFmLVf6+11VX19TKVTDgmmrKX9rsrhviP8oUeELxUkkGyQRDQ6n5o0yhGrWmkT1h
+aYSwdNx1jTKsW++YjSzgWSiBXmI6KdOptiKmckrC8jJ7M+ZcIbRdFrqcieF5XOjT9twtuylOunB
eBdIRMVM0ymhqLTk7ENlj5fjYAYB27ZyFxbE2SeD+MyUB6/Z2BN3nfRdGKBNSJlwKYf+aeyeC03w
gxSOmVFcJb2+prnCdIq1sAgnPFAomLJ60yz9oJoshwvoL0bqySmR9fsyoH+DM0YShM8Babw34s86
ZW+jlo/41Z6Luju30Y/UYCQZzJNElfNkQgRf3ts8cPPmO0hLxzBz7rkv2th7cUeerhZv2kAGj4Wc
gaqoQnZXdSjsxuhHrIPUhI+nuG6UATgRMhUFpFN9eIw1BnJ1Oo9BfVOD3qQIKSSlK1WPYxN4C80l
cliytdLVG2kQYzMtCATBGH50tClEw0LfQMXN3byFGdvEQpScmG1haCnfSsxjDCrUzB0vTjk5DZ2y
hwoNeZJ7vzNEAmO66kbZvZwfI+UG+zQozE1KtWM+PquCcpgLegEkVm4haNX6Luxe5ulJ0ngEDMFL
REZXY7Vbzso+0fr3Ce+RsKiu2B+G6BY0qhf17AhWp5hM7hKI2oy03tdbeSwZyfR7a2robK/tRQDa
ObKYgV9oIffPpUlxFOGofnSrDt48/STpsnizsLh5z6wJsTPuatY5ZL2T9hR3bHln8xg32E5Be5za
iLwlK7+p0Q7QSF1LCE+DBVCPI93A5TOVlRvCLt009BqMo3LQyKdSjpei3+K83oha5tciMz5uqaVv
/xPczlP82ZRt+dP9mdTyBy/7/0swl7VYSqTrSeGcAIQJsfL/fCw+fGdrXuofQqRXt+h/+Ff9/azU
FGziOtZUnYwSp9HvJhisMSZWel6BrCrrifh3UVdH5NUNvOWEqFROxF8Oy/VkxWks4yQ1cML/lcOS
l/nnw/JPL3zVfH/RdIdhiYpFQfjr56BnYnnS2JpLDUqapmduniYfkqaWm2UR2Pkkxi2vy8Rpw+BL
HzCeFDKdB2EP+ijuQJ3EXHj76lTMtBQV1ZtUzMc6gp1VcruGTSUpoDWoZ6p7+V7tcicCRGUFxnsL
26to9UuehC96d6rk8jRNyolojqfSnyHB5O3L9NRL+g4JelO2xoOFRUbFJaEwyBul9pBC6ZDy3NfS
5gTY+KwZ41cn4L2MuNyT5JdmlVlmiT5DQXdL5dOqNeSu0g2aR4Vs6ihKdteiNiHDyhU2Muwgdfwm
D7OTIDLojatwqLBebDIys7AirFZycyXyx9p46IX3wmLLhktHCrEayF1zDOKrCqEsjujJXVyBq2NY
3zJT8iy5cuVxp3LDxQLoBEzTfTE5szU9EnpwmhxZOCYdBgetq9HFoq3BGq/LsuO4YKpD4RF0MI1Z
sU2H5aVGjed3ox/HIKTSpqFJw6QcKoHYoIm4MzKZM6XYNlO67Rdg+qg2k2F6rWX6AeWyjdU9C6H+
JoOiD0CctJF+oGaxXkq/bxYvA93VTAXTY2xnY3s0ssIzrMChl8XrmaS6zKLlG6Am/ncRqnIC8pQH
yqBfNWJaRkVMvVz7WkaaNbJtod71cH6aGGRdZ22XhloKtCQTZd/i8htEAWBoPDGy9JgNCHLJ98JD
dMlpJFaRkMTuHLNoW4rHSvGtQr6vIzTvAjFHojszwZ5Kz3Yw8DShNn4ssm1cz0BkWSnr/A1LOpkJ
JoCR8slkcRbMS4QUWElfB3gRkpnbqoLXZy69uYYeyw6bB3WVfvVFQ0dXCqrUxODb40guHM069l1w
JyKxNvGDrKVeSxkrVl19oac2xYtbL+N30lK/3BlXYVFcbZrYuNed3w/Bz/ra5HZmjE70a1Qqnswj
TzCV74hHYMu3+9sp9d8TsPXvo+Y/3ao9fA//MLnKYMvX/X7sEk1i7MGGj7fxt5DQ78cuh66J91DW
MPHjM/z12BVhZ7GBk+XfYMn8rX+fUX8DbJFoxZyoaWt29a8cu1gd/8OxK6kakxTrPByNTNF/PHbj
tuqVZuKmWeNOkZkak/RQc4mPofoOgLNmNLUpfhTij1I4VDNgoJmmvfYk9vp27M+aWNM/OtIuyc4Z
B3Gnnyd0LMIxujngCjLQ6kOcfABUJrC2NWVQk6YDR6Y6OYWXGCPU8v8Z3Md1ViA9atlcd+kGK42X
mpkfR8qPqqJ1xSnpWQIvUC70AUSodFLWeQWKeVaE9pIoyEc3MqMyk5qFRB7Fb5BsVJ3dmEEvGTjk
pizZCPBnjrHJ6kCjpIRAR8anTAHw9zUY4avc9Y4cnKX2QWyAyYSjEyjynpo4v9Fv4Ng9FZ0+7g8F
X9JXpiNTKVzwkZZHVmATSIa25jNtdL5Oz3Hefi9TcBdFa4Fu7lcl8aZMfM5wkKTwR8sZ+Yifciyc
FfO7q6DuSMJhDNdQvoR1pEjmc0fdrRJQs6pkTk1FzTTFvtroPEkGPFz5Vp7ku7kojiJwLkGOdyxg
sZegCmI9U8PlXsHCklIR1aO+ZnX7str7Ta21Ube9TOR4mo8pmy4Ca1stWA0rNBvXyBRD4S55ACPw
1SJkoaqUWxvqthThqy3GscG/rA0GUoN0EvNuOzFa9nFqywYAF6LF4WJuJ5my+hj/WVzwlmEBkMhf
aUORUQfYM62fw6Jy9QizXAEutjXtEFCJEsY/QTq/aiHJ0SnaBfK8z0Jxn7TmTihfUhAv2AgDQcfX
XvulFPnNShRpZqKn9XZEJtIg2WtR4nQKUepQu4rZu1UWx2J4GS3pNS1f85JSL78d2D9GmStNnx2h
65oq4RZ709QP27FEz7JeJpA4qZ7bfY2tvaUK21IOdfqZ5wGAqM9udZSiUDWGtGPiQmCet+aE5hV+
1PAPamwjw4idNp6v0UTdE6ZK2CSphs4vtDtZAq3TAa8QhnCj86mYFmXXW91OnpLnIHvN49qRiXrH
SJl6HrzJEha+At8FBUnCj4WHa4KklRoi5rUZzz62rphPxgDvsgzDxx60QdWErsI/X+Us7DIABaxp
6ljY9fFatCXT+k0OW5DAmSW+yUDVSI2dMn5oabQ3lPpRToNXKRwLe1k9fOPId1nfzbhSlcVVazr8
VPjcYbM3R1YyQzDYqc4e6sNIledZTa5CjbTZLa9599Qr9yLrKqVjjdFAlVwo/Z2j+1YAtiEOeFUJ
t4WgctveMcXT1KBlF4+aznC/V/N3Y/yJUcmTiUci1zhzvIqN5g81vnlBoCnpmhFV7oiLD6JXZP0h
E0v+U8XbwoKxGcar0eeXpQCQU6W7esZeA6miA4lUxX5DF4UWNKfcLI+1rB96VoItGKk6S56MoWCi
ab24sl46AdJSLnEicl5NIME17DTa8iFH90o1bQNeD6iBRxkIfCgH10DqEDGrU6XMfsoqSaxLPy20
o7VMn/KSvfdZ5FBTcewJgacjJoXKZEF0nucA+R1AagbtI38zBPFeIZ4Xp69dn+86xhM5Tt6aWvGw
AJoRTfasztJYgGZSy7y/cyLQzalW+1ueUOZABF6g8Ww0hydT94ws3cs64XnppWADIxYVt3u4Pb26
5YKO8Qe6GsODwJtAIQNeBhGl0cwCdXwclX2tPihT/6RVnZNmvP2pM+GKXXbnoQXLEYG10dtHUwXB
rGaw8HtvIK6ThsD5QM9Jle6KY2oHmnC1pM6PQ9mNeXVcNm0xbiiGkh4Gec17il7Sc7E3jea1HzMi
E3PpyPKHhv/bSukvxy884T5qpFUPji81eW7+AhEap5KRiM+yEn3Uy/SSDNmJZH0QRHdJzMk5oD6K
8Vms6FORuU5zJkkl35HhtpovaZWtl0Qu2ycwlyjs9QOPXDaCmh0UOZEnFn8WtvD2I0QuHSp2Az1e
hsnPhvYoBfgAhZ++UF/5JTzrnKtlnz3N8BRy+mAV3c0xGfPj6oaPityq3P9kLZ7kIPFZ9MgpMDvp
2knQ9aWnEPWT8DmhGmRzVT+JsCQG0OFEvLgQpd88BgNcDA2qelDgzAvYpLbZIYrvl5QyQQVHrXKU
lDPXlW1SUx9HYsXSjoLeOVb5LhXJOYIlIEC8yXEOiyRwx/GnomG1Rx4ugrPJq6nojBlvUpMftRYe
ZEUlCuqFFfktOVetH/e50TxHZuHH2rQvYh7rshbZydLaYqtsl5KS+EC8qOAswwg7yMKxU8M4VvGy
Ex/CKRwaxSVeBevwp584tIVvYc3qZvWTjmNZoHCUBZE4dueZ8r2ogjvQ48lfYGnPL6neu4tswL7o
3hdL3dDQx8AAFwlc3oIPveDRxGBO4C6nHmtmSZr0ftw8GBhWrbTfD6YAEBhZRJMBEZMREHjkWbCn
5YzmU54WuvdfNe7+QaXwvsvzO5Vlf5Yy1rH68xdO7f8F0Nl/m4l1EqP/RJ3IyuG7SP6H17x//dFw
9suX/z4ao7GikBqGyhzMB+t3RUL9G+IrBVe6CPJCInn/62hMoh4HmiyDmJWI1v99NCZZv87FjNIa
LBa+/K+MxoqKYe3P8q2yhnfpNJGJB2l8378qEo0etmowUereSzLnCBaBOfJyhQd3NUWuECV3+lqY
oTMsFjKVwyq1genLmMo4MRizcEI11uQKWHlb2piTND+E8uSY2hfaoEyFQc9lnKQZjzORYrvGLxN2
gW3tKJngzwyGrYoy0TcfaUXmHaiWCJpP43zQaEFqyletia8NK1ul0d9TgZLAjltq3hG5gzVS1z8F
It9ca/tmtdy0UKJzSYQm17LCJkowKQ3SMRjyxLzPkHnjnohMvYqYIqTZmj2FBfE8UCY7kqXrkuHB
5Qjm6cmiaN2RQcwo+SjVCBV20sYwsQW6M3gCZGW0q8WfDoyJmbP7qom7ac9LzBY0r/bZGMOQBZdt
4UkO+mNCD2uBsWVIVaeKGMVX549o7rvpp54yjC0WyBQcsRTRhXHh97lh06PuNbK8Dn4W0YfY7wXt
R1H6e7nFz2ewcinowxvMo5bEvo4GO7W0Zgwf+YhZVQJrOWdMfXByi+CoT9mlG2ZPC+enQOIxFQ2u
FGX+kLDgXW38ih5gGkn8Rej3kUqpsxS6ogin0+pPeu6GGGXaxPQMId5LwGU7HntVrdqz2dsFv46+
Tx8Di6SYJDLPgw7Nx2u73Jks9Or2kKrKLtDIDNTnlkWckDLkUZMpwO4cyvgaFVcrW5yGnuu5RI2p
PwXGj4F1oaYNB51rjxSfgpAICMf6zAI9b2l8rd8nrvSRoDkWieI0gmADGXRUIMKErhrBN5bgomLh
KLpTgrm5xb/YLCC/A8pSyh0K7rnJH5MwPZJJsFaPFhVNvbDsoqZ1c818z9YcQfqqcRXJjOo4JjyT
pra9BhrWNMJCco3hu8F2MFBQwlZWWwwAlOuN4dYGMLZQIAbzRcNt2AgHDaPJdBKl55ngQoj8NsG1
rRVWfJmybUlIxxFkUUaAgVk8aF1VbL1FS/YZdAOtUrlpvg9tbzdLec7Y2+YUI4gTWblRcZmmT03H
8rLmp53SDxPHJgB9us6GkUbH9Eju+WjIAdIbJHUKE2PGf4XU3bIqdEL4GhnNDmqFYmAcpatTbS3X
BC8NXslvrZhQQOrnZXFZk5xRhFPBpLiyYrRXlA4Z0QrWSZw1azjeqROeiELKjoVAdNiIie4oXLDg
vpIhGwk6kuoZZ+No8rRPMZaH8JoGiK8BpB3uCFqb7YSWX7320TfDc6RO/jIGD9MyUD47XQJmLM26
5Dqe7/C4JmJLqTqvCVmdXJdQv+hSBZeCLIRe0d+LUKoKjwiLpLqHa6NVVPTVrlAJDqCKvSorvpQS
qdJp1yDUHKjKZgFiNBTlsFHm8jGFake02aFqblcEk1sTj2mkhxaNK6/xDHbuCDdOIv8jGiTaaTD6
//25uor2ZEyV9TFjqLqJmfufPmHLr+b9X//nn5Bp//Bf8m/PWfVvPA0pkoQZjwBEm+Qvz1lNZcr5
vX7rlzWp9jeYEromqrBFDGPVmX6RoAwevCKgiP/dJPnXQO6s2f78oF2/fUNlL8GLEdnD/fFBGy5L
KLUKmU9Tei2Y1yuJTmKDg3WnszSlnds4Ws0lxOy3NYgu1OyyuAnjl6M0qjVeTE9W3RJ3VG3DOEnw
ZY8hkgabu62Efa7wgnwfUmFdn2rNzUM3DOEFHmTdHR4DdqdQEangwpxaYq4L9ZkgFQIJAnG/vAjj
lzjecXirVrZdkPHN4ZZgR865mzgCibZL7ufSKeFiK3gtQ7/sg9NmArZCp6KsSLsPsXIC9+IEE688
g5XHpj+Jg9vIbvtRHowH5aLh68bklroXHM3J62o/vQx+yfB/bx7zm75rorP6Thw2iL5ZOqwBPixy
TxHlxJizKEr8rEgTsjpwkpxLgQscoTF5WCOuk3Pbwdrg9hchDW1Sea/f1Xf5OwcisPKrOl/i+4G9
Bm4qvOjTtsVbkkFRXO1T0wMm7vok+d3OwNTyQ5WmAUh7Zti/NdFRkreDsFm+JsHFTJR9LgNk3E12
W+G2h+TbJLb5OZ9YCigPFPPiqqttdAk6nYzqJD/zdCU1Kj+RWx44SjDkEfq60z5Nnlg/xGM88b5Q
bIxPorZpcR3iKsn2Ml1c7wRKMVvBWa/p2pie9Hqj361Ho5syfW2zS67ehYC9T1CtD+LJOmiQGCsI
kptc3wroctf5xDtHDmztS94DjtxDfXPhVAwUC3upWyf7Fs/1lScRPixz2oyHkE32Vn2Lic7ST9JS
FmSnZFhtKPtnysKG7C6LYKpTAAL0Olru+Z6riDHPBiEWv08PhvhhFXvLpkGuhHYLipcQaHzFtjw0
trFX9DtsuADRolcFTyjKEGBi6wJyYm6olH6V+vcgon8d+LJf4DmVCuzJZ6yQyhkYB0VYmGSAKl8n
nriVk10sMBOtr1IAsoEChFA1ZS5vsfksOOlETY6jDOdhfpqzHwFa77vWb4j02qxAthPzCY/qxk2f
A49BgTgtugLnujqSEn9QthcZbCzu89b+0C20tW2YO/BBkr2FDT24YQgHqQAQgRnIUX1xFz3zrq3I
LeYv8wUu7Ed8t/a+v2un5NmkD85TPJ4UZ+GeYpIeJIkfnwYSoR+QcfWjjIlvJ+4q1TWvdEWVjGFb
Zs0MD6KwqbmM0s8GI784Vtzn+FnfF/WH0tqRcjGAd6J4wMez7OSJ1Xiu3qMDBf3OuBdIo7Vr5xgb
tGbzvJZ4xQ5CoN96Le/1tSsgc+kbd0aPjB0tbdPOWAvBjA1P8IGciNO6O0ZxEqu20LGtx2AXOqBE
uAhfMRdbho/HfxYr7r63GiedCs+Gq3NqYes9WsnL+ucJjLb4A/ZvQgjfU/oNhm/DZLlh0hLexyte
bNZP87YiCdv+GHgArddEeTerW0fMe3wKjCMWb9ZosvKMkEbR+1c8Irg9CcstUt6C8cVysK9vRqTb
nXbmDMXCceTz/qoQNPnQ3rQTY7zwDixEym0XWY9cZHq3qcwNAeTCT+XnvHXKU0YV0d0834C45xQB
wfAr7cd4cyT3tee9mx3Uq9fH3jSjn2A0t0V8YFstwYu+Lb6hv2pblPxUYNy4535Cs1aW+Og+xeyP
EmWGLmhnk1jrMfsyHPYB1raAbOthkafEiepvR7qnOI9vMz5FtSd5hsNIYyR7iT6F2itXyABpX9ZZ
nkV7QHauDsExew5lrj1f+jE8FR9BTB/EnNmDvmGlSSlj8Dgax9igsOqZmSYKtqGHyIl+Sh87VlAn
tcELae6CAfZROuBqQ52U4NmCUVfOgBGAXvavyMzaHf8cS+Bwv4gfEeVAwGZETh9oB5K1VQGHvyZU
xc2fReEHqBTF1cAOS8oCijdx/PKcZm4LFrIrdkpz4EfXd68QEULzOod7VJkgfJGCmxFhunibqX3M
UsmObd7PuX4MyM+nOrcGBJiEBKh4aAloEJXnxY3mjzV91CuU6JwLu5nnBUhjPT7w/gvMkxncBHqz
1Nc8u+VEJq3bmovdjUfFNrAHaw5GuFm6GnvY2hKLUnreziDsTfs13cERp/Ttc/0WAjBtGPj6bfYO
oGZgB42dzbNutGfSdHLHwWan0lZ/OKo7hHs7e1b5EmbuFD2xoOKeq5BN/3K+CxOHPizC1eoD5bj4
wlsqnRoE8m3UHvt2X0Q0YkSY/9fj26ZeEivMfqDhrWZ1NNFi0PC+ER+gaKP3BOVd8pSdoSuypi+v
cufArE458uWt2UCs82R3fhR28YVAJnYWeG8G8cPnbPYSIHhk3R+0rw5Tu8T8sMkhUD+DAAruKXTX
GMPxCbDfZ5HKXWwHTUftzlVy1sv9Ih3qboPNOnkTZDeArqDbsI/wIJfmuZOOtIUGxgNBlwTXEneb
ZyKW8qnj7U7b3X6qSZVsgu+QvUblYRIOWQhJ+yZzB5JhnZ0rbzPE8ul+XbL1ss9zCd9oPx8D4rLS
x1AdQpuzptvR3m68a6DYDZ8e+ehbTW/TZCsqqh7A+YpIPqCsB7z/GmUvhSOjfcZsr++hecfpuGnM
FzgW2sM0vusouCGd0n5NsLwjvka6Jh9ZOhCyz3fIqPURg2g7AX/jSfTQ8NPp8mfyzWqDfVrmol5R
1mz3jY9dg3Zp0fR588dfo+4JX+lrSkzshTMzoz+b09FG5csvw534uax/RAPkh7vcJsOpj7P7urEb
74HqOUwF5bU5A7bCeMo3yJrxu285DG1jB1s/OVeEsY/4rCdrLYokp8dA8QEN3R0PWEUJjI8cFGRR
BXKAvCHc9gtM7wIygyzr4lq7iQ8V8XFs19xuP5Z6U67vA3jtO1ZOXHmkYXU0PbfPlXpGjc/9VnSg
J2Eyb2kfd2KZ2Lkr/JQQ8kHBODg/23mD1dZazulZfutgPHnolQs/S6rh+U/CDPcWHrygqijBod5N
WF5sud1Wgvdk3pifyDDj0k3TG8AUgOgTWIcR6/8+Fu+nfqfFh771ioGY/4klH3THYD40QAUKm1/8
xsJ4XexyyUFHXrjk2XPia4oznQxrU2NPAERg1/exjwmt30F6olSs2EcRkujJCBlDN+uaYf35gl/d
Nmu5uj23R63ZYXmjPn2bb7otmJkPyseLndW/MnGvUG7eWEAG+Rk6S7gHK5irO4HSktFOapgmXiXs
ebfrP/37QOXm+usytl8BGtpV284CYJM7cfmap7d+82TRlkR1INpy7FIqTa9ChI4mO18HjcdWrlza
bvWRhwC6gW8Mr7Pm9fNnVEI02wys1q6Cuk2Sw+r7fgmt9VsgtsevJFT8LIVUteWeARuHnheOU/0m
HNo9wfrDQR+20EMUGOIWG5+Lia+XYRUfXQ1zZNpAISNygAvnEQ25EPf29klNTgm4EvzH+PP9hZMO
VyCpEGlP4cyc0qxur/Gp5Fr9L+7OLLd1NN2yU6kJKMG+eakHtup72bJfCFu22fcUKXIONYcaTNW8
7lLczLgRkYm8CCAfsgo4QGbEOaEjS+TPr9l77bs/Cz5QmRiq1RBnH9vydfLkfc8axaTEANp8ya2V
elKBlyN0JjmnsTV451iwxXKTLxPJ5rkI9pcjK/BYMo3JEl1h43Hey4NfQ1VJuegiT302I6SArrMr
f13WzBMk2tNymZNNLEQcBtA+WQchs5I/FFJTj+1nRz7iJ/rJEfvq0tiKdx94J3eNAHfLxR3OyHAW
O22KZYH5ujHgqwnWEvyV2yQfx4D4ZOjJuNwPVI0aTywIEvr7RWXMUe2BK7xK4rZ+PggtdTi0+wjw
JWMKpk8UnK89MzUeBk6x4cLrsPinwEouPWZNZU9eDMh3yTPFlU55haeDxrBaCONRkXd9uWtfxJ6U
zTWS9AJQf86xKH/UwzdNL4AMDOeofBLUAf+qIcS/79xeYL79383tWyCU1n/mzX38A+X18yV+nd1D
Owc4i7JZUoh0Y3Lwq6wFQDuiQBzfikgmBFP9/1ITKgz7wWKqqihpT331rzMF7S/oDk3dQIyCbBsQ
2J+Z3SsGr/T72f1zmMDr4VSXcbE/3/hvZ/eY+doBMifFprYQ8UZ22C7U4SXsdCgQJE9kutt19FxK
tJ49UlsIsm2WTIscUW1AT1lro50UHdySbt7V88rEA4Z0bazA1kTaejLBrqvZxhSIjE54Csiq+8hq
6vSvRp+QFQhuEQ6mJbdwdvAkJU9Kd2Hs2l59B4hJbYGQq0cjKyXhSyHNESPbWUQWQoJ5pQw9CUXt
ML2pJkaQvGI1zGR2lZfDVq1UAxFu6heG/mGED2eqIzaUHOBIAqjSJybzuvhVpL03i6NNMNUfmgCw
BmW1gdMl48GedzXL0HUHKdeIMSLEAcdsA5MzIOHiPuBflMsXk67iLp4DTjVF8dTy4VSc8Hl0kOVN
J5K8y4NW2xlPyrbJgoA46ZG404IA3pF08pnTiqdO3zVAK1CSN9PLPVUOYpXvFRgYGnko5lM6iG+y
w2HTjuJW4TToaSKbgVlJ0K3Bs/uNWZ/bR1/ahap/BGlxGpLvihXy0OvLMXi44tOrVvVgfUK3nyj+
g2yZB8a8bqlVEHIXNYyfvtmqlDesmHloBFcl+GFf6hgSM+x6Rh4K/sEc930fJV48Hcb7AbW6k5jd
IQZpM9QVPRhBMJFJB4Ie5bmkbnRb6gJeuQTd85QcVW9CazKgQh6vjB6qHMLyxo3+AGk/GnaMCmM2
6DxU2DHSNraQ3e6xtDLJU2aYPOtm1wpREPJAf8bK5A6KeBBhz7TxKWXmFLAFV3plaXbSJaNLa4Se
50u8bBCmWH0rb5n772doafrQXD661wp1v1qYuyFk2BTHRBbdKavxq76JJlOOkCsR/VKxaBPAIPWM
bPZlh4dA63u7b26V2Lq1gudLbo4RjoMCA3w8kAI2Cq4RZMhqoo1WmduH1C9nBeIHXAs67oUYF4OK
m4EIFG0k4Na4AZlcyzSeFUoVnf1+3CavD6Y/VW7eBCM4SRPuKZ6n0ZTb2YwoQlqprGGakX3XtUwM
IWai5zaD66AIIl+IOr8NmeDMEl/XB1eQTkbZvpXEocQmgAElcDNVdMsIYJPakMlC1WsU+XPn8pIW
EvZw6b6ZynheqWc9j5mEa8JSpm0U0xfkkF6OxAyS87G9z7jc4gjBVcrYXdkVCrOrthCI8Kl1S++T
V+6n3tIfMOC00s8L0R/D4LnlZhWYCMWP1GRbszA2Uss9E+G5CFPQTF216ePvmNWhETO0GFC6Uc/P
hpOqzeDOZfOqz3wVKlyJPVTDMD61BAiywFMbXB06UX3shpQWBWoK6gB7lcaorqFP4Yibd1QG7Wej
CoCVFqlCahb7oIopSZrmiwItX669t6BejHgRAlwqKtBRpbwKwGAM5jrVllL5PTK8FMbRKvLKUWje
THR28UjMNxS8DqdVbxquRugaGg0gLxhMxNYLBxAVLObUx4uiFI7KKAZ3BjK8hB1SKcDmK0jKEiGs
KdP50XIpPYMcWqIvYfcEF407AiFYD6ntbnSW9JQMz9L1Y4TIkRA4k0OHKNZ9/17XJPOGRPzMqs2D
C0I3rzGIwbi974MHMJ5GHlwZCLXCawLTkKSIYvspZyjtEISaynbDGMcDE3RmSIEPQt0a5XfWRB9I
gJcSaFCjCY5cRxzaqFPIUpQUMjfo8YjtEFlX1TFZPjqu6nvvjioD5Er30yLcSMVVeaYHXyo4Hzqu
MRqeiZHXYG7uEoK7dheMGrRiQHBuFmtPWzELsreaAC1Ff4uifCk3gEHSixyERBnnXmPE57bgiGIY
h0Rk4iQdua+52TnO0VCU6V7ulF1WSE4JoqHvGkdNv+qegRhiwIlNc27Q4S96pkGoW1r5MIW6hfPI
RzJRWROT2sfdR253K+i1WprV2YN5bRraDyyAKtqwGGBFINbrBP7yoz1VGuZ8DCcAaK0kIozzzmyv
PEr1MP9XFVS/1UH8z/+H1BJcThLxt6wzFKJhBHJyqVH+Sf1VZv/nf330v6u6/uFL/LrT0VVe3+Sg
Ig5HfoJ4/lp/EYijYV7DzYHJzWSh9Lv6SxWfqQSSKmJ5eqqU/yYrpv6iKENOAQ71P0GofwZq+os2
4g9MU/MXcYfMbkuSJTZav62/eO990enIp/BNLKVZilmXQZAxNxQs+ncQkmUQ6Acjn3wjUTn1JTcn
HibRnrnxFUMl9MSkDMyMd7YtMeMarvASqlwb3nojIXKM5C7RPOoa2MKnG0Iwu11YkhlQ5Rw3dDjC
JO1SRWowfEXr4aFeu4hwb/PFaB+2pvZgPbJVEpCkjpwZFAWyvBRzQr1o2mnR9lQnJgccjpWVVqJP
bZpLPsinaUCQiQ13QqSAknrRjfqiEDVSBs5sWueqOXjGnUU7xreEwibNVRSFvPM8P91FtNH4Wloy
UKJRJuq09AkBsevI+JT0yZdJG80UdB6qdK1GgCHMu5qM47sK2BhAH0QPWoSVG2M3kbPOzZtyITTS
WiSPMjnUzGzuDEZyY3iV+3w9TeUB3dqi74RrVNFhA9dDKYLOA2ZDcUzL/FtAzzY8QdacMUNsbEac
X1WNmiHQF3wbatwidGY61QQjTxliWcVg2tbMHnrwHwYCazNoYcwNr4l+d8wqm6f8uxiLCoR5Uk2f
G7BxmbYRmylSYcp90LNkx45XFZ+KSuvHR1iFhzgAiAC+tu3cWuiIj0CwN0PaFocEjoIhj5mrNdFC
qtkBtheqteNQUlKHiMMn4dxlkyPm0V4tqi84gGKqDtd/1bH0b9jncVtzRWLjkniEIaySn9qof3Li
dB/NHwy2//AVfm34DFE1sLMqJtElJofZr/0e6SMSCVucH2hvfnfcqIIsmSboL5Eu7Bld8l/HjSLp
lJ2GbPz1t/7MccOx+nf93t/95L89b1o9UvmrUSZjTXqRmCUr6+RLByhChB6Da9TEEYoNG5nh5GhE
DE6uZBMZnDO/jbcTK1T4AiwVBe0gmt+RDsqF7dm+VtiXDPagn5HlZMZLwBiLfVl50dqtk+yN5QGX
1fgiVVvS/VSUQ04dbcDlPIzFCLWrWYBdbrwM6xS2S7vw5PmscvqzaRk+IloJ4+dRn/ZFfTaltXMf
HOWQs9eT7St7UfWUa6s8JzTZnTXzFq88oEHiyg/YgpCnvBazTd9dheCkkmyarqsCiuMxSvb3bsso
CaXjM+xbte93j6jBtwgcmJPYNaWIlYVLSAIiudmfEf9bXh79HMkQnwXLb9SvZgepk2qCA4qK/8QY
b8Yrpy7l5j3bxAG/5SSbwfDuK3XPcqW6JMO5SPbyTceJBcjinr4WaDlLq1h3sq3ukAOzcEP1SkHv
yePeQP9lbNtilcAAos2aH8w9xJMDDR9LaBnbUmzXgxumriSu0hKh7YrU2rQ/Ix5jSxYxg2cmJXoW
hCSbiPBo141r9tNNtQwQCfsB/+oULIBO2lrnNK9QXleQfHyJ1L5Nqm7bcVl/Jxzv1j31cUqwuoF4
PFUOFrH36LGKJ8LSj2Z0jOuXGbr3bo24Fvkz1ROFa2gZ4xW6Uofc1zfovC0SNVEOPPjH0k+YXQH0
twhehOh8SpR5aecMP08xm82vzWg/8Wuaq3rCh0nCxIM5pE/fN2YW+y0yoInGmbYALEYiB2bLFREy
BWrerZFvUYExhovJRGUk708yJSrp2PYIiI2Ehm7ml+oylt/DGNYrYOBrM26nzJ6u4zQXlmyvESP0
yZorrZzts/rcK1/Z3VdhdPAQcAlQFX02FFno390YwhKb5v5xa9kfvCoIGskIT1nOQnG5SPtZ912U
qKiQyN3f9OkzEj5lGTG9nYDyHG9KiDzwQChM6uaXx2f4DVyjR874nXZATrGiC+7A8yKbQ9aGtjx0
a1hRVUysjlW+qCReUtmuywiTntvv7/FzzQ8F2hzXg3Kq8g2ahPs2HjaE0C8L8bNq/Omzep25hsMb
VSsCJGxoN+KSRRIDTuiVrtEtBe8tbRczcRk/XieWO4/7R6VeH81nUW5b5XbXL634ozyFXMSn+4p8
ZBWr3IH5OWgZxQgcr5vWMMIgySBIgca61JgA0ZJYOt5I1hygOI/3+/m5myTl2icHQpr563jNTFbb
rYMn4GyBnSgMbYmYDGUhKFuu77RmnPt9fvRemW75CWflPMddbR2VffVqgcPbVzMHTHaqbdMlMLaO
0bqdnUiXZ/nHenB86dfvqeaN07LQNzi5k34PePtpQ1jJlVsa7vT8L9D+U19MOGzu+3A4D0x3suQs
d0RzzqNP6CZ99xQTNPGOeLzI8HjrbM+lRV/5gcMtZPRnrtW7E+3yB6owJhW4FPE3LoTBjxAeSA9e
bDXUVrF7BG8dyJpo2QAveZyL5tXQ3TQkpWjjZ7WPW5VOPIUwVqyzeIe47CknI8OzmbPf1x87tn5E
ErX1QtMxnexm77i2QKkF0naSgJ7ZBrFM8OOtoJ8/B1KIZ914WqqrcvLj2iugERyfIK9iycwXnwPt
4rRWGJHZrTgX1/URf1UmeCVa+MD6bGJX01C61EuZzF1kIWBtWOUtRr4D/D4bsgsh/MJUgC+i7Ezh
U7y1wwanUiYevNwXOBa5lBj6i3bWHYufh+3M3m/KGUZ1MRdYQuv1Cmh5+Lgio3zM213/rs3lxzy+
Da1v5wRkvNexh2tqzo4huczQsNu9XzqXzuaxQRcOv2o2FxK7fE1nSxUdj7kjtoNfz0QUfYEhLdLt
7czHcnu3W1Blxt2y5ZeuP6riBl8dBpUHHHE0hlZwBRWlw4kKvZz1zt3NE2+oForma6uu8o2zMVvo
6RW8dNhv6pgO8SOfHYXelfpN7vMBwFjCImXzgPITtBEjfoVlxw0kLvul6Of8HECMNmX0FlN/S+3q
0CUvkGyHVan6U/R1ly59ciuNQ6y9i7OfCTScCV+94Z5GLZFrm+g9S29te7rL9MMvwriWjTVsGmFC
lPn5GN4qsvSgBYufj3HZwBgf1zgaYn1JXDjCLdZEEW49liPIRh1iPiabvxYCHPoklKUR+2I8fVBj
oSMtenNbNk6m8paXwUnrmDUtWZoxERE/jCsf5wdRibNie0eUPLpSM6+lH8SN5mg3Gsw/Ik/OBWTJ
aVtpK83c6eZpvMK2Y6rj6OHmrXeJftEr64N8bbjYWbaM20UprxkP6nt2ybdk5gpXHRiPjnxno6fL
SqAAX5DH07kKsMx03pLsgP+Emz6z17P36OPBR2/6wuNV2uPEy9jT914B19dhxVLi612QuvLwi4jH
zr4ZFj+FH0KnLI8dsWvs8d5YMqFPxionYJmTqqU+HGL+gLGupBWR5gG+zNRt79toXCYX1mjsW+SQ
P4mvcHA4QCFWdxCpzZP03AG6cEiyac692TpNeqqLXc5n+/70omUzckq/dX1LCMvJ/MoND6m0gqgE
9HPiP548a3BZawMpK8ZzOKTFRf2pbzFQr7Wc+mq6VXGll4sWPNtCvAwUTOkq6FYK02K0zN3Knkbf
uG/Zx4v1BYv1ndV5AL+ni5a5RnyD+xjcjsgmNvqsFOF037dcRmFxxTfJT8pnUqfLsPhupJ8myKyE
J2DcX0CHBrU7dC721lR2Y9bF6T7PduK0nPcltr4lu8NorVvqLq1eEnI76w2b3/MI7wjFdL0haE/O
vOgLxRXeeOGHhymatyDYI+4rCfsMNrHqdTehYX1HGBBWlWWQLBQd4KNNSt0XoGTpNS0dBlfFWr2f
e5J0gq+6+xnAl9Wne/WqBmCdFwXXjcCJ2Uc3ILNheZVY4MEqfGwaAoVaGyOSaDffqaM0fuNLnQUG
gbsIr9+EL8f6+eEO8P5145t/0z5JVPBVqyK7KxXDCILYf9YnPeW2fxzMyH/3Cr/2SSKbp2fXw1+h
Qjv+TaMkAM3RTIltGfJZGVrR3xZj6l+eLheIRYCJdEl7xtD8rVNChyuTTUMPxTTnmT/5ZxZjhCb/
XaP0+zf+/P3fYDbSWuk1eQQ1VlC71JpXjIDhfdSPx+yOpm6vE87a3DBrILJcd6oGpM8lN2Zws3ZB
FMGVlbl5G3+YPhqoD6zrDJonA3Gak8pYCLAoWAi0VtGwNSHoqILlxiMp7XbqeOybUxkCnT8FT9na
MRSu5ngLB54XS5BF1AtQOhBm5QgsRLfOjyVWvbu0IjZDqFd4XFbxShLnD3NuILwT5zu8Bso7qbfV
xgw8Gc1QDO2CGm+tTq+P3CaE6Y5Ksztq/uMBLBRzqdORqCJwgLqsxSsZqCZGMhS6MzxwEZDNFaG3
KNmchiAvbm+cLWz1tWOAQvirbqExz4MRD4dTTPuA+rB4yXbUQ6/Yz6iRRP/+pq4j0Bn6OtI3Bnpc
I7b1mZ2G6JhBXtgqAQK0RQ7on+DWvlEaoR4ZUUeGT4euq72BJqnRaDqsDxi6yOitGvzbBLUgwUlE
u0Wmdcm/0UKmAjGXsEdJfLG0Eec52W9LQT4nqt/EbDO2POB+yax5T/a1uCE3BGGiSrJl6Tfhivq8
XTwcr4PGFJ+QjUECQd/xnSRecYJbVF9Qko5E8UCzVB1dsFCnNtqiBFE4eVXvd+NJfawGxHt0DqDt
aEtZHUzRx+TFza0PPpLzVdbng7aCkWKpEDTcJpgbyeZpFh0tcTeOC71m1OQSTIfCt5FeUiQ0jPlY
57e1hZ4X8EUcsk89J4aV8BgdzsQkL0hWKb/psmyAle/CM+ao0uez+KIAipmHAKV84Ph34ls6KkRR
BltcbVipQo+nuW6/74o1Kmh2Ae4uJMh2Dx5J3Wrx7CDKBYV2RySP6WUNVZ81/Dx4b4NjXvu9yX7q
iXKy2wNxQ/19CXsvCFx2sn181CY7/8adVfFdRq7eHafjBLUDrvMbiyzslaxhHCGy8TRFLtsucaIk
9DWyANjuQMz/YiUDnDWhYkkhDTh8yTxOBVI0VBvpW3eKZMeA5kgjo8/NcmcGKMbnxXncAJ4pvYeA
sM8t3yfIVXeGBdb9MNG3rghv0l+Dn1TY1eEh6/3p/hNOVx25yER2nhVJl1bZHkXtGmko57hFEzyo
i2i2FEA6k1JBk1KRwWPa8jaZnPibLoBcIz3exd+9POefoWZfzCNJTvGlSxfjjhCk6lWL4bGYVpof
s8BOE9cqVnw02t7oF4mHXH7+HTima6xn9i21v/nlLxhcOoozvI3SCalnS4R2uTRkK1YcY+b32lJF
qeqmENIeGOPob7ww4AxwxJjY8MJtZ7wB9jzfpKur12fEcrIyzlpznmVcYmsBgLO2MDrMS6SaLwoX
qoBJwSSs8ugliLFzvVDIJYQDTVvkgbgHsKJn73pDFKEti/iXNo8DXEKUnzy16VYoVbUvOn31mKrH
oVs+xIOY+xXZXNlcAJU8+SVfLr4w3hlKra0m7CNhxzizyE7VNkcrKczbcSW3kBWdKnuNlZdSvxE/
pwBU1Y5ycArHlRmcSnE/OnL6ije2NImz2MezpQ6gfPSm4itJXhHQYclaK8k6ND4N45JUW/iGSDAL
P737ZX24j9uguarQyMP4qDxOY/ARPF5lc0sOS1J8J/Aqsv7yKFZheX6wZ9b9oV1CEwB38FqEixQ1
6+ggKpQlH7+d2b5TRVJSKcpiSvdpcI7uzgHikieYTn6U3whHcXPBcqj1ptjGwWIJpHpY5K53gkuU
7txWbdRYHkaJ8BCcgzPkbcOe/VTH/iV1hjXLZNRcQvnWvZi9i/rCCOzCRsy6ZIc1eyazQI4c2Fc5
hR3ibjjRWZh7qtxnYPz6IN33BAr/8vvqHgOx6YTGIahf+ZUMh4MJsjyN3qTs+kCzWSxGujpq5wWg
hdo8G+MtQGDdvif1hcDu0TxL8kfCyKGUL5r8wR8mS1KqXH6JxXGY32NvzAgX9UIS2bkJ5NN8VDfk
5EzD2WhOleSp0pmDgD2kwAf4Qsvv9R/CYxVWu06YM6tnbc13bEoHBYGwrxA1fn2TRYBArPUQNLbx
rimOoXQBXcCI5QechLGV72/a40YejIAWunkfkENdNP1AZs4FJyGwln7TRm/TdKXXysoj8z9UIpwg
0NMPknQRh4PBRP8OaeDYrlZ8Jl9kgRRevhJ4pFVkGuDocngdOlGG7j/1Z/3K8zFgUlh/DuVSUJh1
rftkCwYmKW3SjdiDOsGxnJyuujTVRSH43jjP5Ncg3UgmQEMmSpdcnnf9PLpES0mwqgs6FVwWxBM8
3OA74kS5nxXdgwEebyF1VdO1zTb5eDP35h4ZOerH/9+n+QojdSRM2jMZUfznvuv+u4v/x/LexMmT
DPd///dzmwidKP6tjOuX+f4fX/OvdSsZicbTjY3hWdV0+amo+nXADzMOLp0CjIil5u8XihijNYWk
c8NACfasNv9Wt2p/QeOlK0STG7inn7/1Jyb8ZEA+FVt/2Cj+8Z3/tnCdgknKp0dC8ld/Es3lbE6V
ihYhWZg3iiCojjPSbCegKeSYoVm0qEW2FCzX9odZNKig6RpvpWW31paMLRbI0/G8mK+tL68KT53r
K48ZvYMXYY99aKkteUFUm4Mr/dyhFTMkJcJDtHI3eBCChqXjku3qzf1bXpF55rU4gtoj9p073o/t
uHnM7PqwoJxoyy9hWTQLdJ5NcqHjHbJlKPnF6GUnZZ8Tlh2xpwD+u5crJ/oCkALTn7wBRmmG315A
xxzO1/gYrpicxh/9G6UA9eEdVgspX3Yj24wZwWHY1anr3GSNXm1ejSfmyfG8ha97G12CuexxyUB8
Ub9U62ndboXvDgLE+5XyaRVyskO7d3BkC96jdDCOMckmf+4YMra2Z1uTaTfi0spP1x2qq3kl+BNp
rpiq+Y9sUVrwpM9hnQc7yJIN9Yc/yAcEJqaVdC4rCsSvFOFIPGpEOYCG/DsI6dYBMk1qB4fP3U58
fCzbel6v2nk7N7botoG38VR0NkWIE51pr/3gmya+ka8XG4vkBFizBsOW7A0qmNp6EG1YncRjNnkG
UxnDi+BF7xWTF0dGLc4WIiq314xQ2Vce34pqs+h4E1cEKqux9V4sAgjt/Vz44akjpHNsiNT7gDzT
RXXGPCjwXiz1KggLUDiP2QY9dH+iMg7Qq1+k2ZacDwRUFOhSvRa5MmTlIsLtR7IV+qOrz+bK5Dyi
uaAsRtobErMS8pQwmVAYGm4F6LjwoD6zdWn9usK3REm+a+c9iqq7cCn5uQIuPnTyfaXaPcolLNv8
iAbTSvO+CKCYdD/m/RwNiwC+IYKl+AW8yt10Vt2wTPSXwjwG3UsY7dAzxQ77AgcRlgb95jbF67vg
s5WV3VTwzd5G4FTPrnWzQs/3KJAYfXx6QczlbizzYqk0Pwy7Y57yyyE+EW/P3bDRjD3/nAfru2V8
IKFbth9ocRxho+hMfxlgsx/helFI2F7XPtkOO0Wx8CWiJLoXROIM77q6CBg/3Z27r9Ufw7Ft4Ja4
01n9HIc5w+S2PJqWaV56Upp9VmPlB9YXmbCcASeIMR+2oLdB53AdRUeEm7tZdp6ZXtHZ0jctS/uh
LVtxwU0gL9mkl8pSKtxha84d9Vqs5YVWOogAz4pPzs4c1D9GCI8fxZ05swVRfKKFXvrlvfHERXPN
1pS8rskyhdV4vhX88Sj4gGXQY1ngCL2Zi2HSvD2+qq9UOCQsizD5V240mzuEDYGHlHzEawu8UWsG
N+LXYdUzr92iMXf12+bQzuudcB4O8g2H53S9HhjX3V+J76FWcO5fyqc4ws6llbbUztFLi80aQuyE
6vjMLDNhatdWVgRemG1R0FvFtc+8+DSbuXnHNek6QCPMU7YrtygyKVzkZenVn7w4pyXQ94C7CUeK
uGeCe1L34IYWjPC9njB20/pk5UcG+A4ppChY44ea29LDQaSUmQQJWs25BdS2ejg6yMmZG8PLb2Hm
rNW5Or9/dJ524IPJj/nTa5isacGRQ0qjy3RMPNdHUnY2soMfZE+aBGSzG9Pjyov56zROQzyxHZ86
YTnpQYFsDp7hM3UJYCeOz6+P/SsFN5kSq/IQ1wRi0JdV1vCGQelduhin7pOuTP0kmgHnkLwRV4PP
/49jfCdW+fChDZEryk8kojiwdHkBo4aoB47jbiWvewX+EyNY0pME+Jqwh1WXqJxnxiqDNrz+zUvY
A/p3Axo5thc8T+CLX7jAYc6ZrF12bBtaLz5G5XKUt1FyfFS76uyHIUuoj3jILM/AaPe9gMMfWBWO
wmzPHGSaJycSUOiaElfg3EYYe9+P8onME4p5Nd516s4aw5P4/sDt6NXvA58HVaMyl5VFnDoxhqDI
mqxdj7ADRMSKDybrt4MPAqyjTLTxRlvGzth1hl0I7E98U3Cf5foAsy+5DAwocf7Tq9llsgtcYa68
QlzapJhgbEalJVuaS1C9Yd+Li124EOhYr81K3hrOh+Hp32m+qZaN3dmGgbjTl9SXPNjB2QmxjdKU
h0DnOMh5ApCE9IVjsEEfW4ZuIhzyq1wt0pdx6ecbiWlwx+l+uYfOuMMeFzrQhZpjq+270wzTHiIQ
3UeaOe3CYJ+Zu2piTgHX2CMXhAigeoOhGS/POn/RPe+dxg2nbomjarOQV3xaBIiaMuK+4mBWPL+T
dT6rLbNxV5uZeWgqh5Sb1GdWtKpF79iLNp/dwJ5K5a+0Na5lFtSUFEx2i+gzKZ1qzg1XozKwMtYw
7qpLjp/GR9FjmcBorcbHcjsylMDJ7efsUFm30eha0WfjEphcfCaGh+QmdBXAWg6D+IKUp0Ne+T3P
5H4Jv8sSdUvDs81RvH6mJjtHrlq0U03jaswNekIbvfKXnSCMKIRFLPqIUnossSW2L1OPzWZ7pz1K
2C07WeyVSJR84tyT7fQjYd729E8ubyC27Xd9YDXGfc786hTMDpN/E2YHQfq6T2uxtOdFdcxPocKV
bGO6CyS0pXdbqxcBHhzWcsS0bpp9u0VA7wtclmx/lmRALYwPANYdSY0V3eg8DxeP1h82SLIl8nYY
vduYJZFcsgp1kQYQofgMJ5FiV+jmhcZkzVIvsmYhg5JfZBC3trQ2PAXlxXnGkmGNwS/2lcVTDBDb
PtRq5TSpK3Up/gTYrm747VSEYcEJhxbmbW5MDGf69/RSh5+MKuGcPlgSkGBC3sTkopZXAgAcduw8
XGxf7+CETeMV22pW7Pn+eMcAex/HGEDVKYkX5cPDvsmvMPdUF8yltgpv+jdYOzZyTeaSBXn/DBFe
VMfxTAc/NEuyuzfGtT9w4Xv8+cEzUXVerOoH7546LZB+5H7NpGwBaFMFMrzI1aMwf5S4FM53orKe
kHPGklaS2FpxyeMVSwQKT9NlXTUj/nvBna2Uu3W74CS1Kja7n0231ikZk2MRegODNuAIp/tuPEmW
ZLFuC+12NwgOlUqaHcKzSGiZvoi2ySvjH8Ys1jI8kd7q4ARK8MgXlnCTZniACRTeMajLE3f8Mk5c
0Vian0FFZM1mIsy8Z2IDPmvdKjsHzKY8u04kOJ/x7D48+MalGxzyLQcozw351hNek+HuIXnjWbBr
VkVUdPPJS6SmhZ9ikZzLI1i/4ibfFPxBZN6Nu+4HyU/I7Nm9carO8x/+QL8wSUPBngYLetG9fgdM
mxDlB2cRHTswBpucS2o4pnts/J4DV3vC7w7wCFMEh9SR0Q7bUo+zktkZukHbmpH9xxOcr3zP+upV
okQ9RXin8YEPmO6RhlscArAJAyu91H7yivq8/0TCdr1oXr02XkSnJzv92v+kscWvtudbf+Zzrihk
ycbcYmCXP1lW9pRXLCOp7wMSLyq485Z+dOMzyruj7gGRuFYzWyCZ7rO+Jjhv1R225Ux/vibWv1dj
x5obs4PplBuwACQU7TOHjCDtrHgPypmtdAvmsuBLmJmrpXYNNwlT/rlxwmx5MX0W+dln9FO4AOQp
6ZHsnAVHIiYWlsLW9IK5tJ7ItTjn5/Hr4U7H0lFu7a2fFx/ZS+Mbt/C5J8/XWDhny44xr004TYxQ
0go+O1gY+gpHG8avqrax3o+fXPfL8iZw/pTIXCxmYKpLAiqX+Qka4y0/C89lOOPfLd/HQDuUwV5e
MUZntJgDyBjs2ceISxBNppf8aL07+2b1uXocpGs97pnp0bUYVyDf1EoUbM0C+cr0ysNLQQHmAs0/
jyTOcySgj+Ecnfk1ATEBRAGPiSyyTVScoXnMr/XD0wLvmG9kSADZAZ6fhGsU6441Vb52w6MMYJOh
n2zRmlFPsidEXfAyuXfZyrhL0eZAuXB19xb7IsA5qK1WNuceiz5i/4mFkAOWxbYEIHMJPfHxvQzI
ya1sRpdfT1x3hKYgVu09CVUhqWa4VnhS0xkAFLIhaAL7CnBeRuy8rfTcvRClsoiRop2gp7N3xWY0
59vU/dkyFfcclYi8JwRWTv5GtLE/LD6Mzn0g/je9UrKBPj6tSKBCuK1kxOerrfDkbKKogeW/q+wR
r5SE+MIaofwh8vwxXxrB5mtu11noRfMHQvf/4O7MkiPH0iu9lbJ+RxrmwaylBwfc4fNAutNJvsBI
Bol5nrEH7UGLkfbVH6KkzMjIrupOMz1IZZYWQwZHJ3Bx7/nP+Q5yF8NwvhqNJyaMscUHPlOSe82X
xJYjXdDIIt2Ow9LQVh6bbdxhNVLnpnrNMOsjCva3wZxXT6W/vaQ9GBLXBGShLrOnqNnXFOISvqoc
4ivHfu/Xm5LOg3NDmla6mffuRpSgZZT0us0fm098Ar6x7fM1rN7xfaTcRcTmgkmBR4DQb2h7L9bz
n6V4yZJfn5rX6dBd7OrBt0Ei2t6OAKz4zhW2w2KAjHmJts2BXq4dtzDN3jlXLMIDDuG37rgWQEOd
tHylKPe+thPC4MrGQNxuV2O2HiKXpHi7E1b5OryTC8u42uZHOuEZfHPlLr/rwUo/NgzdFQLBd4cE
00QB9rLd1PE+ucDPfGFvRsipftKee6poYFNqHCjiGuHzYawcv3X3e0rCA8qUB8JfoMs/69om00xE
mz+AMmEbTQE61FGRITVUATQ6e91Cp48oBWMPOcejw8ceroixQIGt5Rsdb8zQBSedHi4XRjlUvNWE
M3bZ93q54lKy02MH/difEA5Jbdc7qC0cXeCO6dKSz5Mc+rs5PZAERq1E3uT/yvrW2tT0SoUrYsKG
v7bGLWE8+vCSbWAtZYYY54JXSOQt3WJLZhqGpELGwzZrhx/QwYYbgN0Be9e9i85I0SFXPhnv5iTA
QmaDy3/eTvR2mb8t7yWfFMj5gzk6JTS3o/ygbCjUogX0UoC3w4LiKHNX0tIgCk1qRl1VMGKoKs8f
K9+mMoAx+jpdEc+4YPfYcQRfRzRw8b5UKjNj/+s/y+vKDR3xHXF4LWyEM+RMurE2/Y6zpIOEzEsn
rslxc1LbxivxXhyEc1y5mTuu53eJT2zdeRv9Xd6BCV4iHPMd0pZdnnCmDAdmtFzg7YkEDRiW5S1L
1woubXCei8ENEzvmkcrBzpt79noKuj5VIB9MARm7uGJBC92M1KEwAQbFsb4LG4SWnbAfugMsz1Ky
8WXgNELBR65VOtgiO66K2QZCx8z0QMa+uEn5ile6LLZrKrnJy9A9cN11/9DJ2u96qsZ4XtJV4q4M
75n2/20nwb//61uSQ3P7gyT784f4VZJV6LQAEi/qOiSu2TDwH5Ks/otkaBpwLl1ErlXRav/TSaD/
Yhr4BwjSihrIWgMZ9TdF1jDQeGnykChAEvla/4Qiy2f5oyALo5NPBiATEqfyE7WLA2wagxfEUQNi
p0GESWEORqq+y0JW2Jpa3gSS7OCDB8Fwlk3eme6M5cSuKy/HOy9l4Hhxjwt3OEPWAsM4EPx+1RPz
UmggATpjHSYO3nLHVIXlND1J3IyK/0Q1j5h/wNiz5anf12yKhkAE+wObKTI2UYl/zoxAGSRQMHpc
kROMGCYwONomTAld0B/lqnd8Sh+iJuYZo8OjVRKY5IPI1Q6xHemBubj+nA/hu1Zn6VKq2WCGbHSr
tL7r8YjxqzuKqXnRKnwUDdPUKdEP9EMcvbB5DidMfZ51rHwR8kYxvUQRBRh5m+20sSMLCnc2Ss3t
VJSnKjJv1ZgfzEn6plJ725A9C/ANJJL/qllzW2iRnJNRWcjSXWSLFI79R8HpNmzD56bD3VioyMl5
cK/rbqeAaKgxDOqN8ZlTL8EprjhMbX43dQZxo3CIeLKY9aEOeSk7JADzrucsB1oA+yDud1UXrAWi
kIOBWamMDqmlA9dgqmntMszFJlJqTu2fJhJ75mulo8btExmqcRXvxRTqhgQEIdVWAVJ1pNPY1Mib
Ius+5cpjewd7IRHXlXhTYmM9TLmdtxfFxPaKT8DStZXZQUP2j1Eys5Y8V4nilR8J2AW1rSyX0j/8
IIjYBWvMDOpTJfXvDoL+/V8/s3/7l7b6wyLz84f4j0VG/QVL0hwhM0QKKrQfFhn1F4VGIAmnErMn
mtRwSf22yszZNh06rqERb5P5p99WGRi8Mu8nk7vX+AB/bpWRCbL9PPdhLKWKksL3j4GKRfDHuY+V
WeDAQYbbZrJMGteDkRGtQ+u+U/KLCsxN38TZeTBcK3mR0x0NXONDItL6teD4QK0iWYMqsWFkBP0j
hnlJX4/ii0jnGXvG4lCbR113oFz7sL6ka24+Tvl1Mk+C8jCYJ/4M5Kxp3MzYjMnswhA+UtlVVqo9
HwYVh4mA9UGtDgOoBn1kQctmvw/28dcYPfbs3GR3om8eXy1swRkoIvPEHc8qkVnflYdTDZPlJOhr
PX8SzLfqrL5hBEr0Zf+qf/KNEI+1zatl8VsfnLFAGOKyq2yNbkSknDrfW/qlJggBxm3YCuqhuqPp
jNRk45D61guLMWLAuxmBCd90nUTn0RSWZXm06nWUkFdfEnOGKoudGOLN13TG6zScvWbVYAUYNz3B
1XYvvuo3f9jWLKR3T/jwQa8Mxsu5QCpBl2GN8R2CC/gygHZ5jKjI9m2AhjaiLd588uZKt60/raPJ
fnAlHOObd2W4hPvGJBPsCMVAnsB+qOsV8wCRF0B8687viKFluRqB5gDXiWErUYIW0SFccLb3a6L+
6GcplPxHXb8ntUvhqu09GdhEG7urtzrCV/rZlMtWewzxhKO2ye5ulfWrNHgcybx94p1tlpxPceeA
sRJg5cxQKUCpbGup8OZLWgIq1AA9hBSRvgjt0VMf8+zFEugd4qBy9bdyve2Vb9RHq6d2Ose0yR/p
o5Y/caB3H3G575OPq/Ie9E676hNW5UWvPqRABcFCERFMjrpNgmHtr+mdSCfOlS7zLZ+HBLqLLV7K
JRW1PN+m0059VR5TGkz7Gw73S8VGEp7XBVmXiUKFXpZkpyw7qFehpqMPNWI5vprQa9xHtvR2DpnB
DoclRGlnh2rJiIYxZLAoXnCJqosVbvcgWH3gYmaAKd7icmXsGkjX2+ZUJQ8ddgEiJ8y1ljozz0ul
LK2dqazCkZ/wm7Wj6l5j4z9Poxbv2t5YlSgOoNeiA6o+Rul2YXEgyi+1AS7ApoNFf5yIw1vTLQR7
E+yzmoHPXuhXCPWc+cHpRXAv7IGYTbs121deJqB2JxiLxUrz9xY/0SPgfXU4hIlbGQeD+jq+s/SC
YWk1CVckeHKgkPn1DbI98iH4GIabubGKj+98h+JS6Lboqw0iu005fErVg4UmKz+lnMbBNmEgqtdU
biX0IneuJjupeBqNXcox7YRPeFBtaIjGuDOsTSxAB6TSRaSDCU2fmi7mCFRypNu2JKeDQyzyj+xa
Mi7ly4kuPR01wnnXD/pSUZzCwXttXBr27eNDyekMXhXV6plj7DzOpyuiKZzXqDzkF9FVHLQi/cU4
xkv9GqzyY5fT5atiAHfbNVC5cypQNj7xV8kRHhg9nJKP5/rdYjz31rvmNiLmg35WrK9IkkeV+6UY
V9Y6+SZQjgtfjeHnmhOrLjOtUl7q773JCsOo4gl/G/ininQ8MokbDbv8TZCcHGho5nZX/I6IJzjA
RdS6bwEuOIQmBhTkya90GuTtgVKUgvdmmdyZp3JPwCSWWTrTfsN9JFIFQKU87LKHE6roq/oGy/Qw
Spc+P86U6PcW6XOyNxncSEyTaEoMj1hh98pjfpwe6/kv1krcIn1+4aw5Ul2cH0tSTi+i69lUt/JB
L6AYW3JUHwTzchdVsXOmRyZwH0yYsw++1WmlPUPpbq5jSkuXLXGhOdRJ+NLWBAva3ZHnSvPYb6En
yOtZ5PCpYWTpw7/NJuxWhK96yARhfg7kFz93uSStBZLy0dqNb+Ebt/KwABIGN7agWcta9dzmCefn
Jb7YmgYjAjzlUW3J4FCsYT3Ump2iqjYnKaBfdx1HbnFn9Z3ypVTZXGKj4RK7kBiHJLbhY67ii7Dz
EwlmvbEhegGkmsmopr7M3lGDkFnX1TJZ3NXr+DKH4eYYjV2ijCK/0drD8Vpw4adXuN0MLjxqM5j4
awygSNX5Ln02VEL5zRYUhJKu4dDScAeBbjwoD3yZ8CnDyqnWjGrQanRud5CvcHjZK9PHvcuTlbdq
zY2/z5bV23CQXk3scUcue76HhfVW7qtdRlPnzvzG+HJAHeJi2rLc8CoivieuT+Uo4LNLpoFlcFBG
JSZSiSsA325WowTka5NXV/15+FLETYfcAXU8c1sAJv5yuoTVehzPABZwszrNFvne7B4ZINaFI7Hu
MCbk58lI2ZGBUykOUENL3vTiTgsYNtgwBNsrUsAIzXwzzQO84DEOz1J9nHEKL4UHp2XhH6r1oGxU
9WwtvS+1XgrpMkQYi/a0A0jxgZTmUrSTTbLx34h16hfd7RxrwaCYYc7AEB7sYX5j2sndojNacOTt
YIfy4u42GqaLXbbWlsGdH3a+qN5SvAdvDC+EdNt7rrfC42mTnsuYAKzIVw0uHV3+4PpAz6YFTfE1
ylS8Px47VijpQKLvGFfX3nebJxrvFUTRDunn3I67MHAD0/HqtcbV8REyMubwtCj6TUABkcDs0Sk4
b5EPxYfhFLaPkPE4jgfpUeGCoPxZwbog7PheHPGBEiax2AzGbiT4Ht3gjI0rVB7gehScu81yj2hG
C/saIVY0nh6sZSlsonuCX+xbtq51hHb7WmzSY1UduPYjjx6r50jZFV/UiaCQQqDs3ziLKaRq/JXO
ENhYiLS2P72g8NCbc0PxIs2SVTMtUNrKj5yokN2B2+GumIXx6B2vM3cQD3/9xL5Fc3unlxGqmcPz
a7uH31FeAZeDBLgzADlY5JIW8RGmkIJVw6621E6JFoYFFiS7Ghfi2Xe7d0U7MAWNvvjEzWI/EdJk
qfIvaKyUhZXnJtyKtAxgd7BsJLqw2bYOdY6JcsLyFq1Tcm7pHqFNd3gI8gRMmZ6curt3XSAth9E+
Ksjq7uUdMpv06d3bhuFq3275mnGQMkSBPM81663VY87W19VR/6VZWix3CWP31jYOVrhRrUOuoFwJ
+QLc6PpZOU/5qn7f9VtREB/LxwopeVsdEpuJPjdhsFUgQCL1OnE8V29nrx69lPHO10/yjtObRrJP
P2d4JDXSuIWwJookfU4NLWzlE8roDoiSKwPMYZvq1JSTLzIIfiD5RGrKy2eFdZvCOSe6C2/8Jhou
kHrIxOk6UletrC+k9qaWDpbL8NWbU7po+SsGymHoxr3rvSGfiua2MM8FDxU0QpEz+TVbELrsmTFr
5Qd3I0MDmnVB3uP9XfTfyo3FWrNT1G0guhU02sC9JUt5sU0/5Og51rbGWx3stuVjD9ROZzVamYC8
ih3wLZys4UVTLyFmYMvWO4yskIFUFNLwZD7INLN3KxiOMZzn8EkPT2N0NXkGYsIvFsmnhU0zhzKz
yO9yCiDTPGKVrdcOFY0xQZ1F+q0rj7BxhZtUYhx1E2kTFLu63U50+wYHgDWKPShbhcN7eNWNazzs
02bZecdYf8jiTSSurYh+q5M+7DoAWOzw/Esmu9imm7VL3kJvCPwceLwc3/OJdqRVDzNyHR0l9pv5
irtDzikasEVMGTFEzMqePBupdk/uo9rjpsYmHgUv8U1YehtYuBl+zzXzcGbs3kmhIcTfLD3v4Cev
/BAsVnDwP/1tJDCm8iLaFM+7Dc9ohmk76fOofMmrAZv7I2PnI9NjFp0co6+Ao/uJmBXmqGv0GbTg
QplSS7ZqXlFmzZRzxCbiWYvtiQtuq057qj0UklIo0xwtMBp5Tyq6+mNwga0ew/0CzhFz/iK8uGrV
eS3zjK2HTc+RGWcEm4qoxzrR7n7/xFUqMQq/GWfqSYT+EjMvSC6oO1P3YoXntPsM1RMyvqge9GqX
kBPjU0TlPvduaXWNNXxY/S2vDg3VR9U1fCGRReG1YD2RiPRYaxhr3gQsNYP1JrPG1I8DN449nJiD
jFjvmLQ6RrmhhI8gH+OZhFE1N7XFVeiI7nMsYBZaZ+pDnlwVaZGNR954nA75lyrM+cfa2Faaw2Bw
sA6WdfAxIj3GJu4COyBue2DDHVrHwnpL5Cc4mSPTgWyG0WOiG9OlwJzJf8BF5FnLpnR44JnKwVMO
gnzUb/K4YVYCcjQU3abd6FjgCQur5wyX8LDPJUwgnLnXEJ7zb0CEaGdFiq4D9x/dsjtXfZqkyjTq
5w3EjL8nB39mTZhEf1Bqfv4QvybLTJGie8sQJU0xRZOQ2K8OXXiLc7koUJ8/IBdnXQex5rtyJOq/
04N1RTJmnVgE+/Mn65Jk9f+iBwN+VAy+EnQha/5MPwo1tVc0VIbrqT326bKx5invc5OkTKkn2xNB
bQ8vFY4QraFuTWjOk0YCg8dTxiImknj16YSfBq6mytv4VefovuDIBGQm5diDDlaKefNczsSFkD/g
/yphIYhx7opRt9WYxooMGyUValAtHnxZPxqtaRMfqzSy+jMpLHNyvcWT8tFyrggCXDFIrVTJ2YR9
sJy81BEYDPxrYwXnmNPAUIGNjHgzIYMlnqXHmLPSlG0nk0iX8BV20jLV0QxGb1uL8k0PmPXX+E5G
8Vn06SmOWRyRMQ1YI109rVruSaMHMxKwYRI8R2jBQ3tYZYOAgoim8bfWqJ3ltnsRtHg9JP46kokz
58KwHbXm0I7dravYxChm6Q5my+jZ/A4Xi26mwcR/MmafaOdtg47ETa8A67JEfJpe8ZEYHLvUeJvU
07bJezfp8BgnPlQ6Htrg4pJwqxFDzzF/Techx7wDaNbXzmOHayWaeKZEKxEwhM7vPmYjkd2rInzz
ACsF65TQXo1W0aB5pRmD8Z6CwZCuRonBtzTcinR4aMYSLi4ZgIxuI+OeJUzfsmxRpoByp2hjatFJ
1dpVpLGwGqUD4cbuqOpLR0JhXnEhjpJ4W09Mt6UHHSJ4rmSmcHHoqJl4CNMIjEiy10rrJiqk2g0e
b92zz/ggUfEkW9h51YA/J44R+K6pUKAaSycogUs1q1BIdJAFJ5+9WyL461YUrgYrchTFR2Mkx0ji
LKo4jzBIzzHjjJm+77x5bMp5L2oOGmSlEkCoVDF9rIF11uZS0zsqDpu1F3sXrRnWlrduexT4Ijk2
KicaQNAikPFUgdM09OTzg11tSEslr6A5zRWe2TJJZzjndDNb7CxMY6dudHqAkzI7E0oFXK22rmj3
jqdg/YKZ59OIm/rG2uDJmcsXruRvKdiQNKYGkVkgqTAzri6VfszpLvEsPWNfGH8Y4biTfIzZvYnD
jXFCoB7/gVdvgesKYKyi6UjMf3vVfvpM6Lf7/HHR/t17/rpYy6I2k5hkUaGublbIf12sRZ2yOctU
/ho+/h0wSVVUDboSPXaWylTwR1mdxDEKuG6oGohJZgB/Yngnz8+Kn1R1whms4QQ6kOvR8H+/WBuN
wkDOxIwZ4yOSpg8L/rkffqoUaiqpuDa10YnxAgzc6lWp2XJwF+VtTk/ihLm3wovXY4o32kukf5rs
HiNQpl7+VuUIf4XI9Ross2ZYJSFtHe0X1mzDIyGhX5Xi6rPhMlnDQm/aGxL6SAx6SITaVtIdQAZQ
BxmW488RgP6Y0b5H2vBmp1VGH1hHPbUSfEywDkZOKXVBYRp6ZxIjm2qfLfuVOmGps9wUxm6qvVoj
UcWR9H5H6BG+Yziaq7zD2hvh0+/cui7ZwlIflASuOWJgIJfbRvj0TRaD0zSgat0F4stpAMfkKufp
PkCoTcRoaXFsD8SJoq25uadCiWy3eeBvRwZqslliowjPfZ+9jxzIc09eBWhdIoAFS/pIy+YezZ1r
2keAoVNPo6cCxJIEHVcSwOFDAlI4ulvMGwME8DAdNmLdfgWV/Jq16U6L2Kg1wqGqGeFl3pvPsD/A
CqvfNaBNIudhCf5tBanSbNmyAXoYnwS46aKW7FO0LZh4S7VpXn2rfU1LedOWAdas2lYQ7jy5J8Go
k/x7M4QW6AKz1IZlXA3xpnIiSvNuWxqwNoZgP4J+VcIZvonpIYdXGYj3Lok3itHCVxjgw3RuUIqL
AiC6RBFYUfV7ldjxSEFYKh4aamWABIfawOszrHrKxKYaEzg0GJWSsaSZyVtNw1gDOZWJQhVttLjB
6jHZEAdx06TbKsWdXD5Su+e08rloDCpjfcAUPeLVu8ylYfrQ8NC7dUYltXQ00eFlZDNPnsipPEMH
WEzmLpPxIMOzbwWiNenaHMPtCDyrICbii/x4qNVLBLQH/8WLkHWnFlGDoHxXniciGjT7krNDgglN
J7cYUHX6RsXDmWXWRaZuudKuwJIKS+ModzHSB4lAnGzQfC2doazAA6AN7lWt5ZWeCXsvuXUD7dGG
vph876Ev451CRYxU1GTVv1QYMGW9IqlFbwQWLF4gjQhxqBRgl/hKLJ303r0wxXXfD2ulmOyJo3Uh
xTT0MZrR5WKT9wgTGIgGiULrjIMAErNpOixTdhcxeKUXwqDsOKiRlpPyFg+jPTHEzoEs9jj4dJVQ
oZWvDL/nY84JVhBgUbD5r3pm/A8mgeLjwEDBeYCHgUq67u89YOYBbhN9VoRwf3zIzF6TP3yUXx82
c27PYhsvqtDYxd9goNov0CaYGks6HHS6+36Y4cKcsESIn5g4VNWQf6TzwZzQILub2ES+h/fkP/Ww
mZ91Pz9sfv72fzwZaE2YpqGIc7MpmdLkwXlomkexBKo81JLp9lYuUSFiLROxJyVWgaOGbK4mCod/
nGSiIdD0wOgAQu/FD8Rj2jau6vmvKXGYFid6pdNPEaqEM84mGyCRNbjNR1fvQ9QrRH9U3jRS+IQx
WkBwMiqSadMXmFREeIqdzIHN1YgzXbuqFdFuXcBZ/RYNnyPlxGZIaM501ak4qVRkxHvBanhGSauR
O73g8VVDEs/Er67vF4ZGIpN8YgB7B8c8WqNW+LsWu7s1tSthfExK3dYwC8fRiHULaHRm3noQzF7f
7WSxe05ZT7l4nEj6itXREdOESoxyB5EcUKqtDI1dlOuBRtOwcH1QL0OFIdMrnDLF0qajVJb9Uekx
RzM702LrApD0qPHCqBadzSivBgG+cGqXJkMIUKtUbiBUG0DIQ8VJGXt5rGhG9JrobqxBLToEkFVr
Zih+2K8BpZLNetMt7B1ASN1x8I++ONA7L2b23ChO4+giUSmsmJmo4pfcXCyh3ha1wnpxynnSJCrK
F4/P9J6yaw4MY9XEw7GpwqsSX0oG5UY8bbG30CTiER9iwNzUQAcT6CClFrPQeWfdl3a0sAa2zvO0
EcVnvzIeucoruxLHa9x6L0E1AQQYEcgaNGOkc1+Gds84ZUARnHCrZYRw/Hk6AMNZxs/CAodvnvFb
epPYNBSZAQiMeozyycgfwqhdFDFV8rhX86CmUsX6MtsnMeie+sRw89ii4vcrn3SkEjwByMe5Uexy
zOcmpngBknUDVTAaGGARdmgLFK3elZKNFX706T5GohLYa1iFtC1l8+bJut0P4rdhQFrSY8B/5DSN
4awFn1bwKdO1reB27wR8qfVc5OsdfVI0UgI9vLUYDvjX0tS3TTS8hFJi4Raaj2Pd6r9qef5vSPr5
XjlNVTS737+9of/rettWfymq8C/2ZxK1Py67P3yIXxdbTdGgJIs6jhw8eD/u7BWFFRW/EpqKMq/y
v/llqLg02b0TktaNGeLzg19G1DX285bKm3znBf2JjT3HlT+utQCnDctACTI1ca4S/XGtBVevCZqg
khqrcN15E2iNUdnIHe55MWwZTWEgwbEdx8ZxVIdNaNDCwA72CeYxirFeHqMo32i6wuhEc/pcfK2r
ZiMGT1EC0uBGkCxtjJ1Q9rsJYh605rBNAVcRXqiWopxs1JjmJTZDkvmS9A0LAwffGBFGH5ZzC4I4
Qmgd0iUAoqXFFLbFYipqmtvhRZCMaK8x2+4fVCx1YvAoBSWjv3iZK3OuEL2CEfXAyEEk0YlO9tKR
cBNGjgdxxQAdQZoiqKYxiW1SMTV+k8glF57BGH9w69m4wPatZ/4P8FgWH6TpFMdkwKVNIeLLVQg7
lxk46GEZZEyBKqLJIWmgqIYJ23zWsXjMJ23Z0l8h1Pewz5e1GW1KHUgZAbYonNX0od/HU8/gIRLs
MC4XFei9cDatALdJ2sDONSI92T5XfEcdjYVKiCBCX+iN+C6XsdNiA+okYy0lrwGrR5wN59Dydo2f
bkZWkLEdDyMFRgZxU6KJkv4QwbBQhhOEcEcnctOz8pUpiNPyJmXnHNZ1nrm1HDLWV+yYcbpiRJsm
UA6dtDPVj2i6tnJp+5x0TJVcDPwMragci/yz2IzLfiQTDKDMG8g1TROLZ75AQ3sShWiXe5YjJvyQ
U2De8aNC3F3vcBolotMSEJB75tgya1vTunW8bvx9om2VYA7yPHrVa2wd62SnMw5O8zdL/VYqp9yk
G03C/BE8CBVR9gv6WoyTIqFBqrKWeCLd0mSNNgjeQ+oj+BDUw1qSEdBxkoSke6YIQNBcnvzR5+1z
Dlh2NJ+taKTujDkSuS5JeM4xPgFEpN6ZfD3P0yKh9ITnxyDdEivdUa0n0MZe4gXVo61snHPvK8pp
/UsBqDEMlfYjutgU3EbhmCXAXZVzNCele2nhpfVhwvQ0MdotuUtYqqe5/mXO0ORuiQEtyGBlGos6
fzKoE1MPmUVqoTmk5nPu02lWUBCJX4UkdEobY5XvQwF6NsaQXH41abu1YMNqbCkI+gpvskrG1XvI
MGP5FafxgePBMg8BAMHC9YnA9jPVirJDAdQOEFW/YzJTZDBJyXqOHR4Bn9I3cVyrgbCyfH7OId1L
BiVd1bDqQCe0U8cjr9wE1kPHmw9SymgIb1ZpwoeR+Zryt1EVwNQ0mwmUjpYrZzZ4nEchRBV5/Sxb
qHt5oL0KE9MfhhoqxvGUQ9zELIXJ/VwYWbZ2jwWiSmrHwB0aJuKynUYU1WpJQQcAT22lR7gyQoS5
/lz5+NV7rlZxVZfqIsXgr1HxIJpvYd6spAY5Ve5nHfAWDmufvEsdAIGUNLDLhdPIRP8p9eC8NK38
Tt6nuNSy0QQZ89oG+yb/SNifybG4kNsRL0d3HEOBeg/rLGvgcDTxIDAIzAlyZ+BqO/lhFL4VPnZ9
wc1mwhltQLCGwmM9VQ86rD05CrdqUhNZKZ80jVy1cRjDZ0EJiDTWbHS7axmyrqQdlNCwQR9cUV5V
jvlJGjKC9fImMoWv0iwcS4s3JdbcsCBvUaVI5dCUqaVU9Y1eMCnLHwdZOQomy8BsY8MDJwXaNg52
Yv8Y0WQ04pypg+gNxfwQSFT5jPleLrqVGAAERooMUAMHfP5ao++rvncSVutU2/VjSU8F6rYWg4dI
joaFRjjkHp02qlOxoE05mgDeIbZZikFnS2i5sXJkg7LohJ3RNk+JSpxS3VhwoHmqmM2zz/xTYSXX
36N42BAupPYel0XPXUWZWNpyaeBCUjtXV4kK4gQT9a9eYDNeP9QIIoLuk3ed1RAx2oUULHrtcZro
ycVx4NfgWJXkPVSYx0ulnVeUMnsH2a/XQjoCEzYPXahts/DZoPPOCrylCmvNJAzc6MFxKhK+ZZgD
SuSORvQswFSTiajrFMHkMZPXuVeROjuPwpFiDrVJVImiYLED1zg9e51HbjTFdgCmtaCoDSbALBvE
+QAoCoeYaRRu35Kn5aDhRT49JsTokG+0mv3/0N8yWXFzRt1xje7dCMcI60Sb8khmFSpIro7zMSE1
llbBLQrriiYE8JQsx7W3UfRbXvonI8fAObWssBzfwWYo/WPNM6kERzVU6bpFCTHG9MXXXkcJ2xJB
pMGUIOXRsNqzV8aI2XblUk62xXzeMZ+zslrnUb3RpGTVwzqqCOQO2UYeSX1VcreX8GxqBF1DlU6+
RF1rbG2LQHANJVsn4D0wG5ODgzGZbuKesw/gVN4NUmUFnhoKsXDWzWLlWeMtV5JnSjRsQbpqCcU0
4nOhvSfV69RkO3OkI4lmLkvfNy1obwxmcT/aedo9DdMpCiu7LGN092gRcwLS8MCVncNNzh6dNBfc
P8wyaVqvMosHRzL6mwo3kaRz2jS/Vc27oDRrw292NV7/wmdw5K3CjiKaFP+AKYWcAXZ5d0ko8tRy
GCLNPiTcGarxzhAINRE0Zq4gs1EIOE4J2LFkI9iECU7XEXJLRQXsfK1pAAQ1+mHEZZN96/1tj7XV
K54N0mtd85pIL7X+pE8q8+8ZF0bw21NWY5rSzBmeY58s1OQj+Qdr2sy2kfgSiC0o5Ijgdww8S3V8
oMXM4eg9uEuTK4EMzAbT6XBg+fWjDPEk988VopdhYQmZMlfR7iULqEUGswzbXS8/JNlbbjxQKUOV
OrAuLC/Fs2+WzKmItIXJwYzMDQuRG6kR+izGZG081wEuVAsoxSTTXsWCkfBAodo78/2r0fE/aIsj
5TwXe4vrWJQPVhm6pi/RkP5VcMskFv2lzUZLvdeAAH9rclPA4fKmF2mI7o3VcDrSNlrZOx6zt4oR
RRK6ot85lYajjn1aAnE4k2D1h8Xyz59tDuFHldf5V/O/f3ee+b4n/8iLsQr9oPnna57y389v8rv3
qP/5+z/7n7nz1rz97i9o32EzXtrPanz4rNuk+c8d//yW/7//+BdUIj7KdSw+/+l/vX1Lw8z5a3Ff
8+Px5btqxDSaAcRcCSMrswL0985Ccf4RvWX/zw/x61kImZTYk2QwTNDnSNFvUw5ZnqUnJCYOKbBL
fzsMab9YOjNiE83JJESg/jDlQJOCIkVVDnkizQA49aeEJ2uOIP2eGSWhuPHZGaqITDl+iihpSWH5
rRbGdqhgiqlYJ6mm3AZz8d9gwEOfQJtykXUyDBuL0SojgxpNIkSb4OJzhune0VkGTrPXlE1XnaSR
bCAbOFHA2urJp5r2WISV7URhADlXL/pW9voygHWRm8bZVHaJ9T7lJYnQGsJIDIU3eQh1Tl34teOx
XY6gJw0j/ihKjCxJtszntq1KWMGibAH0pTL5BrxtZflRUtZei/W+UBnVSeVRkx/itHdjKd0Oim4P
gGzkKUHJFigNzVnopGdfCTdSqbpTBulmkC8JFVFVP2w1OMiJ+X+4O48k2bE0O2+ljWOiDVoMOIF2
LSM8PCawkBAOwB0a8N1wMdwXP2RXlVVl0disIdsy7WU+FeEKuPee/5zvZGEtR16qFl5WIjNh46jp
F5Rvii3Vx7sOsj1adY96oZo/k7itRpR8PKNsA52Cns+EyrrqroRZnId0bVEfCzHW/J5gzk+MPm/3
yZPEEp4Oz+Ju4XSdOvpK4VTmyinrVqr0Wz+LoG9fhDgLBUVePqP5FkgSuzkV4lZq6Rtoozcj/y6U
k8pH37o9E3q1MIlOGrhH9KCeVuDpRp6ad0hDLdEwQj2vo8LuEBu/fn9v5bMIBH4cBFtJukCdgR3C
xmBUauFonZJZi7stNJrfskT5zc087NmupiwrdtcqboULU8GiM6oNvCshkIqWEtTOj8iwPrBpTtyh
xBxfrGEtqwZkRn3HoTsEnb6NhTGs71hl48FuYV+N3bYh32SlmwhHqUWNw0Og0eJzSM9oPQ5BAyj6
eOnx8c1y3mReQM3UeKaeJqVES8GY0RoMHCppVXDmm5hmxXiv1ZkJWqQOW3hWQVnE30Cg5a263QLD
2sgjfOhTK7xK3abNiMAQFh36ILJMv8kfQc4KKsC9zZ9GoMJsid/EMYJyv6qVVdoflPy76zk96fue
IpP8OCDEPo21NYYyodVkwATXi5gpNpW1Ql+zkzoEtzRE5GpAbJHwJjyED1B3teo9IdAbtduxuZoi
Y40MPD5GaeHHyLdiXGM4YmGOilP2ZPitld4jB2o0M02E1Bkf1iZvqecoV7VMPo++Y5nWwrbBEEcT
Un5/hAJ6cXWnc5uITU4KUcrBhU4RlP9qc2egpkS0ymMh6w3Fr7AWP9ky9OJbUyj7pvQRL+vqc8B/
XNLGVLIZVgx6WIQYqmi9a2rK5ymiku9RoI6cUgQ2lZVxIg34pouIi7MWqSFK/uvr0P9fK8y8Bmiy
ppskTLX/JJ52u//mWfr1z0DtP3+Rv6wx6r/rEuuERV8ZKwL62d/WGJrO6B1C31P/o2Ho79YYaIYk
SFVDYa6h45fiL/01oDbPPWAqWqKqMc6ef+uvy+/+P9YOVm5GTSzcf/n5v3FIobO7bJv/8d9mye+f
F5l/eOQ8ir9X3B6RWaUjsVFnRazl5VZ+C1WIMtWToxGcEV5qtuuGUCKXhFEx115bauYxyS9kbeZT
52hFXoqhRpt7RCLFNgCqHIuNKdj3AZHXUbIZT820N4qduPLhD8of4/qpMCm20QPgmWV7yse/qR3C
7Ud9CmDAzUz4K8EMAmBm5mp9Dfkpbvx6Tc1P2tqYSr0au7SxMtTPx8g89pAJ/my530hvjKbZ0Ce4
cimEgZNKsYtBH/bWwhQJgUN2CsWpI09BFSxcHYLtFJACm0EcFdcKoDWbxRHwUPt0WdXuLyWRU43C
DBYDcA9u8saX5tBnTJAYqQibzFVKAp4y7ToQ9T3xNTb9guwllQvKKeaaT31VCPVsO73fRadTAvjQ
71iugVUnepDcdjLF6N0+v4fELGj03GVf3FCUi6i50+DxusHROj8tH7/AiPtG8eMCrtz8HPMvIl9a
HdzBmpWURXvDnVpHl9WG+Ub5jbuqVh0f5PXTJXN2B6TqaOCmd8K0zcdVUhAeQigpv7ENNT7DmWTy
a7ye1E6Uu4ZpbOQoYAQrjMEOzk3qJsIhEF+6oD1ZIvqKX6qhITkAxnho8nPZ414ISMPi+m+Xs9rV
+gSqOZbjR+pod2xXFkgVIoEpZylPTZatsSwVT4qDBtfnjPfY5SCTZkHV5RsniE4QGUCnVE5SbxKL
kARooy0BwAvfljoPFbLK4OSTQ4gQjYm2T3ptjVk2sB90EhSnWlh2BHqbEEcp/KpMWI45p2CPClsw
OSgX4Fkg48Fyih199ndgsvdIYcm3oMKIBHoWZjtVKrBi+43ZH3Dz3QN12FRICjb0dfJut5rjl1c9
Fw+4SyQzChewIySqLiIGZte8vMDasqX6y4ycS6iOMEp4kboVo+UdhcXcdORMomVnBn3uCn80kwD2
1kW/AN5Ilgb7Fq7hRRzjULONEMFDhCG+JF3VgD+3ddMZPLjwObhleTlo/pxa9/MdMbvMrVN8Z4fp
Tf7SwfwYR5VP/0pDwQENZYUc7uqrqtkE1G+ld9ve003Myenm39hm3RekffT86wYyMPMo9UV7WZIB
KxZZ4Z3ZggBqa+iZiU9NQTmKLf4Mc+2PQkBwZRn2z2j/lM0Ks8IDdsWdFi1gEs7DP+e8F0A0QFBJ
Cugpp6wY5jnjCT26Z+/panpYJNjFnSmYAeWFfVuhsRAc8HU0TntslmqzBoFUsRfK/ZGqv9kLvKbf
HbokJV1gFM0FXSD9W3vlxTeuJrFONzk3k3eDhZ6uuZHt5aMKQ9IlsDgchFXtHzALc8SN3bpy+yFo
Xb4czYt6g9DkqEzZVhyUuTcBxXPVo3VmtNnCMCKaZIVK7D1+0idPgasQURXwJgo+98AE0JXial98
gGVHOBl2vAVP6FOyu4dgTlGL4pRrQUC2Wz7WA+UdtzCVg9FtPP2gcZAlHRYtkiLMn/YHqplOFY6X
fo0bJmegAoyMCl+fwsLBbWk7wyxUfD8q7NO/CsOCz7L1wLoPINtGWy0XhXEYRz9lKLvB4P+ie4X3
wLL91RHGWrPF7Pfccapln7oMYbkRaGRqhhnxrjqm7ucQq3NPp8L+HvL0ZJq886UBL1W3LsL5Fvkg
WZh+zpXacKJUysQPb0oX9G+Kr/hRUFuh5L6DTfrm1kubk9tfssbpQSo5AN8HXpLr1OHoZ7hI71m2
g/APxv40fXO3Ti5IG9qM6VxzD55Sp2y3leEhkSCvJlsN5hWtXvAGf9sHjNAl7MCKkrevac/NoKAP
pvf4AN4fhKd9Ztf0mBmdf+u5XS+LePnIN3JPSYkTccAXfeJH+rDk427AYmOPyCCA4RNdNexjuRXe
Xcp1QR2RRuQqrA7cqJhkcmOjMo6ON1xjYI+SggobnhcCQsh6IsC4elASjijrFgem2FUfFmQxs+ok
smv3m/6qZ258e+Vi5Ss3p1u3mwVrgPrrKA43RPxiMs+U6I0rk+186o8hHVbBA8DNcvf4HkpXJbWC
4rdDU6eGGv3d9Fid5B+oinwEH1pA28Job7rBTa4CoDnR465KbJFnd2rQldkwUmcmX9AtmwFq0cbY
IQHSKvhRS/taPDyPzI+J5oFAYqgzcLbruIXa3bVQvR7VWfeEPMDEkL/CXMQXII5+JqwT66L1nLpI
ldrFRqU8CrbCAog4PVI/DWkaFP7T8xZahLbYqgIORCZ8aYTVY3lnFz7n3eLWxUZEWSFhIxc+wzMY
gaBpMz0rUX1gbdYN++qCoFi6YPtrafbluuZC/I120ReJPrhT9TOsapeOI9IaAyuTSVGND/OIwqKo
3LW1f6sXub3XT7pk579SIHyYDEhEtKpAfiN/I79l4ss48lH9vVNPh3vocZIRoGiDc6A2yV2YK4U9
ctmP8OIsQuDqDOkSGK7RfcC7LV/EffdAagINlg1fxZtU4rVeyd0hir/EeE4fAYeViIGxbss4Bwxo
auVaJqUnfAjvjyfbiH0s7CQB6er9oZzK5xt5nfix7LNAY7zTX5P7B52j1rWqTzSjdt2+uLOuhRGn
JS6PPCCU0sZYCz/T/MAhO9dXTfN2X9sg+RE2m+cMs1yl6rqbE1lNRpffUYrfcuHUSPu4ORD5MYTt
AMRHJiS2HdpQJntPgo3YGXV/gVBt+TF6+pawTXje7aKJgoFSpcZe3nfDPnV0d2AbeaPoOcBK4EwP
kighKA1QHJ2LgVO2fO5p+fTWqQGRjFY+icZZKT5y1VW3pujMXuqTntHGBd0sjM1roSy4eY8sal/q
VqJRcf9U9+b0Gbfb2p/Ul9qixO+QKH4+LpgEAPF8KCs0d3Ul00DtmGFtwvo6qbdzNsB5OdXyKge6
Zp1bmqRgaiXMt5zHcfjWuJu0dAFgyxTDJLwZZ006yePxW1vIuovq8KT9jXSZHOJ4i1pyqFumk7oE
A2uXP18UevtAzuUX4pbwz/SbK9AIbqFBeLZS7g3i6uIZi3fZvfTpRaRqj4yZA7HwKDj7oHHNt+61
uAzsOUL8gjYoqEKeOfOHMnoVslfmQZjYLSBSLdI/xXrcj0xvMHblzS21rdg4GvlbHBkrOPRMDF0g
B66xVLDH82lvaKLyRt0XyiBFW2AvOLLRdJ7wKfMDHCueemcP9NwyHFSdIRzWvFX3/fOlQMf38uPz
JbstulMdZMlyfOHDxh/s6HmB5cDorPLyEd+502/Vy8Ao5dAfpNf6UJwiXsqKXdh27HcJTkW4LmSd
GSW74Pu4X1YOnnatolrXifLD01zrLQlmOybYGUFxGuaIFBGL3WAsxbDkexzEUGazcgcb40XMNClW
2XudW9r79tXyCJ+/0+j+DVX7oK+HPcaYEVeB2Z658Xzc2BC94Po0mTJumZcYzL7f4j3lBo3kPl4n
P2OU/PnH4ynJoJV+HuY/NUMwAoVWcKcpKFky+DqD9uSoP6hefgsfv6LEQjW/wAA1QfMNAfshkLRu
zY8veti/c8ioTacmj/ZlKo7FbFJ2Naq1TAdPIiG0SMLywF+dKYMEzXX0iPP0xWXBTQz+zodykHeI
JtS0f3Xr57ZYVG98wlCJ9qQr8gk2bgFOb0lOmW3uCY9OWgfMmRJGu1hnm83A4YCoVryOPAgjZCd5
9eZhNscb0baQnwRXQoH56RbPD2V06YfmDXkyHrj5mKxhrhkgRG9eTz1DvEDkIe2eb/hv2y/691Fc
lQL97U5Moj/k/HYic+sw2boIit2scHMWsT/BIkehC7FgA4FmPMajO49flZctYMMRKfuF17kpqNFk
F9Qu/XjVMLJZa5PPn68+6Md8Y2dmnHrL7sgiH25ZiKXVIqtMOtf9nRlpDTXTdvQBeohkr0FC4RGA
gC2AlHGbtuMjUhUm2eBU/OIagZ8LK6N1e5eV2nFlO7NPwo2OWLBry2Un2U0bPtNFfYQIaE3e8wUr
dsJuF+ibve7xlLPY2MNlAEUOYZxGOxdUG0DsbRbvCsVN2K1mEAO4RufWN5QvTUESqmxv2+yjE3xH
uKotABbk3I+mAA53+ki/JTEkO8kFJYZPQHH1UgbWcr57dcDwuCKzz9nFI+EsrrLlynowlbZhT2bc
ZZh14EgJ6o9pHVs37yDYiK/a4OD0o23RNA70cSDDpaIrfOP3G8plkn7dKbM8cnwSaK3cs8NUH17p
TSdar8GqvWaaB09+JHdB4pzdMQHsD0BTKiDCNxyNSfxRK5dlH1BbaXMaAHwZh3xHCHL0nODMKJ0b
uWyuapp6Ivivcw+ohzIsGIzaHDYE3G3IRvY3soQ2H0amlj17xdEblp3zB/uwHK4yBhiwTtdBPsft
MemdSD5XI4CT1ZOOYfol06N5R5dcsFVhXwwOdvNmxS6Hv0Psc991203FteFk78rPk7GwtrU6V/9s
b4Gakir1E5NKJHSHRW6u7xT2YUz3Khao8PFfPRQowUiiD84UVUPVZQSk/9sEpvios5//9T9vP/92
vj/y9Ovnn4cxf/pqfxvG0Do3j3n4Hpge5wDe3yIn/KpM85yFIoZG9w+zGFmXDUPSSQj+Y+IEnUzF
AUyxt2GKsqH8i7g4eXae/WkY8+eX4e91MlUp4qgq6NIimqWDordeMkAv2Mhrdt7rRj6A+ijHk0mI
23CnXxBqI+FTkv1O/1V+Fb+rCoR+RtWOTVrYxs5GcJd89xx7JSJrACNiZAjb12SFcdL3KvaVyxxo
sJHWTS7gbbSWGMyAjaDKsjrzYwKwWbc3hLMwH1uUwOpBK3CDs3NqIEF235YqzdnJcYyWpvaGOSkx
F9qu5ACCn4QJOza1Xv7V0hdJ/lXUL0N4r6Slpn5Zj43OgHzkV+MPSX7lfMtE+iYFN/nQWkQ3lhyI
09ey3JniQS73uXpsmmOtf5YnKezeOXJNH2jqtEm6oDfgj8AhiaUDp3e8X/lawXLSLLvNzuzYx82n
nbANq834ne2eF9jfWT03fGkhd07KG5KU/nBXxqn8g0CTu4n/Q7/wLYC1eiwvbZhuBKdeme5jxYsD
/dJJA1L2DtYhl0OXgxQRUBoFiIXTnmAfreOP4CU+xbMw+zkfbDDkpUu6HVbPz+dnTAH37YU9ZsAc
+Nrub68RUWX8MzbiAlHoSvOrU/s2hbhIxA1KZf9pUTsMqmb+B/FoCaKZ4ZHw2BSveLQGp7kMSwJv
p8rDtxLEr5UHAuotejc31W/vt/7zxAqVXgjwOGJhr26t/a2UDoguj42aXUcc9MbFrODxT/NKLhOg
q7iIAjl5e2+KJXlPZKA7a5BNJwyBeBj7D5+HRo88k36kM9hiobFLt/pc3gLEZa4xYe8ALsrH29J5
mhs/vJ6mpcD0lKtwpm6BgwiTbRoOQtmhxNdH74GOPr9Vqzu11ZL/yYYqNH+b0UVWiyZsinR7EyZx
U4Mcn80DOd6opKkoZUBJbjBPYTKnBcFn2+n0zgVj09SEvVcQsyLRQyUhQGxse8uPyX06jbnQ5fX6
gn7jNF+Y5b9gVLeTI+ZO5wYXMjw1jVsiH3ObOuCGMitfmcuF6UIOwVNJ7gWCC+l9+9Jcc5svUj48
dU8Q5+dxkXfqSQpiZE08Lrx76bDQhbB7yz4k1bfeG4ptdJsJipRsPh55uOWcw1GusK0ftMRFuUXb
OdBhhnHf73gp3/lOWCf7xueov/asjXJgX9/dUGuZwJ44Z3NORLEAOMaDVf1LshUXsJGNTUJLg8Zj
QK0ARERfGPtnC9ETQv7+SMLKTZcg1Pk4V27QbArIGvB4Y2zwKLVoNLb5+vimhx3rdi6u42iJeAxO
Cv+V7FOzzA74isz3fmMfPQYRA0+fi9++bxJGXdC1eS/5F8vEhtlcJrjnBswlu0Fx2SfrAiWS+jSf
VFUZr+UB+yBVvd5EEy+2CtnDpzWMgDIoNAgSmp4hxF+/0KY7hdIDHz/bp8DWV/RnuSEEC/W8rRGb
CaR9YWt8nuDXm71bUdoNlS69ZOUOQ+lTOdaJ96Dh8ZW2NNTO1bjI99UHBTnWChe7/FKE9XUmkZeA
m/ma7qNHlaYPo3JVywMmy+cs94bR0YSVfJXPdGV4aLjLAlsKPRnEor2nskacbndDgGv1yW+hEPw2
7CiTI/3Jj3gD9aFowqZeVN3hDzhcyJ0DAl+Awb0j76XtkYWJgfQINYNtTuzAXObwDx1gb/DUCWWH
Q7uIQeswcpOo9N6XH826f/j5AV9uvIi+QEbLdvpWbm+Q6rgEPSo4eYC1fb0iMOxT3UtLp1f8hH2/
vEcCQXeYcxhegZux9REDEUMAliAM8NcqB5Q545GtAntccIof2gfTQ/Wa/jKiTZGGt314e4HwX66k
+R5B7aO0viVLmTspFGtPy/3n2wPOCGpLWN8QaIdXhhaI7/16Cv4Id9nApn6bA5mS9nNcC6tWc8av
dr2xj8ep97BJNmTPDslb9C1+0JWCI/XV+Ow4onEaBSBEpZUZYI0CgZ8XQVU62MRkCYTONDjsg/MM
Q5ufIoExzO59xgqYIysNDthcDzSb+2gRnxtOjO3d8blfb8dDIjn4kXmF5yHMSqKsgxI85AXuZQFl
MZ6+yK4McRg87RQ3OqCcvAI9ccbPNBhXmAplrzumPx1HpVcQ+Y+9ieBHA8tJ3vOdOBqAYach+soA
owVRwx9LwKO6EvqJV3NGPMrEXOyaIyNmNdfsNspz03A0V7cETppmB9+nAqhY2z8LQ1hd1jFDlf4F
Gv4dlei5QN2r3p8GJ4CQi0kRVulMSmTiVO7uuNcYZ8A9ww9ZO+lPe/LrHQLUZ/aZu5rpk2ShG+Nd
k7x77OBiQiXiTVN150ZLOGs+ixvxQQLUxBHnQhp8c7FN+eV4zmcV3+Drg3mDsiWHZrLttc3jwiOJ
DxYuy01KPeDcCGCizL3w1pnfDNJGX7gU8JhvAbYygdcb4Y+S7s6eNnBz8aVbdzgHYQO3jxGZPztb
Z3ODC0cJEPupVv2HthpxpwXxAlxh7ckdctIa7hasg3hcSVJgyGelXXO2zTRftXby1/OgBDN3/d6A
hiXsbYv+40N9q8kDMq+LoLLZCV/vmlG7hzxZfuNWG6WgRjqYj6scgEEi1R9bmZ4eM8zE3UD3FDWe
q2rylQN2RC/GJzC6MbIGbeWUb3N4ACKnQZZ1pR82/PRclfej0O108O6PN45U0wM433zSs35hJ+kI
+a9ktqr0WOor6VdCXNGWWR5ObwSLvSWVgtlP9sPMnj9sLdOr+vSXFTGdxk1WVbsoUu+DtnfI+BR7
uGhFCNWTjd3Ptk5Z/absJnYMdYQHlzpWd8h2/EFhoZCxshgJ8vRruzdX2JJvpHnR0RqO2sZBTq+M
N5WFYKyrwRdNf4xC0ppwzmvL4ZVIIbIU3owUEA/m/dw2a3VYIQfiuhySD8naitP20a7hBSMf3HrH
eL8tko+4W96uxDM5xlox4CYbaz2hfsov+CihQvSos/btO4aAtEf/k7xjTTcy2wcfCoUCB2hxj1e1
l732xFmXBpaHYiYbUU9+I+jAcZm4pgp12U1C8lcpmPTJ1n7RGZSBHMSsDAwEmkBg4fKla4W5Z2yT
AKaAnncRB8ONrSGk8nKFt1BtltQgKVnIGRqE1XRt3ipxBZoIy3AcfevfAntpUqeMiaYVtWWQoR5B
8g7hqRwcJkJ48vqrIZ30rasrO8Mtvyg0e+ZOSJ+UYyzYNg3fNzwrUe16d8qiGzamvin43dfYrFkK
GpqMyTNEWGT4eU3FK85Aio19ZOo6X2rDrPTwLIXCxd2e08jB1K/cohq1j207vAgvXRcW015nFbB2
JDHQSkE+P3hNGFesGbNkI1IKegtvc/kTo4shI3BnxywNTtAJY5fPUyavYApNF2E/fMa9j7015LdR
OxHOCoZ62Jr3VH6mIBvZ6iXxT06tLj8/jaBTVVsyvQbb/jxTmpFXp7rboRUQPHsFqeRD24CRpWtL
0wOrNHiqgevWz7W9NSABnc3OB2MUX0AfodzOCuICt/oVt9Q7cPwiWjAnkq2Q+rAxd2rFfmx6EzPa
RirnwvrUlxEtkyUSSi6FWeMxhG5jjzgCn7dkgpt3wB/KaPQs87WwrtrCujcgx+0BdgEpEULGnG3Q
45ndReN7ziDhMjnpM6zp7blrC6TPyHKqcwk5ZdXaHx+5V9IvckKB0GUPZYh6ZYS07Jw+j8P4laG3
UKSC/kyfCVt5L6kPLd0E6tkYt8/4yKFGAuKt+pnqjV8GoRjuD29YGtLRfexxzck8WL45Gt8pWzxj
z32T3jbdh4mTlc1vQ5TRmawVk7lHtsbATKhgV5sBHzijC1lnZWXz4OWqnW+T909ZFNCXtLc7mkft
c1Fg4gbkZMRLsB9xsRnva64RHVrGDUBU2KsIvCuL9uvOjTB9KaHwfQeHtB24hHovfzEIZQQ3K3i+
Mi6lzu06IpSmdqI40m5WRKkRf9i0hvsVOz9S+Ht6aEWKaRU2EkEBHTBUrnyi4MSNwoWUlq7CV2Hw
6fblMdt0jfNf3VIkS7KoY1+VVcVUkTL+E8mkLe9z7+n+45b+k17y5y/1N71k1jxm+DWqDD+A/fiL
XqL+OyIKeomCF1WRDQnF5u+SfAg5OIgI+BkIKmgpfzUW6f+uIPDA0bbmTlTElH/JWCSq/4co3z88
8hm49PVxTMt4NiL99y6ubkJUQCa2YiCO7oQ9zWmfK4sOoYZ5nFvcX5X05S4FkcSFZUBmDmjYyTZP
pErlEnd7evriFaeI+g//0Jkjun22qx92ioaOSWVGITbZJ1EMhPFAMf0s2ynA+tAYQAlFHocOukoj
KWArrA3bXAuYR145SuG8AfHMZiq3/Cf9HGFyykwbLthBnQKMD8aFxBPmjuiFKyLO7Slf4sWyZXFB
8cfp8VW96u1xkg9q+6mZi5J8EEBG7u5bq7WJWEEK0ofDQ3WAH9QU3qiBWbjS+f70BIY5bFyfrymG
BRBv/RvhRAlT53SKPQU+6BjepQWIs/tLm6+B49/GTWzN8aox/eyoGfIRIoIdyvmyqNZREtaDP/30
0+mBIfQjZTbHU+fQRT28h8uzOP9hZvFqXK2Yr8Lsa/jBU8SOERQRBsUlNZMt6vYGQxDHEoGUX2DV
Ib5esJzEK/0UlkeyrS7ckxppORUL5cpFLmm8nPi67DrzYiUkFkbl0CnBUen8cSxLn0wanL6fi+zq
k6xSA0CQ3e6o1VkStI5ec4LgZ0wnGou3Uz99g/Wa8ZMJoLn/RuOK6WRkj8b5HysVUjEawTCfeedf
zN/bkO0yRnwlO9eY0sAUTuv0XfnkeGD3vxHjj8SLzVDlwXU73m39LMPH+5WOIn60e0iynneBEcYR
51DcbXqepkOgrCxc9UxhPManaSkwRAUOgfvGt7aI/xyNN8/bQWD/E44GTK/dcFVdGJphv8wu9Uo6
lgbb0uVAOL13CHenC82Dueycfy44v/zJ1+3J78C8WDbl6OvkFX+PBW0btcjagKYY/RugWpq1sQ65
++Axj4hgn7YUfRGD7lEGxfmIw9MuzdnKwP/8YGFIdefevItXCVqs1/NRfjB6dvEUZPPsHw7BkivD
+nwQS52FtjZk9UeD2d83nOMbmORMOqnTi9YUfmdLUBx0+YBrT1xkOH7ZJRjpSlsOcBxqFawWaoDF
Cs8oiZ8WbyxI0cleD8NKZm9x5x0DTOJI+QE7HKeJYVg+j2IXsus6YKOYHIOjPOi9dJWYW94MuLGY
grxn8MTbblu+ZoZYfGiBEEn0YmGQ+gD/mnSBtWPTI3zGXa1uOX9oA0Iosv6Oww7vEmQFLgM4jrAf
U0c6arCi4yB/5WSvDycrC5+w8Z31uuzpVqKP9QVHInrTJ/VaD+M8pXs75fRbePHjTNuVvKTdaSac
4hC0MYXdljSEIjgwL1EPIMPXE+6yxn0oLm6+pFqk9oa63I6s8Wzc9jjMNbe9llBzH6Ygm3fyFelp
//PDzNXnC9GSmPiJHy14i9w7Jzf2IkPwqFfga+6gImkCciXOiC/FgfrlipTd9FItm8r/pI8w7XeP
XdY68U+9M2xlzVmN6ufKOS+al5j9CRoM37aNVrqy5X+QOEh9AQD2yq2CeQtotAQILugFT5mnkGzl
kS4kGAn7J3uAOZ9xsFjVn3jMHMZ7or6rqlATfZzLmeSiLkEhNi9ytEft7THc4Q5gKniY8rduXE9Y
C+MNgPumWYpxEO8Zatka5xpQjfIrH2e2/dSHCeIGMGhPaSvDlW/BWG2r05VGwVD1lV8SWg+mwsDR
CLMtrZGDpBTYEzvDD5VD3SuJaNGvX80Qi1q0HmSHgrVIdsW1hyNeMJ2RqEEoTUv+NfhsFrCoqTl0
7p+elC3y9/q5w+baStSguSKjPMR19rgEkmiTMl04kuwEYcHqVWBwq3gnZ5AxXmz5RNvlslxGn+OW
V6166bRd1R7F5R/TPvqKpnolYMODfhMw5azng+8e4D/9v/jfo1MeclU8VKLmJExtHnpP/WMecjjM
7KUeygg5PqMzrkZUnxoYMtlf8uPcrFZ9FkoJISkQwAxKnZGnLs/D+dtJQlrG/TnMp0i4Iqnk6Cul
P/Ozsd1NjKwEMNAUn5rr7I7i7lVhEgiLcatTQbwbvftZwPTE0gIPjsZlbucG2ODX8YUgRWRhEp/b
qzilWL/FQv2MK8+4Wi44JDNmHkn0Lv+JDNvaJ9hTt3hEaIeyoY+uc0dYhMZZ2vMEN1VoIQoCItbO
6SnCK28LbnmoVtBDf6yQ9d8lD7iQXh/BfZV54wc9UhLCBeTdk7xKv3Q6pTLVxvqgb97ImrLgsGnV
2aFfeHGYc7OJIM2hkZ2e/US8jxktzE+317HEI/DCy8cnh8NsflsTbwrBWNtqEaSHAaPOoUxcrdzV
Pl7AuSk4WY/X57Ve8ILolsunm/EmOjibYHbjNzVAlL9Hrry64VGib+tb+nmgNd7BJLpkDOmWIpfI
MFrowju75HTFy6sfOU8xqb1DLuf2cYn4SDbec9dymtnAN2w8bXH7VLcVqkqL3uHwbPkbz5/yUDMT
UFw+rKiD1i9r7gOR+Si7iJDr7Mf9hkQQIgRs0t0dDWsd46gWSkgwgIc9gzjCbPEim7osscFB1QII
yVaJRavzC23Z4eJEo+QOtv8QfuUkGDn8Lu9Q9iG6uPwmO7UXAfwsKYhiowGuccXhVX4eu08lW4na
huy3/vC4RiQBVdmjCQ38YtiR8+Mj0WAEdwRauB52xk1UJYii2yHeJM4y7E8exjrsuthOyMg75Q9S
wkpdG7/UaZYjhs7V7SvGg/UzjmEX2UDWERFZUCN/uLAOmqAR3UR3K17tTePhfITxLp+TxH36YrNS
4pB40X/1g8ecaNMUHYKrKEnsuf8fDh4zOWSdtmn2z2ePP3+1v4UagDKJKscMcg2aZf19qMGQNYk4
hSUCYWI0+/dnD0rGYDzNcQgKx+YB71/PHnOmThE5l5iWDF5E+peCc5BH/nlWq+jGH8cieQ73/SnT
IEByU/qpzVhBO0fLrXXcMtbK8TdHG5UhazFyVkUmEuG6J4q8HRGUxuG5qF5H/aPU9Z2ZGmuAPSOx
n25lWheYEw/qvCTcbbDdfk2mklas7qysgptBSeCtQWIV7QaEu2hw0C4wJscWo5dbEzxhtFIrdkdc
KHDsl1gauzbl775HU87iohwGSVoa44OMV7fQnt93boPgcdxIkuzRfC80RiZWSxibK1dFBS4Hc9Eo
Enphr69SHa1Usbz6Wfo1tcMDQkLTx35jDVQzVrsYBLwm4sC5qyshmZguDG+32+O36FlPYjnsTeRs
qutFE+z93S+sHttsfbS4kxY5lp6KKmvt0Fi/E2uLOuiQJQBXE467a8N1wpP4hBNKij6V/DZlHD2K
VHVTYyB12nF8okOYyvf9DlJUoqFzvPS18jJWOTSE4P6jQ7S6gYUt1sCyIsoNzbvfF9i5fq3xayqv
TdewIZ9zZAchI7Qcn55a7nbozBpYv0rEzpIwmOFzTcvA4ZlTcwF7aOpJ6/c0JWW97hrNPmMJsdSQ
WLot3ThA3SFyNO06vZ9VHXAXor/VfYjil4X7t3kr2ovOXfSJiffZUeFTuTUm5CoFXyA/fOWBYRJH
cMI9WcjZAotnSSEDgDNLwyxYoAiJHb3Z43tiDJssSQOtVTwj5tiDL18JcykCwpJjD8e0jxbT3oiz
xTSLaNG56DTWGByHEXiSZD7matAfIqBaeflSVQAxGvbxTRNGVuGk0DMSjqkWi5Q5o55m6Uh4yUGF
JLBsInwtEOkbXViAG8M8nDtT3HnqwPkDyFVL7vJmtJs0u7b3mjBh7j4pd4ueNbSN/83deSVHkmbN
dSvcQNBCi9cMlToTCY2XsARQCK117IGL4F7IffHE2Pwz1dPkmLUZH8jfRndX1QCJEPfz634chVr6
BAhJQTRBwNqQdwO3S2CQOo1jpypQxSY9PCXUxub14vQEUoZWR4ut1uDeTePllVnDUcRPrOc8lzPC
DJFdUxynTaFdLNktYdXdZF/1kLpZch0BLPfsWCuiMsqwsFmk7IQ6zzhfV4Em41niVbxtw7j01npR
g86nCG2gih5zPtgUSbVWlj15Kpy7XN/DkVdJFDynI4A0jpmhdSlDEtPJdzkfzaXzqzXlXyjbUsD+
RmObiEd3GlALmtDFoWLn2eK3rMKYyeVkuCwimiwJmwC4qDl9aEzKKs4ms3rJooNgDpdZQpFLTlPR
sAymwxpLa4jssJSKHZEGWGrlIJcdmXeqMC0vFq1PIWY/T+hhCSiFxSw8C08zjjNLP1v0Gihmttf1
9RycbeR121QA9lQAi+iv1JZ5YGG2Wss2d7g3zes8HLOZC6Y9ahwo+4wim/kWIQtXyKza/KRxsSjx
Fy7JeLpIPfFKxu+ZvGDDUYWcUvwoBD8Ds2TMZWOo1qYm2BEFp7z5pdepS1py4hje9kAdkxD3O7Ed
wenM59J8ipjXY5aHKob4eGaqoR+3Ie0+Gc8S/uKpAoWKhF4a8qkuYECwR6T0S6vt2gQIwETPrbOp
R+1zYLUyzZzxLelczDyOCf/IMswgci+NKbsmEnAEkafvTY4sj0pIVzVef7B8dp8KzkyoTMPRCUqY
7JG4F42csBPt4y2PyJGrlERxWWrHST8HA0cqdgy9gKpB30rJkE/QQhN+ooCYRcFDA1PmnFMnTzei
AMEJ9NKpXgv/sqempVl0Hm5J+p8/MYmsyABAzJ23PDH3fztl8Aj5swnsX/+Af4iaig7SEZqYrqhk
3383gcnGOh8YlkSjqCT9YbAADCCLIsF7WZUBAv9zsKBpFEo8k8Wa7lQ066+5wMRVH/1XFxiQNMxo
pkkRqSzy9f0uaupRXwatKpP8MB+LNbrgQQHnOax45Y3UWcgG0NjW6X7cs4qwYN32dl0c+mVnhDeS
8UPqVc50FQ8mk/Z8kTmOdDedd8J80+o3bXiN1oLvwzIcWFV0PN45QZEh3HaCf1jj1aJfIUk2hya/
TJSVKKyE++ewtQOdZirliFF3eZzCzya5K8tr3n11Ay8gO79IV1JoRrundSosHTYWQuuXcBlFPB8k
EFgqsda1pdrp99DVedawsfjKvs2TSp+DVz8gMrnRu/bZvTLBBLv5jhjVyG7ul77+U57Jf7E6OiBL
uvUZQuQq2rA4R+etLtXutHyxS09EL1X83rLL8/gSH4ad8EWMjkro6P0yn6yN6ce3qt2Sjkqw4EcY
W7X+0pe7Pnm3WG6zLLXJk1cYsUR2aJ2Pm6GiMizwTJJRn2lymatH80MJb29/WwIJPetDvL6C4Svy
K+BYNpCSj2tENckMHha2f0i7+cbhRazZbLUgrMefLAM7yQl/SnA3vCSOfcWCe5OMeCdYQXn43hoM
X3BpCzu4J7xMP2Zys2+8b570EzoJPN1xthW239hE3lnrUvs13zi6ig+gbfBg8CLWLFwVfIN6xSsM
MwtUAWyy7IBtSfQ4t2khRyp/iBzgA933YG5qtue8OIutAIaTphuq09eZj7i4E4SO/kS7fbdR70bj
sK2aP3jga0AX/Nruf/HoBhcmUSxEWLNEkNg0EtkPG5ftYosntcfrbWMnkFpHdmGE1s+Zeh9nv0sI
m1969SBGPwLNy/KLiBTBS4XD+3JctF3OhZEkBelMDE7NV5KxWXwSq19JcoNNTw+Qp1Ph3q/Z9h8q
sLQ3LYW8w6VDSskodhgWdjFbXzaVyqvpF6q97BDcNNUm2GWrFPZxgzndjsTWfDjFaNJq+R3eyZ5k
HxK9BJvpU6MLiG91CShzq/A0QnITKOph8I6EEwik9MzkS+nkJnmiV63kzjgLFxhnNLzu05cGYxdZ
1D02KMElH5n6RHkwHkGuN17VcrVV6CFkQE7UPnr0fM++O1jIbrYcSpoePK/ZUVYwFYieNAD2fJ2I
I6W9fDKc4opAvAvBJK8KXyK74b7+qM/93WLadODOYJajwUR64schU3Zrz88Y5LJLqroxyU0uD9U7
vuKb4H+NXGGhy5wqPRBOCo/ksJbyS1c2Cpcl5ihWcIGLfMrV/TgtW36zjFXD9KTBm15Dt/Q11JuN
8mH8NKtdTv0KODdvVEqJXWsfIOSAhNqjWhKSm45YCama45/dk4o8H2xkdPLXHruYzZsY+9kc7ckH
a/SXrh6UPDtoSL8OqDuMNWRxRz7H0Q6OVOTAEKEb2XJwsoQKKi8L+VzwRdED1sxBCTEre5QOMd/r
vE0AY+Gr2tJCNRge3wxmP2ALRwWaGb+dwIY378pqQ3WWS6Rgt69s+elr2Qsf8Q6tncb1AiikndQ+
KbYAZsVTgsDL/oUfRW7XsMNcC2c6nTKYF8Y1IohbAIfKqNjqW3xd3ABglsysyDe1M5PV41LaRuXi
EIwiwETQO46ZMwMFl7xbT3kljnUnKuy59sJfcFNC0qrrJ+q0XjvsAhNHabt7d7EALD9p68I8xQEj
E/R2sjuDmYB0uqllZ6J72BnoSERnVE+o5YSHOm5zSs/OyXIiB8ynkWkHlgNY9Tl37ESPf5Sb9+Jk
YRz5Snk5JJdoYrX/si3sH9Oi5H2LEY0jU29ueEAUnDQx7NPBg+NM5uz5sWIt4J0QtkQsoq8Qjdsb
iGU9KTecNb0CwZV1Dvk5zFosmZkEbZ3HI1b9GyuzwXIAkAWf6mGy+wCd11VIq9ojBV5ciGQulEMq
HnB7iThMKDnNXc4zXbNZ9ngr4SaxMuEBvMmvsA5BeLsusaoryD/2JnHnK+Ja2qdzuZu+SLvpABVk
tUgu7CWAnfuLyLVVYTlCZEP4PJZfwIFfC2DEZIXt4ELomw1A7Sy37DBQMMJNwgeh20+8rHL2Bqtg
/xhIj9o5HNxhs8lebzSEJTrorA1heRZ9WJjWvro53nA9rPkgzLr3Au0tdwhLkgwqeUkGq4OFeCEX
pvSc1J618EJxlhdG/x41dd93hL2wYbloqeMryqwl+H3kTThakDcb3IdQ610YwhzrF4K9+Cf5YT0r
Ou6RDbOpnNkFxjg7Kp2REEt0GJ2qts965Lff2O9m395ikOl4fkdOQTG1ij7GnOtsJlfZS7nDr+SA
7i6u8YOVg4NySOjted5tXjcsvPCTkND4JLrFU3o7vxL42BQPaAV4CG1+Md2BHYa59iTE7tJvjfa9
VHZd8wH+auZzZFtZwdORTuIHPu5JegymS7IeBB1u0NWpgUCHr5WTEKmiwRt+iTzlSJA7FHlkFLGp
m+akpDyhWJTxPRAhQSCw1zYG2c8vJifhBmgqw4KbUTxoB4dx9Ep1Cw2arEio3JfyKC6ArM/FqSlv
en8e9GvdPvJDGds9XAeSo1bmS7RcGTv+4mz6iX7Aj0PteST5BVVjis1uYBKOLUnVs3mhhZJF3S3c
VT/Jj/joSzcu1OxHeOZAUxJIRtPNfFBEpfUgDldLO7Day/2OBoAHZb3ocQ31V4VyAcaxBDwYknyu
3pX0C6sIOrSgkuAhCA6ELeQBuaw37ajh7tmy0McBhbmzjzYlqjMAflBCjGfbzCfdg9qsCFsqhvNo
02lPc/fcEPkrydlVpH3gILVKjQLwWGrXkVz1OOyhsS3FaxS/5rzjLZG8zwnPXxezoSYkd4qaA6Rw
ek1pB6R3YuZK4qV1inCQhydNO3TzhTcNNyvWMA5Sre7K+O2QX/dd9FhkVyu/y+mbFu0WokfWR4p6
AWkQGQ0PMyjc1bFyQ80QuUgywI1JdUseyuLFzA8Kpk/zrIo+Cht2mKR6Sozt8N6bnvL+gNSOljKR
/31v97OfRnaOFr/4zfweMlkrm//Eeu7f4c2rs+L/rOI+lRnwtN9NI7/9tn/ItaJo6ioANR3R9nfA
vgKdxhLhySigPGGgoaT+0yoig4K0TIjPIgcvFS35P+Ra8DSiJsqipBK8AUHzl+RaKmX+9VBFl4sM
C4e+GewyHP7+eKhSxXCOZ5GRWNZpjk7jXbpKMtli7jJwrg3PVKPH5ZTI+kaeuPqgZ1AtRAssZxVB
b52Ss4ZWQrQoCcQVNB0HBMjENS4vxJ4wxM/GSgIo9FMX6ncdhSeSqFpPWI98thkPwhlhiYdSTKdc
XH90AEFaejA7XuNga+g46rMez7/ulsmDHqfHIb8rKkUtE36GnHxzzxu1m2hLTg9ax4wX/opFer2i
74i3CIA5L5BPiUwo0/zqeLyW6bxrZ0S0DhQprjQANnJJDhofI4MoYH5PCjHZLYmfJhygxsgrzPxW
ZxwdxemQhbkrK8NGxfyQQbyU9GvfWBc5ZeI1FKoCE1ep97jeRqADC5kj3Sr4DTQyc8YphMi3ItlP
mubSI3xmhNqjGZQie/LZzjqLuCmxPhWi9PAw89U0HfCR+rFuA69IB59aK1p833pF3CrwYUw4i8Wk
21IhORiO9vPqcOABzlGdviimOf1tls1dnn41a9u8wvOYkj6joM8jDJr3moOPSbdIilkgxgMK13Bn
TblTgvkRsX8EwnfKfLF8UTDG1WPHjNtK+14tPckKHD/CXsKmbc4PZcnnlCuHhC+PQhc6fPCyMlBF
kwdHUmy/ITcXEjqqMbnawKteMM/w6nay+hEqw2NH+WgF9FS8l8QDNTJbC7NHWz/r7PWE9lFol93S
ZtC1mdKDFJJjxDCB4aXidaZj5a4x48HppIWNM2nKLltMf4XzRy0GX538kzSci+fEb0vcFwKhgxSP
ckt2Xiyd1Mov6iw7pp7volTbVZCCWdoan1rAily4Aoz1w3B8zCASDYmy5lmHg6Tq+yZe1USCs3SP
lRa3ROMtJU7yvPTqscFCOLPbHckUsb5eiXq6yIo5l55CVg5hY2LwSC6NEB3FkCbuFfa5rjk5NJhB
RnYseenFgQx4k12SofsuQfON0llGzKM0yc0zbgF6TNmvKDO814bO9BhNNWNqVYpzhYsqpvJzTotT
x4hbN0hyFVRriuJ77GCJ9cRv98RQxa3EyRTfomzUV2POIODdy2jgfMfYjjoniR2sTvkxTMbL3LP1
63MG56slKNtgweauFyeRdWBlBk7axPQhsUPNmKomYq+h/jkq5r0NOE4u8lEeHvO69c0KOzm8bDz6
msxKKPoSwSvm5kusgkiqjb00cDxT5WOolHuVNtsl0l09nnZry4+4YuO03g2a5DU1p3OQcXrS5HdN
qw46yf4imR8m1bIlXouIuyO0+Y6bVYsOoVRvJqF7mNvKLuaZAnaMOgJwlCU59EL0HlhUViYifwLu
gqLzVLE+N5PgzyHZcIXBLzQYlpQbEGfMlwxuTUHcKnVnzGc9WxByjF5gSieqGsBF0zeKkWwBo6Jn
21EynSVKENpVUMYJ+bRJTzC5qygxYZ2cjUSpiGMv51lvoHRabhvR79on18LgLBe1rerCc93oBtyk
4knsRlyoCV6sWBoh+AV+jhE/11qPMieGkF0d1LaObS43KB+S76Ze2+MvsOR6BWyFjEpDqIKG8DC4
yPLrNJIs67/z/HnBNysrHH7T9zg20dBIw1dneSabKx8h7dtwqeeMRl+RA25audkARQ+xLVCPvB43
YJ7ZAzw0xUuQPFdj51iG5M956YLz9sTkJ0v1fSIt7AOru4at2qxmDrvTriqSY0mvR/eZtMlzr8p7
ag6vabvS/vXTEj+YTeCn2fOCJ0lmjAvLyempY0FgUEj0KcknyyWQISUp0K+5eqVfOJ9TR48xafXL
ARzHiJtRw4PCOuwU05AB2Zz81FCX96CjFMkaqdo23iXS61DsN2HCe6GmUmQmkoB5k1gdu39T34Xy
SElkDttFcBscSeLQfsgY/yODKS5Qu51QyJehnJ2aAFFKbqYwoq0Wryc/ZH48DgsOknrcasVgA3/q
YVNj8tHFB8p+0TlvKj+JylLpXIQZXXuj0jwVM+fVgoYQcC9yufY1smkDR2HpMysbOsy5tef2J9Ix
+jUs/tqR82OHLKGJxoH2SGxS1J2bFAFnMalXCmInEcQA+T7eXsL83OZ0zdfGpoRyLNFsLOOqqsuL
MUgwDDEKpaUrtiz2aioJ6R+fsKstWXqoBKgLcY74Ue4YG4i0B5vQfBIXOtqZwVNVPJrt8NgLAEBC
mDRF0B8zRDslgCMVQf7W5NdKiziMwErSKGZn8cTRpmZzaarHWAJ7MvDdSIKM0NixSeOHF8QcKYTe
YaPhJ32LoSqJsJQX7/H6pk3wxanbSkTtTCoM5kp1EhEi6pL02GpQWCi4jS2QYBPfoECCYXIsXpxp
VnsZsK2E3sUYvFUoszkRX1SQ3Zv1sx0Brk0BGTaZM1211Dze8Haq8ZtUmw8SkkQ6t4+wt1F3sAka
jea1onxJZdOD6jryKUZd7llErEzlkpcSXnQk13yvl53710fqU/yfCjv8twkauiKW6n8zeDef5ZD9
sUrxt9/4j4UGf4xCdh279Qps/OdCA5c2ifq1s1E0FXwUfxi9JcvAB6HSx7L+J3/rt9GbGhYDbwVw
YpUB/K+4tBV++Z/2GZwJcGSsFGSdbpc/jt5VEalJagC7qpToHsOnLQ1YXPN1QvpHgWUVjjrB7B0l
vljfmqH1LYiKoUFlHMHB+N5brPA4osqAGIZgNwwYiQJnzLunVoQqg2VRBYvfVYtTIG0UdM8V83dW
Qaln7WmacGqhIcJ9ENu3kTzBoBoEclHfOnSEMtkJI15gdtpDE18LC0PzyDORGE1YYzREvR7W+7Dq
PLECTjWOrrIwxgaMXmyqjUp4qEnnT/jVLDTAUviVIpR3DIBxcNM5c2vNuzwzL9Akylo5f2oq5cEw
mNCpm6fW1jOHDzm+qxXLAVU40FTYhyR/u7OUYOWj2aUX32tLgDYfulOGrpKPGwvKcFidx/gHcq5X
CUhGTXkoGCQT6id04Bw8BpREtzlfuDzjnFae7FyVL6UFaBdwvMrrKVSBpOiZo6gvddeTTmlIcEn7
KbhLS3Sxhh/apa7yUF06XF+6wIiBOAp1JzB8rWRuVkKCuQ9iFmzoJMAHGFn+YCZrI0AHOYXvQbMO
CgDEQk+ORZ1+tkn4xo71lnccFcA8tTSuJtaj1uOB00Q3wfA14d9VCyCK8pkq40NKxwe/CtQuVMgw
uXIsOmSzftFpix1F4ol4vlsSnAnrdqH/LuUfXoch3pUpoXXSYLDBRa1ySlDolaKrV8RVrVu3hpLc
Hos89YMdZQ0GmnyoPUrGY6pQYhuw/h/Y+LAeMqTv0YrsqSwORinIOz3gExNyPxiTLXPEPoiwAi/1
li4RN2+LX12bHy0wKCJblrTStmm20uwAwwiJue1qStcBdzUqMTuj22oUCSbDkxKJdqZMhxZHbCm+
V8SLrcwpCvWhT0WvDCMPTwNCpeBa6k/F6qGtb0Fa2PVk2Ia+7Kz5LBSnisW02PiZfguNnoTbsxT+
6LCHVbnhkyEbrJCdzuycB7ZprUUrUKi4p3RN2pf66LUVUBdENQnDSEghfJN9qjQABD/LCmWkSSgm
BJhXizcupIQ6w1+WUyFrfsP1kgvr64t8xYB7FNuejPVbEmAF+mSLukg4qLXErcC7C/9eKk1sJM+T
KV6kIT/GWfzcEnhVmvZkLYG7aCbFxvgFtIGIf84A1pDqT65C48/yr5SJKCzhB5nrCEZpvSG09nqh
1VPkJS3Usqy/GkX7LA78empx0mFlb8F002NCe6+GFp4bod6bq2cl02J4Q7yoOQFoHQpp1MV+v0aI
YYBZen/jI+VkT4igJCAaRh/lRA4vRRIFmtRjZizrZBsw8pqzdS1nyet5E3e4vKyQCzE+TNUMoAcB
fVS5TcDJ4fUKYgETieQ1MvUOYurUEd0tIWLfoD3+9bfl/x6O/P9zPyTpH9FgZ09HmCSuL5l/99os
yqFN7/9luLe/q1Yr6v9Pf8w/XqKU0qMOSZby95Kx/4g6rZQX3AD8HU3TcBX+4SWKpMWefq2CXPsD
ePP+8yWKdZESeswCq+1Qs/7KS1QiVPWnt+ifvvLfXQFRVDZdxtOKSqgzABievw1cwlt+bmS6Vdh2
bYZuv4I/BOloGmt8JiQ2uJnbs7TTT7xMyOLbVe9zwG4UYu9um9BFQtS+/DkEgzOLrgydlWEVit0j
uLwmPQywiE+hZGOskW8W6z8DZJrTsWtrHHgfOGw5EFP2smc1KZMTOJBOjYZ9FOxQiwlMoBGL+mYk
H2+u22+FVKNnEXs9i8OT1p2sLWn8ajte2y/zHSIvq9G2+xKwT+5XvXdHZBBeYOkc4oj0yiX9YVCA
X8p7fZ8ziS5bMkMqS3RczvNyUn31I6MhMeJ9wroMMpf4EL6w7rlI3zziy31jvETqARRc2m/YT2RA
tvSddp6/a9WleGi1P7fXDL5teWGMGBtioBrBLrALtgn0FdPTdCGWKWxj88yamyg7a/8DKOaiOoWc
djcjLvL1WLoBKIuZiEracvOUOKyNILU8Cruudd8QxGbOMJi5Ihtsu/PQwwZNYKStzccE22OXlRBM
qk+4a/fzwKaYzUq5GXNvOvdXXnroSA+tGxt0GWxNrJmF275QJletQ4833wqsXddS2VpOq2yXd9PN
X4XhcDAcVkPLC5y3L8LYpH70rXSKdM6qboPTOjhCPVP9af23FYh20XP3DUbCISbOnexHvu/NSGfS
AwB59hGrqMeJwB6AsbKHw1SAXSDxG5aOPvQu5LYyWS+adDpau+AW5DtCEKHhAEEwz+1WBrWiugES
LFaOmXzNSRT3xqP6MHU+j0lC3Vizbu1yMsBALJ66B0GLhJ/OIACAaqy5ugAKBbAtdlrhc528Sbj1
w7siOU2z5fYQRV8L2aax+4CRl7yW7TEoX6L6IdXOHSGgV/hi0gWCoHUy4k9FvhaRCwK6+66Q5siw
k1hicxvbrYXUiAdl3dT3EBAGl6iTFDBDQQxh818hHod+jnmGNSKfEMog22gCxp+LA0300cCNEC+7
KfziwpRP0zWJEL3Ah8C0A0f9QA6NtThZnP5hJSoNdhU8gSSjXCu9imxvil0wbkVurmIHurZTd9mF
oSo9otspidfAiBzdJX9b+rMonLuWE/25PpSGnU0eh2n6evgvdebG2blLL+lwifvLImHrvFk5LdfT
k5hee7bRqNtp8h3LL1nw2lZPPaZh+OOE9/VP0kFEpMIBc/B8GOoLS2l99lrpCqAgF/aIJF9LdhRo
2QwBpeQ0x+XHerJJE8YgcLk23iJyTTyggBrx0Ol+ULuJ21mPuDaE+CNmgnpq/YlodHkkuU+OMfvC
gKTHuyT8zD+0EzyBvNlVlT8LO9WbRPvYkKeu+fxhAskzN67fStvWJ3mZfdZfLXPbd4aWz6JN+VBZ
DFsIKkfAySM2ppAkDuktvebmsKFoBMyw9zhxeVGXwwmQTfmQvEPTHsaD2XiMtvxcwZe3yE2ErN/D
D+OjE7faBwtv8nELKfBPurGa1lPYD2cO3ki1cSsufYidblgeKBdEjRkICNGczVrV8PBXiG/GDzHw
giY+fubNJjEB1nuAexD8fmlHCZRE7yed2zPDf0LJMAjJQDvgK2k20m0G4wvb1CV+Wtf+fIOnjayF
qaIB0p65/PDnF+mrzJyMHJj0oHEZIt+R/rurnDD6jc4GkypVViDEYN9D6Kc+fPH8HuKhPAnP2BVA
Bhk35ZNDT6p54W08EfVrOPCTXhXIBLqU6x3xNrm0JsWTn3LPUxiF0wN16Z3JKxKdmvlz3WLTMoEK
P32aWCY/obKkv5DSg5f62TyCO2ngXaqkuTfVp/zEYrwD0v1hfvWR2wGf4inOKgEyZ7qpb9E12TVY
Ny8mtgLEvtwR3lIW9sC9P+dr/7Uwpb/wYJd4Xx3Co4kRjP9fRJf1YGbnvS+STUSX3UgLIVofSVVU
V0MLdlDTsSS7XHy9AKw7v3NxVQmPEK+kyKPyc8kzPqZkZx7qp5Se4sGvIz8F678tyy0d6ZnOYpSN
Nkx07FrOeW8sjKS4ImBSPJFJIVVldLeaYTOMb8pw50lPSk1nlRLdZopB0g8l3SdUwOnUv23gJ9xm
sv2aq5iw2I9NgX9G9SLYn+U1k/fU33HPtcJe7e1eBtBh18aO3KTdnc3HJndgSjV3Ym+TuJNJ7kUr
wEcYwZ5m0DnAXpCM4R/IPhgmkB3phuFMwKq6pFWaxkJPx9UBh77mkekYN+OVNLQIlOfAoy3cdwcd
fyH+1414TX7Ihq5UBQwS+uaVSOO2fHzMj6/dPdlPbmPjKjjWZGv5/M8QWruXtdjPocXqHFBZyAlh
cycSkBjO8KzDuL1Zz9MB/7Z6wQ7dP7Ej/6LD6qCFvP293jMjf6gPU7a7c3Wq3hw81cPZSq+1Gx+C
j/EQPQHl3S7AJUl7P8FAg1MF3Szx1ON+UPx6N3vsxU3FTVjU4FP8APqiAl2fj5bpppfgkdf7etD7
4R6uga3z8CahCjesukaVN3NuKTZitS/GrYr3i7enU53zwU97l4WH2PtmsyVDthfmLf6z++os4BX7
YW6jZ2JYvAwJXGU4JC7Dc6dfe0fzAbWw4qOHkwfbIcDYtmFVnlu3qfDZvhWb/NgZmwzGZOzmD0RO
o1ft505ZNK4WvNF+KToElqaPhIAVfgXHpMRb8JOZP8UdSLA2O3Z67fHY3esdNz//klEenPypEy/K
S80oYbBLcOdPTPonpAlB9oCtJpztDquvgnP5g/raPKjbglWI9ktaESMkH1VWia7io3TknsB8NZCV
/AX+A7FirS68Tpip3SHeAI2wUVBIX9r6A/Mi2y8g+r5wFJ6gW73+/GgaGUoaNQ+PzzPRhFdquvNX
uYLIR/hMQxuvnJifTec0bCcIZnsVhz8M3Ztl8iXd7h6YiajyWX6hAimInIJjwHIFWZowiLXHvj2M
NZs7IEk3/mIo0eJxjnG1OjoE7JPghZ/T9f/Wgev/0b4zTMeSJpn8S9MAW/77s9QS/2H1/7dD1L/+
/n+YAOhRE9kacGDCwWxgbf4HL0LDyawiU1JPI8oa+/d/mgAkysdkcJzqqjaKvxXRYK0WOXWJ1EJz
9kM//CuHKCAUfz5DWUTHEERVGBTm6u/+/QzVKILcUn4E4dAePJBwFqyo18WTb/oHpSc30X7iobHv
6WA4x1uBc0Z9v2ROuS+3sy3veTwCJkRx+JhZaLJD3pjaXsS5hHXX2iCTqSfhMX8ZnGxnniwOArQh
QWX4Ep8ZLVKw8o72pd6pNJkeaaPCN2PqdsV7nV3wzmQ85zCEor6r7fkkGm7DIwC6JD3BqjMcyHdh
mrtWlC0KyP72bgOxcXvbefQ+XsrztKWrCoYxVjTwh5+Z94H6D1wv9pnGgH2Vdo3h+KPTP+L0paRy
GJABpTDmtKe2INgD2mPjR0CHelQgtTjH/M4DnzZflaN6pUsjdF5kDYqDiJluPzyuxTIke3qAXBwI
9PdwPCqPmEwFmfSrAxmxcJIe5pPH3l9yWYKmLTZT86C2L1PgU9UBae87zf25sjkC2ISeFic8KJ/M
2U1CXsvpLnnmUvgCqkx1F695mzMn3NY4sOwifxqza8kmJBpY+FP/E42PQfDSVh4rqNrVMMQT8qEz
bLadQf42AE0hsbvaIaM7JsEnGT2r02Wtmhk5T0IrhjRm2Za146zKIgsFS5I5WNT7WbmJAhDVC4vd
ULyK3wqxN30746C3Xnvt0zJfQfgV3d2UvqcHkUpPwIeAQfn/mJWr2LvRG81f/UNNRH2at6i3kBcu
dC+4pTP5824+YkrdGXtCYpw1r4xL3cpYxJR/F/iUX8QIY68Pkgx4X0TxdrsJ3vpjfSHsvdUPa78Q
ezS4XOSSXyZ3crHmWT7eW/OLSYHkoYEVlYM05kY7eoyrI/lErKCN69IiEejbUHaF5Fz2e9l8zgfq
r234hIphq98C7QrR6rSlgKFJtpWxQsKXCePWkYSWXNFAcN4nQLM21j2c/AXyZHdVe7c5VLUfxG6C
SEp8Gm3yQ/En6YEYITY3CxKp6CeBTZvq6h9+YproXcu+NtvilVFkdQrjSbScpj0UKMFfYUfR0VaI
cbJ4esPF6uFe5guME79GWmvecICCiwgJ9Bmwa2ewWnh/n+boat35wax3HHhztEqmxsYBv9CQ0Oes
DW36W37EOxpjA1W+hIqD3kVv9mZ9mput3tu4V8AfysnxnbEbwW8YQWIn+xg+ujfKdneDmmFrwLAf
rJfUg3ldPHT+Y6r7nCCYECj1YWuqU0G0LV8bSnGHFRZSt/TgeV29Iy2qkoMmfx571m4htATClG8W
oyapMj+MgYJcZGUbnSznb5zxfEOSu24O4s284ctDKU+5r71VvrTJB7JhNIbd8liWe/YqKekvD1HX
aFzidb/6LRVByJNI3zTh2sqbDOqAaLcOjY4pmL9hpz8RGqc9riOkfCTi/mu66uqpfLXGbfTQVV7/
Kn7Cm0FSQGORXBYBkH35KsiFG0Sr6XXxNMY+Dls23/292TNgG3vsl0jSH/Lr6IyvYDOY6Lk/ihu3
IvQt9SMiFCH4WXWqk13+Y7EbHjfjXfZJmkDHQwEIDiTgWoLvg9up58CtJp9VruB9W09F4lA0MSJr
iOqOcKr4Ed8h/975bqRgPzJTI3Ub3Ooq+okrvojkFNa5+DzX/sEpiJ9uccmzbnHVU3MsXYLkJrHN
kaBj1z+Mxrt8RtLom0NZucKTpTj4omA40PFFJN2WHw7asGOrutE2yNAOUfjcoypwxPf6WOC03iMH
FTfzVdtBZAxfmYFGGwa8gzIEb8GRrnx1hT/7GPT1k7kfcHfYOH4h+wBar8ATMQi5hk8R4BZf1CdT
ZIVJnsA9niUMJUdxi/EJuzoJGkYlxwBnAOmBndcWnwvGmHvjaVcaNvyf0AudUNxskfHd9jO4SW7g
bh1ckjaT7xv8mAOO1yOOf06iNCVtWnd6K39CEML0+FzwP7yA5riZ6zfAw/WafAjHHo3Pf9GubFZ+
/rNPUcwyom6JZNAVzWSY+DeKdN8U8f/87//jv/0ppUZO/Y9/yN9HKVBZawSNAJy6QsYV9OC/j1L6
f5V1piUAWxrVm+a6T/3nKKWjjqurcRLwFsL073q0htVSIt/GPPVX4++sXf48Sv3hC2eN/fsoNet5
Eqm5QGGNcDKh4coPjXKcx2c0yVqgdYxcqAceWjC2iGsqoKvRES5MO/V9wF1/DZQNiFTcYxatcSgt
qB1VtUHe0m3zZ0IDwN17jdgzLls13WKa4XRRYwyRbGxJzaXg8Y+DwR809+10cpz/xd2ZLDluZln6
VdpqjzTMw6I3BEhwnp3u9A2MPmGeZ7xb967eqz/K0pQZUnWaaSsrlWWEwoOiO0ng/uee8x3nC0dd
sEOEPKnZkkIHfT0Ezg4ZhQpBbH1e/yJlqwDgSbunaRzohskBcXbGJTJnAcm/Sk6jeildTXOFVyjE
NH0sleoEaas4QvwfAHPnmKhxC+EVPY2PVrjwjBZVulA5VtPjI77X6tWyXMhURoCUyzp4zldEybYi
VzLXRzpqsMhhk6Zu9s5nUifPPaRnUnlBe++zZd1+B9kjHbZRe2cTbsrLVnopuqt0n9Jz335PMjUO
jm5c8+6mh9ci/ghBqWIiWo83gsUNoSAKfFr5IdC0gEE6YhVtIvgAwqiha5v8r0Vxip4Dpn1U46ui
3CTrRSiverNl75UiR1/Tp5o8hefa2+dULFzy2XuoH2OZxvojkmu+8/JtjBeT+Aaac9jQ2fq1vCFu
Tpcn8fld7ebEXEg7B1+qduzUA6XYwbjto42BgpScVACPZwSAUqWitXjRstUIOUZZsr3To02vQn9e
BAhVY8dxbtlHxzE7y9pR0N51wi+Ex6XFoB50aQOGbYw2JIQ67uAz5IthNkbQqdCOiFkv+h1MYmbu
E2VauU2rMOpbIs0reuUdAWoRMax78mOaByGhth5Isg39gxzfiwkw8mM6m19EOswjX/Qan+CKIR2B
CVoDQyOXjcnQJqzBXIVMOpyB+4pHdKA7ChltVTzCMDnVUtuhJpjVnK1/V2+gsvGPOr+2u/BdMmZP
ojxzfz2u8U6FMdCmaZkOOP1pq+H0bquqY+XcxRYAgAPBJq4BY5SQDNQntTzK8trgvYS8xqIbDMM+
8Z9f9UwmYVXgffDN25RWmA/plb8waravOgi/qKAfAiR37jC1o94CWjrYkkJRDhfhtG6KJWxg2gAi
CgR/6x4UaL07JavO8ffcb7tVzmoACxKr5neZsAbcUAXpRn5o9UZVLkyXCm+7TvzgNxOrWBYDM3a/
DBiPQjt0uDOqC28Q2g305EOLrlZ44OUdteOUrdRhnb/A6m8jBKWJH7R6HIXlGBEpBb/2VPzFfCup
hyB9q9XXTtvxXzMYjhDwcIzB7FdXHGd4z5gNcNRVxWRlzCA+0ysFLlI55CVa8y0t3/XgU2Kb5MGO
eeXXMf9yfBOzbQvOSnUF467rWyGCAP1CYqnL14Iro+UJh3h6VatdVd0k5STVn3JxmJTTVu9eC7Kx
xsvEwq38SIXFNBwKYVsqwqJG4SrO+KnIMKQLkmf1NQw+hnRd7TkSzWjHnj3cLdoPJfd4QeLsrpiX
eDoGNwzq1rt+CaR7Hr33nzgjBdJa0r2GSkQsiHG7K0DYUFzWPgy6NYtr9uwZW4rSTUEvsZyvSH1V
UNr97ucrYHK4l8CBYlBrwpcMZvaYT2ePy4GKBMjM1X8F0WcifEMESezGX5twRyA0Ne5w2rrJ7Nl1
0ADTBpBN2INZ9LDy4HhiXFl5Ds5570nhHolf8F4nOBIsjgRw1xaGaYa3rdYciUXxImAwq6Rdk7yC
KJkw+6hLk/ioujKBRdvwZq1VxRN28MBU8fzZmxMV25J3IsjE2j7VpRu8ZP5yIs/3rIt19Hg3oEHK
S9q75b2HhCnMogar8tzIFjDDRn/2BSIKhYsnni1MDpwEUrKtqK3r4lXdA1OLd4q4YejEZJ4SxPtg
tIEx8OM/6o9UfATEh+9fgatXmDMWA7qpOI+hnNZHHrrBYhceY/PujR98QkgKxzqSGnQot+estk2M
eb6x2qvOFsb6bpufMbziKGULJt0dVaTICSj+ZqBTDENjAdg8mMfWihY2Vn8UVaXSEZdMR4NZC4g/
wdX/RF9YH3Jxb7fRuTA2WQusbWtBqArP/EyzdiuTC7xBng7EQxu/hN5LHT6S+jOrP6fGGcxb3xyj
7GH06658Z5I+AY8KjVPVrQyMxcZZC05FdfS1bYyS54ls2tY8L7P59qUHnLFAWih8FPZ5tlRW0zHf
KF8htC/mzrN1BE7FmD5FN5vMH/5oi+9eX3tYUeT2p+SCIWu7xGVTW36EKCjm7UtFzvCJDuAChnz8
dIsXyCAJLpRNWb727Y/ksVyONp33IxN3ja6yfxe5M0Z/9xZppk3DUExT0lHtTGay///EeftOQhwQ
xzx5ZI8/mSD++Di/D52qyPhoSSpOPfpw/uUkZByVJdUAjWCATcDq8MvQKSL6UX+jPGfRfxkgNI2g
jSkp8m/IhL+m3en/g3b3y5P+g4swKITQa0aPGO5hDOxsy6EEsdn8CY4DufLWRWjGqQC53640TvbP
EgWUfDiIjgmbUR9cGqEter9AKeY3LOpke3IK0N6UK2w9/LDKVe+cmmwo3VNNysfdlXwAxPgJsBnE
6ayn8xggzErdeXasLDGHIXGjKjMYUiMtO910bD75Q8shsy+OrGpeU/9kVE49HsRpxXad5Ju4AaFE
XWyartJxmSs01B3lb+8nXCb1W/go6jfd2kNvNnEwzWrm1ncPCA5p9pkPAdmeIMiO8gILRF2dNRYy
UNtLZyBTOtmC7+qYydjL4lTIWV4gl1+q6MXL9whSg7ky2LQMi0ZfbizGQAoB90Sb8LuP1aKiiI4b
y4JRPMVXZxPLDoh1Lqid9CKXpenAgG5HHHC/6KC+To5IDU0fL/sfPV4HlGqQA4bfis2idFFDyXdo
4AmgNjo8va611R//fNOh1+CxZ4bGxM9PYBYcawqM+G/yz1tGTSq+NvID4cr7BhSU0hpCooGbAot2
8eid0GmB4Ldu+tl8568qBrhj6c28DUdiFI3n6xAcDFQ80n248PTqZngvjb+ZQtAH5F+VdzqBvqzk
AVkM4wrQraVcH0FPinuZzi/oeMxWvNRdtjAurJUYZYQZfLxjuRnHM5dLMVhYsDGTLXXXscWYRA+r
G3zSdeKWu+TyZG+es0u8PtQIQDQoYwTxTvKajgPpQwoXHRAMNIvprds0r0V/i326NI7NR/E6tvdh
+pDKS8PC0lf3Q+nqXBmLlwrIl2swJnEc8H4YnwgBdNOZNFAzOSvC4J1kdx80jQzPhM5Wwk6eAa+X
GPfr6p1/UvUSdEfmpuY1j441HEB1L0vUJezMI5N3Fh0y6wrpAHGQodVXL8zi03Qe+ytTfj26DOj8
+751KMxIDiis8DiofoGRle6S+KDHe31cJzqfPeKtOFOP8Ia/omZP2ohwHP552+K/AsyPPPURanyg
H/cQKy53E1CCfIqvbHuDM4AgmwE73k7eRetfpvImxK9e8Ci1L48Ti8Wr1/Atkc+bJZxoYuG7YND0
o8+OmneOPJx86Akor/6wtubkRnCbGhyQupthXOE6izKQiG8xPcv3srt20oslL5EQ4/aeDdswezTt
9wBJtb1343lMzwbnsoB5866oNEcsB05tBsMaQpCrEDogBUZSjB+06Yx8rGS2f9c2fcdOSbpHEOZP
nGI6XcJ73Z0UxvCCU+PI6dEU1h61sYA9Tq3ljg6WlFdVcwt3UC96cmKYDmYwWmYnQB5sxSCC9DO/
3fsEqWlXjl9AB3nAQcizQ0AqVwWw/2x5ziM33HFe+J7NZvP5tprmJWQwWgyc8sCPziQY/s0TomKB
AFdaLyWgTHuEZMtw4q/GNjfrJ2GL5bU+u/9W4Bd8w2edaceWo+Yb31S0f8YEkJARmcQl5YRJTVk5
FBfS+M9FJJ6l6DR+IAfJWLaRiXqwNHyK+TxhPgMHkLx7H+JrQFhId4eX4MGLsVYPA1eG99GZJ4Ub
Hzi6w0IRDVr5WJTadBfAmBv41POT7Nwkd/fBUprsTNgn0oof/VAeddmpV8pkh/UuS3mvzJuBjorL
LBrffK7z98DFsNauSEY4vGy2Ku75gun2QhR/n+kLlvZdebSknQfD7sfju4npWXF5FlLvsjMEOWZh
KO1+BuGHnSxnOBH/SMy6KGaZErOVYD7Bq51bV0117OcXsDvw1h2Ke7L4gUE6zExQfRzSIL3wNpmW
z7Qfa3tjiQgdPEjKGOOBPCXrbw6SDXDvg/UO3xj3r84mHQvNnA8FOT19Yx7i1h0X/EaalvADRlCg
e/7SrJKvunzDFKySXZ2pHMpsXF7lR665KlUuHK6zVV3MB4tmoRUe73ZaxqEdHY2DckHxLLluXopd
dUod8ZofgnfjOKnHiX01Z8B8UYGu9UD6Zy9wwIoX5bkN2CHAToI7kcpfDPg/8GJgjqBpi7oJCK37
7lM6bvLl82LKa/oaRbzn7I6DejQPLz1FDrt2Ge0KZzxF2ICpZlgk8Eh+UJSta4kkzpnE501jN3ek
WlqOtxYT5rP7s47s5O3vrjaqmiaJpJhlWZWU/+h/vX1X//1/v6M/TX1/fITfpz7SsoYmKhrLVqY8
Rq/fpUYJeytBbAXPLUD/X6VGUVGQPp9PR/4tx/Jvkx8CpQK9itQHGqXxl7a22p95WOIvT/zpjP03
yH+Z6CXp6JHWKgartWLBaWOomqU/WBcB89Kgys6AsxUOVf8G9ohj/2tEPVNJFZTNmGj550I7mwCz
qL96hAiC2Mu8paksyV9rPhQtmyIqeLJy4WJ4FNS5fzPF68gOCponxgw72GYCnm/sqvUiN8mNURVL
rWmNcCRxzk1rpDzhkOuLLx3hLL+J1MQvnuJMeG/FGSefnP0KG4ABysNmandsDAxlxmHWyO2xX4Ch
jWJcMTZ3gRpnBxZcyNWio74SgIyieY1HVLJxx1e7INvImLKwdY12wdpuX3wP2O2xcWL+ZOdjQvqh
VU/fcFY1c4fHZzHB4CNjcKV9eMP3pFFwyq0hPun6+tlyfcP5ETTz9yLepsMDKRFqy6If3yrvxfI2
JGiLBpudY/YvobSLA5j8HErBTOosLvWVF+/xIRvqLeyvqvUE/bWbgBtH0J+kbZ/MtOo6cC1j3Uyf
S0oR8AxKkYiTxi0Rq3TjDXX1yedngN8a7G6KWzG8ohzV0Z6ULtISWmD8EiziYpsaDs2zNvIfUqIP
NfswaTtFX09UIh7RG/VhrSU7fqdDkge9aKM2fVfGyeMHnq89hQLmryy6ptrRDI+St+mafZpvC2Z5
SOcM+EhN9+e+jwYkXoPDBOQcnozqDDlxXTZ7wFR2bbjRUBfghJHlKC8jjEZHRsDTI1eFTnFv/bWC
8vTtY0WD5OiK0gbznP9NLyQ7/5bkNJ0BHVPKPgbxvJ9GZxRcU+ewz6g0F9+8Y9Yucky+ygwBStuT
xcGEVsqXtFv5dOB0t0qyoS0azz6K7vk6qq+W9p5W7z1rTeXCN2epu+KDHiKELHnZNUfzSxodWs4+
SF2zYTTuFTbn4hIEhyZdQUsS6VtR9qL1XbHPMxeA9ZGwuejie8op0dlp6RtGvaliaCVzzCsbOEbm
CM2iGB2Dz926wY2HkJ/PRw8yuuNbPw3p5BB1TeXItNIY5nP0/JA8DlpQN66S/l2wyhlpl1FmzbyI
qBGAnbLv5nQ1Wid5uITKticATHOidQ22peAAKCG5BVLsFbpRCymA2eCoAKIRsnl7bQ8svqDMyA96
6cfadpR2JVlr/MWGTq3ySzuntwJE6s0s2Nt17V17RmwrNN0nFtYmFI6oHWO2WOKxyhl+ZuNhQgyC
+biX9pa4Jjpk7D91vgtCwPB5iFxPQMltVusmmzUCSD6F4S4UIcMWsMsRW8X/8bQAKoia+B+AIRUu
6ktlzFn29RCZEHmlOZ04b0xL+UerrgZpkSZvTF/Njs7jl150aBKTaa+g3aLns2sTRx/63TC94bUq
38URyW3DvZo4FLtBFqYk1usN1xuD9xqFGd8XjlDymUtI1aNY4egfFw1WODaZkfYJKIBKKhCBIPpk
MFHUUMHlhNsZoDMvwLeRhW3hAPOBYLmQzzbyu3LkybHXTs1ZQ19T64gip+IZIaH+E3Nqu1LJjdrj
m4eQg+ldwXJnq7XLtvtJVsWhLdn48kfRFt9j1p04DGwM3cAgii2bZUtcPBmkDE7v9ZxAOB7aG0dF
ScXcv8xxlSQOVFmkv1ogMo7Zeit6h1dzz6WuWFKGuJE3ucL8tIzln0588N5WL+qh9D/CN5MD6+TI
pSugxjYYxpfyuOPsDGoPbhweZ/ITAa1E7bK3Kye/BOa8KM4TIXNs8w4YDlJfsjqnMp3udIBUUrbR
MLfRCVqyjgK2QIPYuvzo0xV7HazvnKvN9+4NxiC1MCDZM6rndiWRA4ZbgoHNfByxLKCHuqSeChbJ
yRqy1JGkVKnSRrJll35LMjhwto+Lg/faJ9ALGLqQUzEkpL5bkveAoIatt3LAXOHnLwaOYBNf7OAa
5ZmxoAiBiuV7YaSw+/VZOMHVJZdpCQwhmlLFcgwJLnHpnYfpgpNFO+16Ilc4d4Pa0cRbC7LkiE3A
e1Grc3HRoH9cfCA+bMLfTMrmbSAGBiBhDvzM2SQpJQpBdvxC0ObNG91b2rDXymVB0OA7XvUT8yjf
/9rMlui2iubQ7KUb1LWDf/qqX0nUA0JDZaCKBRNFTVe54+F3MXiv8DNtq1n8oKKXNyfMwv4HvQED
ecsBex/EG8q5HhPYfDptB3orwZoA3LKtu7UtR+dvDff5zapnykBOAamzSGZM+0+S4X//n7DKuyz8
/LNe+McH+d3vJzMUgrNhG/1EtDOV/nNyVP8BPlVFsWM/bRm6hqnvX0tqVYUGZIL+wSZoiMxz/5oc
yXdBlcecx0T6FxntkiT9D6LhH5/5v4+Ofqv28WCMHKWe5VAcS2eydJI+o1UJoIftLBc7N6NJhM86
jWnzEVCqddGL21uV37F+eadqq6+RGYcFQhexo9+iTJly07tHNdCVVJVXoX4b8gNXkuuVCM9Bd5//
xwPj/y+LryA8I16hvmU4mmsYk7zt3WmBddi2yMCcspX0Bi7yGl3hWSnama+PUUGMJboYjXCkAeS1
cMCVt0yx+7Py8V2cKyBVkSsrxASXbKFwhgSqFvOoP9EsV+LXBcVXukPjjOw6qSsEI5iv9X1Ybyoo
RBTcfOCeMaK9f9Hy7Q+PsA6zn1R/q7jSdbtO2wPN5vLYAzDCIT4bjvEIihRfFDmEYo4TeOF5m1zb
oVcsQfXhzRG9zShRhbFxQNjZNgvFjB/ussYBhG6oOUss1Fa+8MUzWWbw7zRp/Ag0kcqLftNvTr+h
yMx9X8xx/YTJLucGWHColsZXIqLYkC1eA41q1gyTugO8aUgWveQqKfhyOK7oEg6injdms8bkFA9A
cDahA2OKYfDsplddXNZsuh6mQQfSkeEAe3HoJtznJSJS4U9P1HUGK637qKCaRhvBcnKV7sszrTL1
YWDznrw1kEOqd1SluN1xKcIio7D/Rwq5yGgl2rqfm9jn6OB9QZUr4+X4Ez9Bs8Z5/PJPREDNg97b
xZ1IkPA6pkAbP4JyZ6hnWVqr7sNMthL+hqr99PVbyPEgXRvsEGkPrz8m69AgLsnRa8DuXCaZ8jxs
K9fnTwlhyWWs4tRMOaE9dN+wXA9K2tG6jRlTNrCyL8O9+FOeYRMZFJbENjS5BFq5TSi8zVlbusOz
SrekjOta1ae2OgbBpsZb1CxNEoTtxhpgquYvaYV6sRnRujl8ACxVXDrM4pe4cLsv7uE5TVe4P6y3
WJyXxM0WlbGSgdhZ33JxRHPXaSwn1+It4NJw3FjKOmEEGiALEltYCYR9lr7TQ2YJu5DRepCO40Pn
OekLUbg8TyJvmn4WMGSw7FJ/hubNE44T9gWEaxOo0A6EqlC9pQWlVzcVshaPGq2GN6Ae5Hkkzj3V
gnwcv/bI0Dccz3aoIaL2xilKBqj4ok87qhG5raRUfqAl06KCphKtNHb/9o5fevz5247YzYAT0bxY
tcKtxQ9sYSNSeiB/+v27pX4Y/osYS0ueRHxLEGZTOEmqyHtQ3SpE4X6y45CCNZi9M8lSqM4g38zz
5hO21LDV2600LTIiBRRJhzu6Gb5SG+cBBgdiYPRsaTpkRSRimpyyPWRbEeHTKNzy2xq3PnZ3hiBv
GefnEj2dcxDDUnAfOFJSZzA8I2zPgNXcZ9ZLPhSqIk6cbibOz1JtS68c5jgkgidbr9Jvf47nOLg8
DzDIN0QZJXumr4C+GnupwXX42n8rySk66MaSfkn2CBZHq0X1UWtHbdjK4XuqfwFLDVpgItAXiKy+
5d16ipnaqtX4liCzlZewX7e4FaAx968+a3Bl3LWlk4EIprP+Q65W/GlJtySyKPk0A8Bn85Owp/XO
IRdFfVtAueR1ms/Cb7qz2UFjMcXjCXeQuISJWrzAhLOL19QywAjVdEdPz8E4Ew+Q/Tn8sEuhLeEg
QJtp1T0nRvZFXnlg38wsvaQ/YlNqZ/yvvcQxaj358Is2PgfZHHIa2dh1rc0DOMhAgYKIoARtxhP+
Dep72mVCU5V/bq0VfQp9fvfbkgUEfF/t22D29rI7lbHlWDtpvyFEVSKJWXvcY5j8PnqcuQuozOZC
RtmVfkSoMh1xc9PC4OK9JygFdUDMUFsb8sMPNz0TlXET2FHDsQR9CcgyPKa4a9onLxIt3EpXuG+l
eMezFjnd+vQxQC06y0d9BX/tG24YR5x09q3tEb0x0vTIGtICyYNjcTrPtz0Yfii/XM+3VMQVEump
i9S9dNbF8F59bU57Mn1PQYFwuHmN5a3GRbjOMEEcJzTMbMcuCygu0R8ilHxQbRH+LzSJDRhOe0mL
gczJSLURLh066OqF5YqYTHqnbN1OchuKJtzyTb3E3MWqRQv4jtrXbxViZev4p7ElpwSrH5UB6ypt
uLjO1mMwL07rnKMT27reGY98X/ytQoSTueDNjLsieWyr2/RT3DJ6AgJOFiy6Vv6ds/gnX9AN76Pk
yG/dNKeVK6U+CBn2SZGbqW9ya2+ZsYPuTJFZ6m+adouWDF5V+KnjbbmK2zejPefei5ZeGmtOZ/EL
ft7uJV08YKgWWJIW1S495AtO5i4kPewwV2XFRGw5c5Gh/hn8aRcF0BGcVGhD4EBGFgXJmWLHdtV3
Xxiu6uXQnSI8tt6MbjRSVuSJZp8sGSlbsfM78Mv9PNBnYL1ac+VFW84se23dCezawWHiAsUnDLHX
cnPVVlDz+9vJr5dbNpKr7VNd9hdczo0D085Mkfn26NGcGZi9ZsYXXg/Mx7UrY8yjkllwuRjNHpa7
Rhib98uf+FKdu5p/h9fKlmdcvIkf7e/ltd0KYAhd4R2MwvMjjxqgnf12dikv5keB/X+4cti1eWek
RxLo03uvPKN8KCYXvVlS/aIQYrdWVryix5eNAK+N/FwBGOIy4PliiCZs7ebpIjkHxBum58lMN2ky
WXIYpfzyNAT2ltBnoy1MYynFy5ROe8lV30ZzNQIUDBzv03KB79La3VQ2JStY65wWy4aBwWzFTEXW
CDNvtbuAagLyxEdqVp2S+Qvi+Uz61oulxIt7wfvNOUfASOHil56ot12BdGTZUc3TeM1wUkA9zvfc
hLjXaDO2pJCahaO8xlrFsZ0XiM0Jkp1SbrhBUxa+E/V5Y9hrpBetddRnYQ/vqnX89O47omTLyAjh
IhV41NUw2HxZkrjU83K5kOcEzeU5D7Ng6Co1t4X5D+N8jfrYe2iN7pBt5TPFHvKeMKjBAOFCcuFb
qI8tuMBZLyNhFNIuLQ5mvXwM2ItZER8BR8qcPWcpE/IykncxIEl5ruK/PGHy5uQ1dUsEWZQO4BfE
MFSXBY9ni2yRUcukedA5dBuwC5qNl+FYLyP3by7sy4qiytqTT8oR7T/zoG7h13f6R1n/T3//n4cz
Cq9IeYE6xbJhEHr6l6yv/cOgOku3NIMTok6N1S+HM1FE8ocjhf/jDz0XsqkpIsQkTMSiLmt/RdZX
nimzAkign2err//9X8+j6S9PXOLs+O9nsz5Io9qPyamkln+VWZr7ybQYe+3N441fVMMiI9DfAHOM
AXuqk3lMvZ4+XBroPZ8ORTgv/ro2kV89himymqo8bWtuNmNeAU9XMU1OdoFEoQ/Su9VgzC9cq+0c
RfSWATYJsQjRShD0NIwg4kuH+FfH0tlIQRWMlAYVmes3PGJbHPzAmKnoVrUFjDMW4c8pzTJQMPT7
oAqrm0UOt40JY3NKKUly+RF5YvaXgrhtvY6qzmtTh3PJY3NAlWTon/Ke5Th8ZauntElGCNaZ8zEc
MJqX5SMHYSy/dI3HKvJbR+ksTWZacAWs+cUaEBWVE1VoPHFxfFaVDoWQPLXCAUV4as9Eucsn+qgI
KswUWEpzOb/K4tDOoAMBzceVm4dbuLGbsVGJ4MZs2nxvoM02tHGPVWawVPwvOe3oixDkTfnkPVYm
QS76y5Jo6+u7iFmpDT+SpvmUA2xvSpCf4iG4+FruFvIXltRGY6CPuA9AbR5ybzY8g6Ux+ff2qnmn
sCTbwf6g7c3OUXPGD6Xg6hhBP/ITx+DsU/qjaYtSsLbY9IaZjjYrUClAK0c75JdympyYHAldFjqX
7hqSidLlMKym+YTBbwDIFbOvka0OdTN0eu2rHgcQYnhjzAYDKkYaYlIRbzlTa7e6+J37mKP5rQaA
v40Ht5EBShQDZbtIjsN410r/tfAbgJclOvGENU7Db6rPx0piu4R3OMKcEpluY9JELVCBYIqzuNcd
0TQYDxvKHkobBGMTZ8uuNRyVIlONZRMxOXG6KnplS6SJUvlK9wx9udO8wM8Z3ThiUWEWcRJvM+JK
yHTiIYzgSoEf0E7GCHgw1naVkW6CiX1R0q4INovxBwYXknU/QvY5lo+iHpbFpNsd9yMVWV7uUIEt
8OMmXoQ8/TIztkOYZZWU0bAKlxN1Hj4fuFirL0mHDBE5zcgEpX0EocZNypwWxUBxcH5PrO8mxxqv
BQ+iCq46UUWdQeOPJScLkvXQSvsyVJd5SL2TBpJf/alU41L75SrBKs3lCmQh1PVWuxQVc6BKKHqK
nTziphkBG9cLwBmNm8XhQs2e2Rfl3EDknfrg6OV8waCwiccBSfcYJpX7gHooUkwcFd9+vfGyg+If
8mYbRF9DbM5b3gZSra0jrAyKckpNYVYBp6pyAGtxu1UltvsYRC1i8iUisWVSrEOdSW+RSpa2oVdg
emD/oARLA39RRo9NzTtV1YxtOgoQNQL7730P4+ZlchsBdaTJmiL9x0rIW1g8uj8qjH9+gN8VxqdC
KIpQDbldmM+UzT8VRuUfJi3ykJd+u7f94kiE2GQiPyJLcosTFenfsEzc+nQciZau8eF73sb+yk1M
fq7df72JYXvkyemqqVj605/4603My1ut9jSOk4WXv2Fzzgw+W0GtX3tFXXqlSFFCuYw5eMvGqiyO
RaI5auiBh9YlSpGNQJhpXYJg/+xznDjzaZ40LgY+P8do0pCUdCmZqwbcbYkr7DKiaTULJbekWLEQ
6mU/vlrPeVHUaLNpK1dCVMhTuCVlP/f4cxpWKlmaZ53HxiM493p0Si18gHEqraOGo+6II02rW5ra
VDeKCqCjlEz6mHU0eQ6l0AnwWwmWC8CixV/+5BKor1GmotwVl6alNpgKCm5kdkCHCJsuOVc24PHm
JWdhDf9UTAx0CPVZbHwmBOoS9hY9BVCS2jKpcmpMVTul+KXnjqoSck1COoeMmy78qOIqw9eXJq7e
laCZqoWFOjaxBomje5gTXxBS0BqU9hBI9fR9V1wSbyEpKWGGtal1MM5DdpYFYgdnPJmCD9/CVwVx
QuNcJIZ3SLu0KYJ7bbU3OX0PNOmnrvP3XFfBDz40+v4aEy+hMbitMkGmSu2qU2Y9BKxeX+FCm4ej
DMW1ZQ+au5K4igNQKowmobTXWBkHtLzJOddLq6MOawwPavvRFbABB7xXhXkIgPOoAggN+RbGBKsz
hOWO5Yzf4pBEYmVHiPfZ77NjCEVHEyg4Bt9ccleKQD8EJJVDLlttml9EDEnCKC6zEKJUi+91CsWV
INXnSjPmJgsUo0YhJFfaEes2MS3E0oN2PQ+zUNRL0PNGjtwUc+hCSjgV98Az+6GxljOCF5NzO+4L
6NsfFVfbsJBPZVgdWG+FvTDzU3PfdgmRi2FuGfTsqgU7GILJfrrzxX4NdamMMWe09Y9QcBhQiLrE
IoEP1W6AGkXP7mRE9B4wkIykU4kGWB4ebupdCSBumdLfRyeKlLo6DMkuH2zPhBHjfReZ8nzQAeJK
nRXzrlGw48NW/ntfgrnKmZweyArivKGA4bfvFt6f/507j+bxv76zJmzG/SP9/t//dQubR/YrVfY5
j//pEX4/SCga2DuRswLZQZw9v1+DtX/IMucISA8seoBJ/GHLYylkGEVNh1Cu/FLtoOhcnQ0K9Yzn
6eMvVTvwF/94DX4+cZ2WCBFrusnq6Ndr8NRDVM6UmE9fI83D2n9tO9qS2n7XdelnPzBrSe0OXjtj
W3KxwgR/CyvCvuj2/pBSi6evrICW10FDaEAxs0pb5QwBedagfyEEtscqHwKWjro3EfWDgc/FQN42
CbsCXBKqL+6MOF6EKgF/JV9piPSe3s/r0HMKT1qp5pMHILq+Ue8LaM8qofbcl+adSVGZ8D4JFid8
ZV5G4d2ij8cbaEUBUdXAZJHNZJ40z+ITrBYCJwB53xGq5P8pyzLnw/QZTjL1CFyI5ZIhR3QGktsZ
Qd4oDa91UqwDfzzVKd3o+Y1Pfe33GNbRugZofBQtcU9jjxI+lwxWj+F9kJdipl6lRiLXE0Nco0c1
KZZylu6aDFEqppaTn60ciEcVn6pQlnMomuswGfcmY6+mjYfOR5tMJ0fph20tmG5HXV2BvJb6+TwF
I2f52aLsstqtBJgQJV0V81GEIyYXOtTw7C7J5VVhP67jx/SaTcnOO8itFbRqvl2DttfMjZH4lIHU
dktzVjt9KXL2hbMNv0ZTvsgwdUXpwjngILet00fkTiPYFj4uBYwLLcuwLvVZBhg/cW9A2+Wi1MCf
laOL1atLaPnO1BPeyazPKIImIXPfyePy2JfeIcmlM+em117hDKKkm0ZjH9HsqnJ080x3rX54TfNh
X3VYL1OC8oZ4lptpowAxK81rTY0TQ/cQP0QV39QIxptd+VBaW71U73L09je/fjGrAXnR0SpUSxNx
Gv6HbEv+FX5+/1EH+dMD/D5CImZoIkAaaDfPmMrvly/1HxgLUUiYEcFnP0HX/7aklkXNZL78Z8L6
XxtqSQFWA2zb/M0Saf6V+ZGHe16cflVBRAZHkasrVzCZePavFy8qcge9oEeZPe9Oq+fy+g0AZuId
QvlEISG5aUo3Fgb8kAWIBGt7YwUEk0vlxDyL7P4j3IMH9jYyGj85qg0Omqpx/eFAL1y84O6fqHa1
Srb/j70z240dO7P0qxh9zwLnAejuiyCDwRgVg0LTDSEdSZznme/Qb9UPVh+z7MzjPAUDBuqi2mgg
AcNOKxShILn3/tda36LRksE2FpfU1VBWaCEPtvJdsB6ikhKIPSmVJKCGZOvvkm+6Lsv8geJR30IF
PkskH8R13aHrXhBib+OLReWJeBnzByS0AU2AvWh+F3NQOMdOd2rOlWedebxdfooGpQW2ik9jnZFl
1dfSdi9tc8WmRQD3RqTtrQeEbpT2EfLElphMMT345o2tTDZ7pbnB4QloTUSKcNk2qF/qV4LfBuGe
6I0NzqnPCQkihx0UzIcORkuF4Y5ykwDzsu3lNEk0rXOn+pDhWzvUDtsJ+HcODmToJQYjYAASbq8f
wHLQxdt5E5SoCirLtT3gaUY+Ph3BSPK/1CHuoyvicrQd6oP8FglntMUAuw2dB8B0cDyjYzj9Nv1R
v/rFxoQeGWwlbZOXnk/lFJ5UbTs1Lg0fxTlhisAXRIqmu+OR87fYKyem0ZcZE428Gl+Sd+kFZalH
r/FcxcNQtso24z6Dz08dqGnaArGdo0am1PUvexiAxgMVO/4OjVZvXIYBiUIQad+wanS2Ods+ba70
wn3QaB1yKZSlTSgGDLHiH0v/aJHSDV75qxZPKnvId740ygkOA1xA/tH3fe0lw7ua7U3jlAPxpqzk
mT7Z0HrXhUMsfTGm48tkhk15ih2cKDnFTqouRea76A2U8lkLNs0VHY5HdIL8j6Q3Qq/N+ZMvjYaD
5GoMbVAubVE7AcAUkpdapODCmz7b1SazN/r2vLSOtofuOQzfhWCdMvRhuP2NOSx5N3fzitnBLjsW
x+rY3cF7H7X9sCGjvpufq6/iC6RQ7BxJWGHcn8gWMzjgt8BGn52Px+mr2FnkQPmFh6TdoB8WhEjJ
9yCHzQ6oOqV3xHP4QYbsULwAShJc4akjxsQB4gqUgNg5up8tELnaG0SJnHlffVUIj1AggR5tLJhC
q+Eqjqv21hGZ3s/7hV56KTYAbPfjdq5o3GBa7qayp/uLQjWCrgwEtwvv4/imZBvzxhkpSeCIP2gU
UlQH0ThX45Gi6j47EgeTPIHCWOWgxPdWPDfDfSKlrrtmuU9FpyDr/hZXjtATXHGtkYbUh9onpH+S
2weLZKW072HrHUEgYK3FblzuBI4rqsP/bxnzFYfQeiVJrUzwGgJoa9OuSD9q7agOK1Yv8t6r/CGr
cGQs5TYv0rT6YVSYSNczzox00xUXYhBrNLH6ClkJt0BUH0bDHmnOI+fiBGA97wpuUTI+SD5cnq4+
bn3qLBpOsG7uAtu7EWVGMNJt4k/VJiPahwyCnC067Z5vifpPZrbYCYqK1LKjt04Mx4FETw+qn6C/
pGwprVKHrcB+TXaRt621Tm04HszfAvO8RFAeciZ2EhjQdQYiwELjcVBvVbRC7vJDdKi5Aweo97gh
13CJzGZXUCbpH1pYtiJxibMOdTk6FIkrlXaw2WzmU4LzU3Llm4CzjoaD7CpybTzr1N59ZTwskGG1
MwlFzMchBlEDsKYOYGjJghicnLjKvnrkaoEC2MVXKo5uI7hT4tJp00cu56/MWOMLjgtKrzz8qdnC
63JadWPix+u2QNGl+QoGq4EBXLq0L3ClVOzh8KPTs+DSgaWP+1DcquFV4YknHdrhgLhfZivNWIBK
2A6wwMqPzWuSHmD/FdVWQcGjlOWcLBDI4geMpV53SIizRQNIbezL1IuCkwiWuj1p+mG8jwJ7R+TN
PVE641ORvHHaWWB8nn08yoy/S2AazDgukP57/jg/ahcvvs5ujNA+0E/btGzjkRznYjnVvvq3EBYq
K8Jrf6q7d924x7NnHU1IOdmDpblDu2nzsy8dRsYIFk7HCkvwsGSIBiyXyrX50e7q4WBtRlZDYmtE
jt3yveRZNzokCTk6r31sj+8QmPtLDnI23CvmngJJg4rbS6fYQFrH/NT9oOM1YqkW9rRJpOFXX93R
ucFEcFxedrHJUws9goPBcj3sn6vpxGhG0B3LuZjjofjACN+ee/DGR7yOWXbhX0XlI40EEKgTJ85f
e76od3jJ5OYsvheIQrx2Bv/fFoU3UEB1czCOtL7OA2vcCtODWNhWfIG4OQ1njg7pSKrbhXEdJ7eK
/mp5PzTPXBvJRv4gmRTMfNHfXXoRvOECGKtzmuGtcLJ41TChEFHyz8A4ml110PhAX8idmgAwkyyR
t6ivuDTrjY0eIT97n+YVj8NquqJe5Oq6WocHvjNZ9lLV0defNGpgweQkATea6r3GWMWb+BgfATuB
l3qsiPi48VYH5Yr19NC+LBOlI0uzuJkX3uQ5rfZWRumkI3wy+bLAlraeMq91EJbpbxWeaCPK0pnK
hRFtM+VzEtyIiqf5W6GXmTMdNDN5LWGMMNchMUkq8GJonu6I46hxhkf42hSa0UUahLRa7INmOwsv
tQYe61iU3iQ6IiV4Lujv+mnyhC012i75dlL897uA0T+ytS9icBqPFmBXCFi+zbcDWDvYAbStbngd
9HZX4Fcu8edBtGJVtIP5inUOl8OAS3eTruvQm5Nz1NNpjpy1iiGX7nXQnF75xifo0kMawqfbBALu
ZRtyKB9eAXsBPO0axk+8DWt7qx6y13APC2QTi9shO4YkrTAbM4PB2sZu44WtFKMr1u0XjHjqAWUo
3ddX5Z2eCy6i8Gl67l8DCCJcMmzHuHeO4+syUD+gZL3pPBrZWb1YXsAh07MoKnN8ZQt+i90meBVp
FXxCRi3WzhjY/RV8b4bf64d8IIGYICNz1sZVzKSToMGNI2R9+Rc/6UiyZWpoOctARZKYpvyjk06c
R8mfTzq/vMAfgxrDZPhjmYT1Cd//Ed9nUKNoy2+0JEy3Gm0EP510GMEoqgEbCn33txnOH4cdWRdN
Tifq3zoR/vf//I+REliBRclt/vTf/5J32bmI8rb5X/9DVn496/zyxn9WfCmv1I1EoolEgYPEmHAT
sialkEv8fl8zp53lGSoOBTMYYKYYqkiBdy8Ud1k/uENRHaSa6ytKjnUYE+PCL1s2Nl68pNprSwaI
0jN1CV8QLbFG7ZSLN71PH8fC3BIZMhoZCz2wZppl6mTYlw1MabN0ElP4jtgihHJ50ztupBYCkWu0
OFtJwkzV1owYXBQpHQn9oQbVZzQ6tckXXytfWkMm937HLCcQZJ6y9wh5yZRbahS1bQVzr5nUW9mN
1NdEJD8EklIUzqEOaxR4MXEt6ba2CApF8zqJfkyKshUCthuAMYVUtE246ZGA/YJGrSRej7HlFkxA
6iZ4UDA7lYHsSdUCNR5PGbrCamTSNTDxEph8dQRtohDWdi2ulfjF6L9V3ThPzBpqZg4Cswcaarap
/DaiFtSVW5uPs5hDlKRBR4s2ehjA1xcx22fboTS9XKXAvs53ZURrTw18LhF2MTHjQJWBwTCYh90x
6SVUY3FTdN25Me85Nk+lLIGiv42i6ajlcz60rhSO27RiH5DJb2ZC8yXid1PGFAwivPXAD9v2RQH7
rVrdxrLK97j9GqLrCKIxQUDxVawmuFc0Lb4kjfHGVM2OgHeLHJmbuthY/rwdcvYeqv4aT8kxlB+6
RfKU603J8iwHp4Ld0KxdVAIERXbRq8eefXHT1zs9Z8Qe/cDkJ8qUO+rCueRiiSz6FCHigQLXuH7q
Qd9E8nkO6CosG9g0ulOZkpdUpTezR53xp5niXR+LjZInZ0X9MVDeY1XhZ948WaFykqTvgo1YugRq
W+SgBadIoVsB+DW70rPjUw2BMd4xm4PVf7X56LU+Bk1D/epgIvNlX4SpXllo9RgXTnnxMUewshZp
kx3BaDUP5vzpa74TYG2nucpOfKqpcdf2vr+Ne0CjCex8jHgm48ScLVsiS9t/+UexbCzJCOaDPOp4
Kv6DR3H9njdJ8euz+E+v8PuzGM1SV2iNEXm8Enb4aeqEhcZi6kShzW8um5+fxeiYywgf2vEv0Qiy
tEiaOu+VJhrlnyplk4xf+pAZmv/0xpdgyM/PYsXoI0nMANKbcnAJ0+ZDt0Y7MhKmFS1F6CZJnElO
t+MUciTN09U8dIQfv1pNwcZm7fwxPQd5BrZeIwrXH2V4JRaZJqsBWDBuw26bgb4KyZSpEndI/i1r
u04UYJyyVW3RMwn3B4NA6gug+iSz7ST9CL9iNDDuVc9xuEkxq4SW8JD6xkeIXtTAbBmAqyd1cWom
gck2QSsSgHInP8goQpIFEDVkepwnFm8lO5ngNUOTBFNjXiuOWG1vvdIKh1FGd7N+cnShJro4P5rU
iSYyftxAB7XVqtR9ZJ3bS/O6HrAZxPUtYmPV9NWup/7Ch5KqUCqcFMODiIs+H6xtS2W7Qrey1AT7
GHOSNO8oJtvHBkl2jnqGURacckZEX6zzZnjVjey1xVkoK8Ext5KvsVycKNOpIbOY4ikPjC+T/MI8
EtVVx2+ffJ42gC/vRICkzPaDmUHfgR6PJipvg4JtO1LsgP4QpWYWV4+XmslPFuNE7quTwibYJzym
lRp+0r0BK6yUnhT91MHt66xgPS1u/Ka2LSoagiJ1daSJ4ktm7BEDOyaCp7eECkUCiE31nItvMmdM
re1uSs2BPiewNyridjIkFNP0LZCpTECurYRxDzMIQEAzvpRIkV1kvM/4nFOeWNF1FhtbKFWsnMkx
zcn9V9awAZPhKYMOCid5LFPd+xd+NEkMg5eS8n9MeKpD9oZ/56T46ed+H34rpiJpls5YHeMPWtvf
/BMktEy4opausqYsk+6fH0OiTKqLPBfhffaEyHp/2xJircA3yJNN4+EGlv2f8k/wkX4Zf/NSPH41
OqwZzeu8vZ8fQ7LvU5YtCqEd6Sy35llTtVWlc9pnQpfHrWprpYo3gKBOK9PDjq9YkdYph9g6eBcU
dns5doYUImaouBPtfQnreceOzQL0LCHPq9FzIJZu25qelQ2MbjJ7qoq31Lp0GAHy4GCRpc+DcG3K
p7o80/W4nnEJNJSi5mRrDTYE1O867KtsJZZOnaU/8VyxawxEOp5sIdvGIfyOdgbYqZ+GRnQGMTxm
2m2mxirOwDD6oRfmjPYSggakJxXSQr3IOBjaJljHfj51ukx9XOto8UM0PYwa7yfGZNxNx8aCOs5g
mFb6lRl+yRj1Gv4UU+xzghMe9Cg9m0LduZJGCSGlSNZBITRU+S8SeUo5u2cmRBVfZcA1F5XqtUEI
h9gny2XB+DHlgUb05uwvDYV+b4tlv9P1fi0GD6HPSCEIV4rO5olq6RaWiF6Ti67am68X36lioUnC
fFOn55rnZUhmPiw5JYvtNdN/lHPOZgW4YC2UIVs538us7047BVmxbVpSZsnWDE8UAjptbG0Uvp1+
r0CyyQMMeq0P4qW4SFO0x7w8Jqkb0V4/SDC8cUtH1nBQRvjwMOJ9dXwuqFgUij06ZdDiDRyIzBPP
j9Txs5+yvdrm29ik78SabirPHuG1LGCm++zieuouUw60VnmgaDQmLtCREjiMauFE5NX9CNDXmHwo
SrRRFTZY7Lskchg1oTQLMHoCQl3W61VWfYe6uSuq4dIGwtFnos2SQ9B7OMrpwJYz5NkmRbi7e7b+
mpGsh3g5hwCu7pbq0molpkAopd0czRTcMGBLOUKMFesFoWW5kg51xjhUYAZTAKLOSd/q1auV1h9m
QxMqyPjGkh0lyT/6LnXGkGRF91IJrcdaaieFQmFp4kjj1iTzjnFob7LZJIk+uw3apwjEJhbSjZVQ
kthblNRUuC+n4JAVVDD53SpUH1VsOg0yVC2RHeN7zePcHkrKfmsPecyWxHwVkvxLiUnoFjUh4PgN
jbOQlXixZLCAwwFbph+h4eAbZ01fWckmTLD3ZOck0x5bSpvVnplA9dH78yGlmTQdeSuadTC4fduu
+Uw1mugUSkzYmNcj48n2tccE06I5LH2Z2kAqO6OvuVxNqrWNqeAh6K7jhJcTfpX6NNEF3fCxLSIM
oo/rqjSOk1l5GuYkMTgUGkOvbn5tqClKwtkTGIgaXfKQ0q056+xQGHXEtCMo3JBp3nhh3aNUtFH0
UuYyJuPxFkdYR425gAMJ6hJ1Q8N42us5H9svnbkmRKSn+2k5pxGO0fjzZAhucdHqD4WJdj/qV42Y
Fvdf23gG25q8IAGoGkxqgIcpAvGOWeSqwTXZcF5c/Veti/8Pl0XiUWHIIVsMLrCs6P94X9/NX/9J
5vnXl/h9Y49MC5abdDK+F1llcfyrI1GjrUSkuhHRGEvgb5OdPzLPrOhQFS1sNr9gEiVFJQ2t/bar
/+dc9RI56j+vqL++8Z9XVJ+HbluFBVDNfEHZdOvemd2U9N42w0knsV0rezt+rLGC1z/05tol3gL+
C04Au+mcCjY0SVagR0FZV5/VwCob2v78FtEdVKyY3dT6Wp8fNfp3dEJZzeMIwdS0rcmuv+cdxrHp
ZS6fDOlCY0MDl0LpM1h8a/FTP6SmHVRHnSmusR6vvqsRmjuYjwRsINdc4+6eplQwfVEHv24ccUuz
GgFeiRroFu+Nk2HvcQxAP6st9x8gcIv7X3kYQS52XvhsNJy/3VFaE1n043W2yTbJRfJCR1ibgx06
sbtVPvKbtAKgvNKfRPrOewKSTpFzSoEqbVvKQnnUxn0R2elD6zuLZZzhDAZH7cHsj6lyn5gfc592
6OO4flw5cKmj5kxQYeQ79s8NOWvGRm65BpM22To1JxJFYmsJBYN4rgjAfBeqYJSpAtnlmIN6F8Oy
bq7LW5FAdnDUAEbXCrAFjGUeMVT1MWp64b1NJBk+U+bIVMm9qN/qkz5t5sf4BeFsPtCm4DPS8F8I
MM/E98rEzeR7SZ58QKTdzqtVjiu9IRXuGtq2hOrYMdBn+VxVKe5+r70Rklbf009wmO2jRCqicWba
yK7DOns3CQGMrBSEmFYlH+sRmU8Q3Z7w7gJchN5CjNFpxKU7EoYI9ZY5MTYA8DWWvPXwHj/SdWna
xid7l7hDIncropdkHUGDMMsikju5NSEMrECY9r9bYNawEy0Yv3toiUqxa6mWFCBKop5WrJ6dI8lr
CwJN7VTXgq3DY/GU/3jCEGjjMWVjdssfpR85WcCXhtTY5DbcBeSayJISUP4eUG6MhSyhIJ6xyKGr
HBQnpmfSYkooPCuKzftHQO8Ut8q8ov+IgAXW97h5HrWNnL8HsK2rm1U+UzBcTPfhygdJfDg+rpit
x4B1zIkHWy7W5KGF+K2mzS+6Q8xRYXY8KtYDyrV/8S/mua9vkLBJ8JYzGWVr34YoVcVjua7GUwgd
BcRn6krAO2aPlZglgKUgSRiUeQMnwPHJl/aWshWre09bD3lCFXrNOTMOE46I+MTGpxf2euCJEOKx
NLwN+altNxgu4mYnfbJ05hB9h914Ltg+fuIVIas2dRTGnhJ+NN6kJgTRAxJA8qyNL/shvsA0lmik
KD6F+Yyiox/VyQvx8drS0kVBCIxkwmsEK0iyP6vm1kxXWPZZ/wRuYGWDSMlYpxub/uNgdozA83MP
awhtmCrmCeagwRrGi8qzBG/vF8OEmigDNEwgNCRnyeVJwLhWM+67ce9DSGl3IBZy0NoQa7jgrsYL
etmL/t2gkbAJWstPfr7OH+mT3GJ44CoGpgDoZeTLBazwHj7mWw4UL3Fmc14l+ox4/Q5vtaWR4x1A
2Hf/WbzV7A/oOYSvQnTeHR+ndfxZsnjnQKFX/FZOHlS6qqRkV5hFiACXrvxl7bnV5kPHI3EvJw6u
FYoqsYrgVwiaFQATzd/lbGqfhBuvom/KbXdNPyXmkRApqFNCFU93YU9QcFebHhuCILIjiK7fYBjt
5DoeCArLbxhXava1+NcYu9Se9Bi+KnAkfOKNdO5Rm40kFqFgrwxjSyiJs4fEoy7dRTugNc6SymlB
UK/TDzP6UUO+H9bMZPAKQdxHKLPlJ/6juQj8aFvf4tGn/fXbAGDa2IyK4UPxRKlvTQRVCTCUA5cV
AMwjdzioQ6pyq0cAW1gEKuE61jetvhny3ZivsnqiAKANXrl9Vkryon8yjTHmFcPtPt/l4mYaGU3s
GPQKbzUwCa+MtwZcq228oM32xIRq87U1LopxySkVUGmcOiDnEZTkrNIlHJVwMH7W41MLXFx80fWz
Ve6AjOPDmSg0WoX1hjsiMA/cOwPk+fYhKuy08OCitumRKLU47pLA06O9umXGkTPmWINTlbs1uji6
WrkaKk81KMz02P5KJFkZluCmqh5D5dFqr326moCCyLugfI2Eo1g9zhB+anepUxIOdQgaSTY31Ely
Q7NUJjtVsS0CyVwN1lbqDq+97uJpRuFOEDXBRdFTFsFyW+cYXF6BXAp8vat+jTZK9+PSLUmParvL
igczutcEdSvlKzMX8e1Qyq8Yorvxlm1riA0Eu706Jfu1IRcLvYPnER0ViUeQB3dpYm1C5t3t1Vev
Y3Ee520JKZL07HhTirMos0W+qgB9LiL+J/NO+L2I7m22zin6Ki+9ecut5xL4uerOfDcnogFlSNcs
9e8uy1FW3HPfhnkmNadCcuHFpx8BrD1MV+pxKO5SvY+Kezhdq/wQKCe1ewz6S6s8mOFT2p7i6uZ3
WALOEkXtu/Aq2a+aacfjQmUCSDpK1NyuO3ex1+IWCTleeyqPe56Mxjosnbxas+DGDuf0CDoc+vON
fJ4ZO0rpxTcNCxo8qR/sX1IoTJpr3aUNwQA6hrGOjlCSIxs1eTKc6Un7YHrJxoOMhwFEj9OVwvLl
YDuJSb5+S7E3lXA4dilAiJewuNXvg3Ds5cfQvw1LU1D9Piq76WA8zeVVGXcczC1IFJobFSv05X6y
ibjP3EcZq5udonGTz2ZlGvFSEE9eZZ/CmS8yX4vaMb/TL1XAbuYFOF1hQbJBHT37a+Hz0mA7JYCC
lWq+CtIeN0eFl4KrQONAse3JlbVO8fIDP9ApOgxjzRGKQ2D21QsHjCssOXG+4RwL4JPGAjIM+jaM
+VK56/nNmwY+wCrdTIszwwFyBVuQH1tpTvAsOEl2rIsr4WSwYHH4nTFF/japyjDtAQcGEsyGSzCm
azI+C87tNnnmSTt/pwUWA2EbJsANeQMCY0GcKJ7uTuxSM6+CxkxVEV8cHD7JJb08Fu4A3cBYs5Ro
CY/QzOX+gMCo4cHTFqLfXF8Dc5dxDOfcHQbfpvVaASZrobnNXo6tp47kVWjdznQ329MnclVi4xfg
dkvfJvTqLb0XZBQsbI1OlpAH2RO31tmvbXLSO1DEKKH7IkoPXk1VN6hXzC6XdB0hFpxeAFd5b5/k
ounFhkKZ4z5aaWfqXFB+8E99aNtuDy2Od/sRHg1slcNHfmTczh32eonv2iuT1ohxw1Z7XNDWrqDZ
Msw/iUtvFUG1KFffIVGbzoXnE/PEWkm3Y/yIin+QOK2mVJnSKlWsW+rw9pMOmmxx1DDLIsYvFruB
Ummfylpv0ncWLI7gM+y3U4l958BftsKlycZC2icCLdI2p3tMEC0GEVpKlhnPgTbU4Lmkfe2WPfCa
XIh8bPFNudEZQKhcP2GXFHCxdZ6iOOS/MbzAmaX9E9PEgPuDYEs8bmL5GQ46vE6qApbi85C0IEFK
zyjcCCATIUyueLfbzu+v4/pkomRxIGic0HIqArOzK4YwLJbiNbPc8Q2p3A7+FkSmhG3vnQzJUs4W
PWQ0mGLz/KoGl5AeRpC5/CyEYwCESTukjDq+iJOc8nX12p1DaJD4ejirSEB/z0a+Jw3L2H0nBpv0
ZG0Abwy36MXfzwGDwE3wYNRv1JGO+Ts/wx13YQLATlV1Km9fAmwUV3q1waYFKsSpEVZcjG+43ASb
frDaOvTHfAfk2TP32GO9JS117sYDfRSmjVnG+5S2wl5zNGemiWx8RZ3eFGt9nQ3TKn8p1tW+dXvl
h1qDX6T7OB1PSCb+hBmmeElx0lXwM7mhKpZ97CqGcUhjyiR5vIYPmnksxNr+bInSYmA3vLLdlYrA
dEPApUEtZsCumn1ZyPYV9AGx/ZRY6GbwBIFU8Ff3PH1wCfAcyL9Kcw2MAI5ghZNom2/AT9FoV0GB
eYNXfsU0nFHL5/DG7wzaPgjBtflSo1ZHm/FM7T2XD01s8YYrmVI+rvD5Q8QiPwJct+IPhnDc8imB
qEJ6Hz6mBp7Df9nk479ha+tvk31VlP9htPLtPSjq+Osvxcdfbu999LNU+dPP/z7HEBdBkZA/5IEF
4fv7HEP9N9KTS3YSjRJ6gMxQ/o85hoxHX8L7TrTnt/jk78qA/m+iahGBJI9pLcC3fyrVo2jL5P/v
jfESDhLJwGzP6xk6H/znOYYgRoGfN8vZ2e8uhvKcjPQAhfI2gtE/Jc2b1dPSGURJw3PxXlEumbFQ
CdE5Zny8klvOJ+Zgrf2m+o5DfGWWEN6nRr82gWYr5V0b9pWiPGdN8tQT8kv9ZuOr0bESOYhCMKnU
77i4T4FytGQeiXX+NJgh/ZSZcKyyb7/edMzex6bhAs3Y2LClsMBtQOg1ITrGEMLaWrD1JuEYXhwm
kwpRE3g5bJEudmOfYLEAxZQAsqJg73ALWplC6Ej0GgGzt2V13siwhvJO2RWytlGso9YamwF/YM7o
lvDnSsMtIALebPzvovlq0g91UNZh3jhCwGmcIoWSCsioEHcVKF7SRXuLhcFHRpiY4ITFD2OmsxFb
RMXsVg6+K86ojGbL7irVGwvvmo8BrDiZOkEBGa0CtGINQYxjY1h+z4qwrjE2lEHodhUTjly9BCHV
2dTPZ68iHeuZQqQgn+2kf7SmbC0bLXtsvJioBmHK3Q7uIEN1aDTInVSdeA2VFeVUcWQpDmmTf/kz
cCWh9iyKASQl4kTAjAoGp+EHQI0FedtK6X4QI7ub1M9ACIlZUbpboZgSyYJMvarryIlZfAcIshzX
DaEjliB5iCeOGsMtnTlkUs6GNBkrlzaaqHQqHR+dgZH4qyCoe7kFneqH1qUaYs9YlHEUclP2z8Qh
Ycckjyo65YxeWbP2Z4uAmaFkxrmyFjnkVt21QefMi4cgKj5UY+SYhjPF4kSq44KH3KrU55pWUQkI
E5VFiai7ugaPtH6rA5iZ9cdYf6lqRtb0yPz/koG0a2cwmMhMijk40Wi52G68pvchDeLI6S0vwcVT
EoidcSTnTbPOFkg9HndT012pv0eI4UUx43XNLFtrxE8h+U4zbZ8pLSgA9RJpnz14uHYmSWJG3Sml
k08KhpMwQz0YcQQOIhN/y7i3agkrONh3AUZw66EhLd8HOnkK+DhAFmta0cnkOq0yvKrQ29ronGjq
MUkvTQNGrd9kBrhbmXiCSNoiHl+6qEOF0TE3TjTsgayrPlRU7JZNdoz11mIoNc+gB3vfMSrezmup
xjekn5OlsRXF1yhUJhJE7GUBUyFiHgJKxTAO9CRDFbRCtzG8OP7KSaDG9bcA8i+BjVxm3kDqLMJu
ZVU0R9Wl3YvQTJm5B6NhTyKVmwwQdA68lfiqA9ojYLrOlxCsaHlzeTdg3Jv1wZS3RsXmUIM6GvuY
4RmDUk7qm+QL2O9k9UPVM0HBHJSQG8iiygJTFjwNWnGiz08pka24coH+T6Ci8h5cUhevU0uzI87c
fnItJVyzkrhLGQ1GXeNUdLw1wgI/TvlTmm/qdIzj72L40uRwr6sgMWKFER+yZvYj7ZtD6EuPckmH
buL+ZH35q7nvZzOfpP4nyq2yeBgXvAwpziWY//PzOdBpoiQ7CZhfrmhZM2iTAaAgKgBgn4yQTfrE
TRzUtI6wxUG2kXplb7IHNQYeW5JyLBLc0zMfV0SmKvzxdYARUseQatNrBEU6wTBCilJjfCPzbJTQ
VIblYhhML04i2HHRuk5nzCbSNtEvcY+pP7bOGuNFOCN5wqFL+dbrkzETEgyqfUPcBe3Y7fAyp5p5
iEAyhssGdVacCZL1EIcklz87RT5liXAqJyBok3UWuD1LgMELhK2jCthKKph1lesP/msrsz0WWkCe
iWvq3VUD8tJjPpFSasNa7jVdozwCV0qbEqC3dP5tV5JOD06B9DTp0a5s5k3aD8eZYaLU1xszb+5K
2p0T+hDLJTYvYqrok7NZ3QTJU6RuL3OW7WfRs8zSi4SMg33bevpM9wYb66aq3GnO12aq7pvuYWi6
XWJS36sAXfYjL+tKKJgStTaj26Y/BoUMKA075GrZJX7DjzKNt8j47EiPTmp5mxDSZhKQVcSSUyhX
raSt10g3NXODZBC9VMAUgmtGYSXUjddSLraFlHozwK0KRAxi4yRdsormYob2OT78hrtbk7lBELeG
IQaw3Tlx0738fzlrISWpsC9EfBzG4uP96V79Jdv99t7X//f//Lz1+w/U0p9e4K+bQDZthqGxkaP7
QVEXfu5ftSz+BeYPBSuxIWFdkP4OEaUgfJkG6W6FHd/imvubO4SWMEwhmIx1A8YN+N9/Jh1pmHyw
P+0Bf/ngPz9jylSIxq4mtbasLNJTPDxjwCWCLWIRXhkCJcrtMvAM5ocWHPsOqK/VblgtEsaf52Et
21zeONxB+GVugb9jlU973X+e6IEIjqN/5AfpHzgZtTdZJya6Vr2VF/B5+1BTl+W6IAd3TJBwTKSQ
PfDpuw0qO/IUK3jE2Xa1aMfM0vG2azbjCRzuAhWnA7Abzy+8cNfLLg75kQbOcGmvQGNCGAGLqvk8
H72lMNDmn5m5mrwzy3Ol7Codly+xMab2SL0MuUdy0AxvtP2Tik93OrX+jnZdH0Mu7LvMLesLES/C
1cE+NTYwaxJl0yTOZB5UlZaarQ9DKXLJaVUbU3iKE+bXuxxLH3Xj2jaq4cZtLIiC4z5/oJQPqY2A
l7SvShqIbohslGbct0gu6njRwbRrN+tj6h/8ZINGr7hBsVG/FCeg63DHClULjw1bQ3vex7d56TRd
KsQ+Ws+nsxYV7UiZKe8lpAjIcoPgZmp2NnjByG79ofrCBdPMu2hCQ3MoK4UeEk07f0t3Fq7mtXm+
kkxjQGu+lr7ToMuR1kcgQz+jpRxkZrahtQEgf3LUt4O07+ITu3KLxBkUZMSq59zZBuYypJ+Hc0Tu
ZAWyKsBEcO6E1Re8Xx8hg71w70Vf5P963576bfJFjYQanSgEnQbPHx3M4cs8kAjh9qqU/07eeeXI
cufZeSu9gWiEN4CghzAZ6bOysvxLoGx472MPWpL0pNmXvqDYbLI5g5kG5kEGaBJk33uLVZmRf3N+
53zHIQCFtFnSOnpkjA+Di3QU4SlSdMypMB8kxY6hW1K5k+AMeHaxd78LPMnmjvHAiomuGVKWnqps
LiUnl4CmJsYeEqrcYGzpwogdXtehAFo8bMXX/NGg/jw4mGxiJZoXHhs/iXnmtnyrVk/ez7bow+xI
K1JU0ZFwKt3FOmiiZ2jXMbs3FbdEgiFj9zNdMVWZJ0JtUr5tX5drD/XFYya0lwmYLXcaQFXsPm7A
e0joFPTj3cKO/hGuEVs61PutCND4bNxBBCEUZZ1ygp8gistgj+9EpW8PcdM6jcGegS8mfhROJsPI
+WPj6nBoKHFD0eVmEL5L2ou2cFe7hIwcmb4RJ+vhftKkVFA5RQ2BG9wG2hhQzUM8jUD/9wZ3qWU7
pSR5/fBBu+bByQi8mIE1ojsDyFW5KsIdmbDsLIy7oNzpPIfeY9/6ky8+jLukxG8PI3OjMWs2Xaq8
rGqTBrSLHd5v6nJsvgPZpj893vGequ2+Ymy27NpgG2tQ/9f2AcooKmdPeZktvGYngzyny/Az9XNc
MrvZviJTyTY5AHkTQLR3UHuj2Z9L8m9+w5PEm6yDn4Gw6ALk9uTPeGfwMg5u7ZaSyxXUf4izTSAf
ueJNXlY7vL4dzu9Tv9FvFRUwF61ydAaI2zryRnfh6niP8bbc8FyQUeI/fCqu9Q00gU9p1y25is/z
AfnQwEwOno7v+q46ydtkLx+c5pRe5gMBtkdr1SKf2f7DW3ipwJRCu5QPRGIpX7EVr7kH1tDvAHry
jgLIMk7LvNW5FP+ML3R6eClq12MN8Zwp2pXarOQtjzfof2tU6Tzqe8CYQbyhzSLik25t0g0TGW8+
VMi+jUPU6jlRPdx/Af2LJM79Kn+NIeHcc/CqskPPVB9xz4k/wJrzeo/Vlh8GiE3Y2Uw+jGP1mf9I
BBG51c2sllz91noHGj8ezcfsRbnhTwWapF5l+gpdqfPFNyoGXZRqu/Fv6kHdrv9SeAkxwGTL3edp
eBfd9/fG1hyicW7m8U1iVSawpTxxyeDCSiZhRXWWKujPnaq/QUlT6XS1Q+2Cpkn+ryOpqrlzc6IS
srUNYCFHpae38q0Rt2DrIpbtahexdp+4IfISc+of9hPDtclN+iNTJQIZ+/hLw54cuoPfX3CWsehI
ztwit3L0pF2Db6AV3MS82zJfncD1bim8O2hIcxyNz2hu1bRhHwFnRGJ8BEjntE/1uXkwGLQCBl86
/8tNpyN2a5/3pzKPM4hent2SEm0bzBO+t6m+0ooWFtu+PeYS0y87gSjupz+rlidAvjgbfDLpyZi3
qujUB+kVuzAVGiY0d5wMPE8LPTATEKKNRCml4pkcpffhR0d3NwdYEoEjSYzDDLowPf1nHQb/D1T4
fiXwYPDXdVmFY6OiyP3bcYS35vt//rc/MTAkGU/v77/Ab2Kfit1/Pc4Rc/iFDvSbZ0mR8CzBUVzV
PNxHv5P6OMLJQIVkVUQhxOn7h2OeonDMMxSNKIOp/jPHPEIPfzrm/enb/v0xL7ayQmgmugbUeDxX
cn8sA6AAJAYy8auRWUgtgSOdRucVqdAuhgQgeV0TbQzxaZBqBiTwfhMCUxpHw6bLfLlDfJMv5jh5
BbIC7BVRvpMw4GT5NqQsaeHOXR3aqt000oXWgE0TGp90LTsZY7JQrdx4uRSsIaJChJ/VcTkNAArR
AtSWS9lwnPUFzeV7svzEfGwpuSo6JhPWBKCycmGG153hiQyPKlQx4ER+37JsVa95/WHhqM27ia+g
35uYHyTsygI/kb6AOJRjVqAk9ZsIMFkFk1E24FjoBZYpOJ9FDB7gGFJXH0J3bskdhQGmnqw5jQvn
y4zpgixiVzoPpe4peHgEabjTuoEIKT7UZCCyAahgvle0kr0av4HMYVTsT0wJ3LSW9lwvKRYMD6HI
+VobXWmE1qm7Cx7rhtVXrur9PE7c9gPGDN0+I7Nt0eSQ6MZODWjcHcOdGf6AOLkUJO4QKf1lyba6
LrhGehvCkYOXbltx49W8YGP8HRtoA33HSK9+U/AYTb1+kqfkrOjpT6+2Ii3hAcMeiytyzNl14kQu
kvkzh+S5FnkbgqFi7eXt1VsVcj/eUJ2IcdfTglDH94WqX4K628jpU6MJrJicr3MmMFb2KMN4i+Z5
OxLwSoFmttS7xyWwTD3bS8PiyIRXVJn12WCR08ijW2+i3r5l03BOZvNjQRfS1OhTHOMTQtwhDmYw
9F32AIXPDytYUJC+W8nwZQhIOiSkhUmbChmJ2hMnDsUzigDWO64VmL5IN95NyL1z/IqBlOtE5yrA
lgTwBfyg9wVvfKQBmAbKVGXS6vL2B4QBoUJlVrRNMkJQMFmtYTqJSu/zYgfGYwPvKYT71GAzi+FA
5SzBXYTkFoAckSBaclgF9+WMy6dK9VjP0NUoA09rwODXngbvbsJvJa3sKRosu5bgzl4iVk6QADyc
yQyHdlOIVUUieIsUvZM5LuBZRfCxOm4U4TTZY9iciYX4JZ/IEgZWAwsroI7NYs/IYGTpQumYMLM0
2FkVDC2tZR+DqTUQeS5k9iu+FuEku2W8rcHgSkxto6xQrgA6l1IR5km5Ya3JlljblSMbMzSvypxd
bcazJCXnqVM9UXhJCgz52G1GxTqUVCCMhCgp1JN7PDZEK9Hu2Jrp6TNThsVsS4W2i+KnjujjYgyu
tiY0g078UuLiVZO65P+DAZT57zQIvWffn78XH36dO61/7LetSF69royKoF2v/ZC/aQ7aX0X0DYhx
7Ee//srf506KSuDEYPq08jz5M3+XHCRmBARcVvSdTjP5P7UXEaP7R8mBgDQtmKRmQNCS0P6jrNnK
Q68lFrOESAi2unJhAmqylOmjI4wNNEl9pA44fw1kzrmBug5tcMdEhvUQlv0zpPeo4neuhoRYp5QL
2ltz61PwFuxnLRNQgZxrLp4mruP5GGxQ0r2mbY6z0vn5zNIp7Ib1CjTCQcQHGYJQLmE2WlLndemX
ppQbC1amRKKDcBldOrQiA4aR03kn0aSq0zA7hRUUiXjfGgOVKbGt9oBmBKxh7eL1MgSJNjgpKkEr
Ercjqt7IxmEwd9ViRIyAcyPFN9YcHUURH2ogwF/o+Wicm6g5DKSCIyTJnth0H730nHUlPMU6Jzel
Kt6UJNnq2ZNC8XExU99AbczEEgafsh2fI6rw0vkUY7DkA+cuwOeEWSbx1nuy9NZllxHHYwX1xGSP
jrgvpaZ+FoL5Lc7EnUzUODUVbmPU+YLug8B3UtLwTmw+xh6XavE8YJdakH4l9anp8dwH48ng2qQu
1DIniW3ywqRLvjHbfG/hFO474iNKsOmzL22oXUXoCJ1IvA5P4kh/HvbGOfsEN7gZGTxmLfqP+dJY
Efd13BBm5JSlhT7A3iVQjKDKO6FsN0baeE05U10z+o3+pgZ0w4x3htZ4Yz2cs/RFrKGTChyFGWDm
wmoEPBc8DmKR+aMqYfqdYTFQbTJK0F7xUQfZRzAr20J7C0RKV1SLqukNUwoCDD85JYS9iY5b0eFC
y7Ro0D6gRJ8djj1YiOz9XIsWxiZmcmS6eCixIYtAb0T5NtSE1jFTmEZmCyyWM146Uaz8SDbsxrol
IoFIAhfStel/NCYwC6UiwxB6AjU2Na5Wq3wXhBETVOAMVM/oLTRzdolGZ0TyWQGbMDs2jKe21qhJ
pM+0Gfnu2N6p84gXWrQjCktRzZbPtCo3UwRTUeTS3HzXBtu0ym0XK3nVNy9KhnMuvpUUNfb1dqQt
CYJZ+hHAcUUXdxLhXjQVADTxIcdop8B/nTZR1R0DjOeTgKEV5YcOSqN/k5XupSUXP30q9VO/4OOl
u7hWPg0cXbDnL1rc38NSQD4ygw/JwD7WwP/zZYPYS14dLDVxWkPmBCZ/FcGSH8fA2tczYHUm4VyN
ACHFQrlbYqyAQ/YorF0lJrZqJL2WSAxxJW9QRZvxR4PkXk4wCNpiH7eBPxcPJMqrHPpUjDX0oTMq
+B/WKesVezKPIT14IvUXmRCdRzg/C2rAgqN4GuEFBPNuAs5OcU0EXHvSwpcAt/0UC/cBR6BGR2fr
xdQRluS7Auvd18ohhstiwuMxMmTB5KFdVkFF33eM7P75a9cJ42jZlj/df/nDVesXXsRnCbE3DqPu
vz6UOf/7x9/yhz8BYmL9918xpn/4F+8XpOm1/27m+++2z7q/0ShWUfw/+ou/glEf5gow6vtXHhew
X7om/ux+v42tlzNIGFyRaEK28DdYCOL/9uXsX/77d/a9kM78gwfjX/0iv+6K6l/hcjCbZivTVUuV
uCP9ekNT/gotRGO3xI5BNlz7gxJPhx6OC1EzAKCue9/vt0UNUCENEBJgQ252/9S2aP152venn/73
V7S6DwkByuQ0G+yOISe0bg5vgYKRdcb0FJoYBMryRvjZVUR8++QLEp1SEjN221L70OvLPJPgGnMk
sQQt7LkK55e5NXcSxCwrA9IQW6yMrWRXYg2ZeF3SrS+ZvStHg6zXC08r3At5/JjUYK/l7MCuQ7b4
TFiPcsli24Ge0ccFtlv63ow4WwVS0eOXKKMzpsIuVImbNJSy0acaK/N2DudtILMMlTigpm99ledr
2U84+Mndd0OhmE50MZKKXSzhQoqb/TBOm6Wc/DYLTmTv3HxB41lw5AlMZs1XZXnrzKcWL3/WvQgK
18iVAJS9tHyyZXMCWUb4TMZovqY6+qPFZ5TFrB3edXbQIcc3rcmbmB4XI8wOeflkJRgqarCMqN1h
RxMQkddueemSN0EnNhKnrhWlD0X3osovCR24+sCA/TuYXkiXGSxcVnAJIfsX1m5MnioY2mL6keBT
MytcrBUZF9hHz+NCBmQ9q5RrgzPC/r0gvElszyplpaJ8GVYdjd6IpKe7JX0s+od0uksGJN8fhSDk
3N539QDncEazxpyzSJthiXDzN16YojRad5P2w92RGSbuw/gcK98KcES+2Gp2aVG8u/rBYixSijwE
Ccm8+TFgal6LhP4tRxUOOYxr0E0DbcDLV8vtk1fHDZvYSYvFHzl3yP1jw6LGNSjLj8s8EYqfUcG5
WFJbZFKwQ+9rgysjNJMrBjkgjNVOqo3d1LGJS/GHHlyMooKQhQkl7G1lzFCOEQb1VVu85dpPO2cX
3tEOMrkFDcAsRdad9zD60kqJkTbhQrIsPdLg+F3RAtD0Bj/UPg2+U6WnrZndGPrdWEOpnCj3qfYj
pWRZi588IHoQifGbFY/0IVPsiJqAfuOUyj6NS1+XDQYLysYMhF2dlnfaaHD9jzaW1V9EniXNSHZd
izmghNhgtPdr40dZcDyUWq+oCSbVGO9LSkcGbr8FjnW1Y5yQCJgmBHXGalwsTw1+vEXDLRGKniYz
EYif5GZ1OEifmVr6kajuLWmAbCgfFFm7RK0A0kC+56x1iIQhseuA2zGT9pdOkU/jLwVCdLcS0JAB
I46fadd7YSReCyF5ysOfTFQpW+frT9VyGIO3SC2xvocUmnGWEVo19Ygs0xKEH1lOokuIU4osW2+P
as+rpSLsNzxh+LiwfeY4o1HAlY4pVkP8A9lGDmI7zt7i5bNO8LTTW/FkBJmXSMOmGrvt1HHZB3/C
a8OxNrmMRHBHnRSDMJNlG/xIKym3gOGgjj3Hfnp944Ibp4HeUFOrBl6ChGuYXGYgpvVItI1TJF4q
L1A4PY2aa1DBCSVo38gv1mIQjWj2S/uVlpRxGgDuu9Kr4trjkSPbVLidqNPIh02G2htc+RgDYsg2
5Xju1Jh0CCfzOMAzg/mtzLH5l1RKCVAOWUIzjoJ91G/WWVFZPgnMSTJRQjQzBgf/wyGw4KLWh3HJ
3nP6m1SiabSuh3FNkZijFZUdGrG3ND+TTApOFFAMlOMsfwg5VU14A5ouOmXGU50+mNohMBNAdMyn
sv+0Gf3/oTs/6icABeokQCigh/47O3/HHfgfzw5/+gq/XYZNHT6DBZpBldiv/77tU1ShWgrUYlER
NWyQ7O2/uwyvXVGiBChGZuvnDvv327C8Tu1Fg3PE/2Yd/+1M9B8gdknyv8JnQDYGYEPPhk6/hcrF
+/f7ftCmglQqeDpIGdUoT8wAEq5wfj/fl9GmPiz0p9ZwRoAZsAh2jDPdUjtUtA0G5jPdKLYu79Lm
kA23iCbDjSn68smIjxrDwsm6hPNbs977WAnyn8n0s/ISk4dmdqNAXcIGR3QpeW7Gg5pxcSDbdiim
Q9Js4eRytZasL+Q/ofOrDnrf1Urpwps2eMuZfeDKb2B08oXEDcYplB2O7AWWLQJL3N6TbaR6Wugu
qlcIpEZJiN0xv0jfk+phZNObCf6AYaItlHvUeESYNZWXGZcfJ/B6ZzReDCwVD1OBDdFRFAKhjnQn
U5REKw6l1ukHuDvwNeR7YpagA59+/lvk5Px8fcUihuuIyzvih0QGF+tEp8x0SR6THezcxPTHq1G7
9U/3UlUnYGDLtMFlmh/kM4BBbIJY9LQvXkiU74rJ6RnE4rrRcKv8AZzMbVV5gePL3s3AByGBeJus
u0Qi+eKmvjahKpPksK2b2Q9ufY0oC32tYIyxTO2iHb5tJjULm+F0pv+b38ePBChsU0g/woG4ID96
jwZHEoRp+BdRBKKD1GY2WO7ojny2KGF/gOZDTWzD2IocckK4aW16p8syBFmFngtq1delvVa7Uei1
+5Fh5mMx2oNkUxzOqyLRi7cV3yTe5o2EL/VF98IPYi7xhwrGsuM5sZk5Bd/apdrl77S3y2uUjhEX
D8MgbDIGoc/jHhuvlxwBGhIt1U/93opsSucjLAovCpzVTRQzIkOQhF0JwB1vwnZ2Fipgf8ofy6Ky
yh29Utzm52l9eWmaBYUjAyoBnAr4YcGe6JVPHcA3QjVwbjDngrDm0W3cp9Epr0yOncgxPtrS6ZFA
6OekZPf6i5WEflx2reAVqIH+RtbiDUWcENihfAr3ukNYkChp4sjDrj8B1v/GILbQGuZMBcBqL3sO
/eMjhwcPLKaru2cNchopMcciYOcG7GpwOOyko8PX2cGZDfc58Mtb+VjKG8Cx0c0sN/yfClfoC0SU
h/5kUXrQ+CpBnBo+6ibX3Adf1BxkLcH5FoptIriy5vLta6Zd7uFRtD4A623tc9Mdeb1eYPViSaZd
hDy4XXnISi0uiZWjF9Iwjz/mCRZU+6AfV4Zy+D3edQqLCbaWY95f+4qbNR1wthbvin5DvFxkeo0W
wT3dQx4Ik6cx9rmsOiB06dQcH5L40g83Wbia0kqpxavRQuBLrzooTnWbZCfMtvgQY/nGfsfVgsQk
cW/WGI6GL3gqH1iJPmW/G2zLdhPLxl5DzO4QVId5thVKDwXGRrbBRZtFqj4JnuAZOu2P2D94dbfC
ff9EBlekQWymlNqVgUrjR6E+FobeKfoJr7vwbZwf2vf2bfY4V3Hk2THNIT97lumbeiTleWFn9XHK
JK/aM/oB/u82u2ueBZLuMwciN9zSVEGYCCuefg5Slxi+reOofaVeVgtt/mklJHq8lVDGwVAYW0Vw
a15CG3DstNUaf2jvsvGtVQ64XHbDM6m3sfBoyvvgKaTnClmdlqxd4JrwdB1qgXGP27wMwQ6u9RA/
A/TL5H3vKrkXnSHlAoRROCji892ZtTuz5HO7cY4KYdCthKlROij45Cu3wc/jj2vL7aalZDRCJGDg
ztQXMd3hIZUfw5R8EYRfhzsjv4yPhKWydyGnpKRQVYeWaD7+EqWd8RGen77HVwuT9AwtsJ386rBC
tZStRUq59u+HbSGe8ui+T459cgDAbnAcIwa6NnCT3ixPC9yPblOOVPSeCMbQGuuFgGBt3nTHCg5K
d27Lo1rSoHnPZIMBxgc97ZLDawxybEo2unVU777NS/Ze9yQgK/3AHRhyK3eQ6e7Kh/1+vsMM0JWH
dsNERcLgTmvxTLX7pXoKGxdsiy3fGTMmX5B7G+qea7tS7O6OL18Eu+ay+sRjV0xdECOg8+fQLYpt
Ue4ZfmSSR9GQ+mWpvtLdsZdydZ4TP6UnwHmIlQNZcEzhVrWzmACpdyJLcuLpvWeKG+kel1Dxkcrr
KkCd8+SYAywEVEASmQxQEXHrHW9n5dm+DqdN4CDr6J96QCLTHpnZ7LCTWnQeYxZxM8PF7pFAnc9c
iDNzszPTTfZkXOcXdRvx6aXLHf/HfnVQfIVue2ucgAttdoYbi0Wg2De4xm11q9VIhLYSwsfmv/CF
SfakH9jxb/NBgH/vMKYieKjgZ3HgAuQuyUF5ZznZj6RutIyyRZ/WvmW2TT6VDv0qOHzE5+kbiDJX
NumpuMfn4v5iomjpSGKntuAFezN6tjPd86eLJzwSCVL3Y8d3cppOuvWqqk5ImHHH2YFYRYL5/fB4
26c7qNB5vYckyj8oqA2H7KzzAOxDQBF7zt6iBf3N5qKNmwiTWfamwXv3ohV74ZnNFsPa6oiiZNUV
fLXdTR5R9c27N26eZ8tW/PLGPDSxr8sjLhC404t3Xn5GN/yaN6Or+Uc+cfvMfm7dZxw/NqjJffE0
/JgXUfViYTVVnc/TXvHXX+KVZe211hmvP90nRDNjd2IcPbLrOw9W4D5AoZLlDXTRPDkLBFzbK43N
8UO/nHm/oXey2IJO154VSPAERovtMu9klpKU7YnKCBEp051ot5z8frTviCWg29IZz+J4HkPCt4MD
8ULcF3fDjWnzC80St/HuU/EpZpg5Pa3Raa49nEgeQI/qLttE1uHA94zGGW44m0zZ6a09g/yMz5On
25PD3zzIphqGESc+5kdy0Z7G43VgilA3J8qbeTSmDX4kcpsVmg2Sv+HcdEgHJq4eLEOPmG9IZaBN
8baWQBcuIvxuNJdnsd/rsk2Cs/HmO3ZKbILVe7+qJm6UPZd4RgmNdlQCMuNwp/Gq8TQuN0O5yvMh
t7a5cKBNIezvAm/esCrwk2n28ZFeSdD36rwJv1DCGZvi8RphI/VudoIGMV6LZgvnIuCplOySA7Fj
uTwfRn9PQLwp7osBwn18qcLnVPGAkOLWQYNIlkfjzkQ14oRi/UjfIidcfjHbkACgSUx9BhwIuI+Q
3Y1phxWeKIRr52dOSiNY6+xpjYyf5+RSz/fRG7yEajOkZ76teHmaplMcQA1xsWIt1nHNXD4shrss
jgCWF2aUE6YS9BYPcOBjQIvXs/HafrC3OtCfr2vWmDf1lXTRkLssiQkHJR1aQLjF+l9TCulE0kZz
BYS5TfysPJAGFdXdKG/J2Xhf2g7O1vC9LS/lbZUMl+3q6SrVi/FaYpuVNxFB2/QR55OmAfHw0/Fp
QM2i7eOfF6r/r5KguSTCjl51XRq3lH9Hgu7/5X985x+olf94Gf3TV/ntMsrIRIUxCtrIxIT0+0Tg
+v8CG0IBx/Wzit9/u4wCBDT47esdUdJ1/vr7ZXS9wgKOhhWo/0JA/aeQpbjR/zya/ccf//d30aKQ
k3mJaFZh0I9NB3cswsuYRteF/LJaVXc5g6KBeRMhLoOFUCzzQ9xMO0l9D6V4N7EUWYbyJhiU4DXs
wZD4ArhcQPFC1plmZCQZ+4MOBBg4AifZWOxciGCE3D4tItvLacqPWjM7BZT5RDmm+lvWhzfDLKjD
Nkk5K8HbMjbnTlHfQhGbRDx9i3wdxovm/DxM415iUdVwpJoLn2lAvfcaG1k5wYSerGcti6FyjCk2
2JXWfInU1tWLl2rQn5iL2hI0kokcfFtEu25prlWNCSlPh+fMoAREo5AwTlaS3HVaptPI0WF9cUKR
lok6gqiQv+Rlf2kqyPqzcogka34zxkdxVrD41cehv09EuGk1vT9pdB8X9yVnlzkutqKUwfZMeD2I
H6sQDnhtYB/DxyCIFBOqNwgMzvhGSYPE1WMUwNuIAmRTQ7LVtQWdwVkhkIEBxU26TD0WVQ1ZOweT
N35JyXvBpXm0ol1Rs1MCeOv7bZ4el+q5ppp5iR6knjSWULvDqg2G2S1XyCgXiI8VAiBlsVT0ZB81
LpFlMY6lcchYgZIQhSBaQAfN+IVkSCRvVXsVBcWt2pVswMFVWu+KQ3ORQkw3TJOjPjzw0eCfU0Jj
HKCVeZdIIm2y9TWlfcEymFAQopbFlsoPPxWg8bS42HNj8AYyLkWtsdnle90kyVk+L6CyZIuS85Ly
eoWgYhks9Tk37xWKhBe9fmCgPREIq7rhWWHQECL8Jpl0mIzAT5GPCRwJIiUtQbdjmOEJcGJ1IXUz
nP79grOWCx8hr43UmD9KP1CMYO0aoSb5UH32YblpUP0qzoujAXuB0p06nV+SqTxkhC8LQo6/PIeK
jPOHx0MIXUPnPhhVjxX7dRXQLh/xgk8zZy0myQJ+W4UsYc5WXKKKMFq1Yvz5C54wIb10TXYNm2e1
e5j1yFEK64tp1TkZuNkkjb9kyaGXMS/o3OJJc+kMnvsAa3//GspUNJiENvTB7Q3xsgj01IcSxgnu
+cF4aaEJ6wySEWU3E4/VnHJUTBk8UVQZTKig4aspWLdqho7UsevDSBCrHauACC5jsspDjZATV1sV
iWUK98u0lj59S/1jpMC9lRg+RED2YjdrHgUTVhZHixhSQ718DBLJNcT+oKU/OrgwVSC7Ne7DUNW2
/ZrLI5Ay0ratQz5KuDLWWuEaEQcHU/DT4VWmeieSbQCYiO50W0bLvYZ3d/C1FgGJb6pvbmpX7pug
ZwvmJqVJH1OvXrCnuRrnUEmQbmIhcY3mvJ/xvAck5eMsf+54S8xY9Itc2pH1Qs/WvaXM6P+igUO2
tr10GaLkjokhH8m3oLtFevr/unK7FrsRQ6KAUsMbxI7yb89sbyDV47/se/Jnfxn+csvK4Rvedxz9
hUx9/Pke/eMu+qcv/dsuagIfhKv7a50CcvFvXltDkzAw4arFNiuuRZV/20X1v+rYjSRzDdDTssm4
9neSrkbAUrZEij010PX/VKZqPS78aRsVgSLqv6jLksGO/UdJd1a1PhBU1lNEMNBGaIKu0nhgXifS
B7PTJ/s82YaYkPKVLmUMG4qsVM3hogD/bh48Us+16eH7B3a1jY4F18F41zYbsq/VY4tmYkVfIid5
yEQAkfbAocLJje7Un2Af7M2MmQQIXmd4BWDrQyAVRQda7iW8D645Zbg38265SF/8UdHBbRub66ZM
+5qmEAmKSPxyb2EmhHynn/PESfZdf0UbeZdUR+FGWXiXxQVOw9kfqTB7wXF+oJdsU6f7YSdRkWUb
dMx99sltgPTyxtJs/uScJOziQbTcbId7K9xAuNkLd+J9dKxellvgcwm/h3ByzXYn9cRSu7EeTKfe
ll6y0+yn3sYkz9+VHTdkd+vOe4wYT+EzrbRbKta8fWLf9n28UR4+0q3Bmr/FXSlEfmzYGwkXhs01
8W76MmWfaoZgT2BiocxPG/2XF7I82gtK8DIerFtb3glnm+mYH7y5dXmXrzhFDiOb8sesnGytVIYU
tjVuZIiA/8ERDs/Wje9Nnx2CQ1thOmu39GfeE1dbbj0js6vqIy2fyydUT/TLHugX/fOx/ZLt1l5B
6wKtysUvYsvzRc99y9jxZhvtXg28Udq3lC8xr18vIx5HF74Ha0Ma7HjJqhNNpMi4+DYjD+ktP6u5
Oz5VLNzBsSzuoNIkdKpagGs3FcM/1RM+4QsKTAKc5XF7vSIkb9njyXa0pbvyA8dr6RkPPHXKqsqX
203DzoTq8S4xJLSzVwFlElSccWjf8Qaj5fGAbFNksTdaxXSsAVz9HqhKHRggItSVjsSc+pmLMYVh
yVfwQIXaMxPt/LQctABwLtAfxFvwvBgWhg3G1a49tMMuHx/QjcjgcjIkvVrqDu657GW6qCfcsij3
sgSPZj9INMhf+BERuPkgzcW5OPJpouaQdjxugCb2Gwq6vKk5sZQn1la5UFkSMfBf44FMKkcUBoNG
WYr99C0lexaCBe/q7DwBm9ZNfBagpY6EN+qA4wcYZXt4Ded7jLJB4X4hcg/TuU22Vu3mT7TkkVzs
fTr55NwN9r5e2el3f40++dm27Usp268z29UnIjdp+c8RV0ThcODYhaeUoi/yQvfjPcjOzA1ezYdy
M3dsr3jwYDCizaA5g6TWAMtD6EP3A7SMWAejUnOKc/4w3lGiV73Ik8OslrPTD1ywfBftF6xXqZPe
cR5LQHG+45hIrgJFBMC5bP02YBV/JKdPRDD7sVBWcSXC4+S/QQ6OOOcz4ETOAMZjvKXYIwNwjaX/
UG3hhKrgj3bVBcwA9dvY4KT76ad6im447bkAkO3LQ+ZHAG82xj0hw5yZ+WMOPp+HkGszZne418JG
p04KpZe8PuRiBdLoTYI2st9FLiFJBriSYyy0oNi44/kEQ7CDCxbwgLzMx4WCD8RNDoB2XDjQANRj
ci/fqAXwMF4b6CgeUGa+5+hpenLoaeufcr/0qy0CXs1iMJJL62mY25yWdodROZkB3Z0hZavQs5Cx
GezwbRt4/GzjRlCKWKj4BgQUI92GeGzHoQRN5S14ZAIj3YRDf2Lyzrnqkam/baFtCiBCnfxROVoe
Hxrhvp1AquKyoIYEXPedLFCdd8KJouwU6CvtASm1Bc5xN3S2cLoLjuZFpWvOsC3Rnm7Gi75PWd8/
pYfppQC5wfjhY1F30Wt+Db5GeUNvN3GMmJLh7/g6PRS5sxmZZShYE5yQcYiBCf8MBBW1qjjoukNB
RHOrXmU6NMG8kqeItwo2G1sB1PeNNCuTGn3LTFyadv8mcqQkaSQf1HGbEVCYGB5u5IjYAWknr23X
lkfzPS993J1tcKxgSMWext9xs/ON4nav/dLYcQ7WqSlm1idcp/nUiQ6aFtjbaQMGLUCNJo0o7kTG
Xny01A2u3huOzXCnxDtwtuFxOVvDW2c3LXg1T7Qe+Qdxw+kt/IYw2I5ejFofbnlpeIZZN5jGHTi2
xo/4Ia37hpujyDAn6AFsQsSyCdDRw+e19S5cRXFHrN+shI68/dIQXODma6cc+BoPb8Wiu7rsCBNx
GBv0n2Kda1RS5qXjoUi3fbAnLjmbPq3sefLYoJpGdM/tE+lEXWUlAZMtWBUET3/iVZxRwf1ctZPP
pbALk+mho/ZbJOP1QzCDZtgivTe1jxWaaYLATBXRv4AKZUe/VCkCcwyB7n1oHgiYlu8cOxBcA556
Gzck4Tj8mMYR9J8CtsrHsjEjEoET++7gLQbH+k7kL9l8QAaGk0V2EL7ZQOq0dTgio/3V+anmbiJT
aHSA2LaS2o5or8EL4C+a90CJ9Wx2k3jF90CfPIHWONiXL+1nGfvpQyy7kAe/h8Er9b1Y3+iTqz/+
F3dntqNIlqThVwnVPSnc8QWk6ZEaZ99ij8iIG0REkOw4ODvPMP0O3Q8yfVX5XvOZA5HgkNXVeVzq
o5G6Z6orqxw4bseW3377jSm32ZtbZpQFxbzhY5fO4yDfux/K5kYPVL6KMhdDEwOGdjKFNGJX29yU
xJzRaW+VLSHShSQ7ZCZolAXnjembGRPmdMDWOcNDrIMUK/EtoH2DJCmhLrfJMGDjwfWiO9afVJOs
JAAUZS7RW8JlQ1Ter5niMGiSUXhb+T7mZBJniu4IlUOPXhiNupazZga5PLsLrqlL2CtZZAZwyqam
LB0jmHMMcCNRTFeFUTtaxmuk82vB+rqZrCbcwppR4qGHkguYZWKDYdWTacQePXD+9bxmLorwma3C
8I7ufGdGxw4xnDWFabE3K6ZRcUvnuWV1u59jhxAif1Mn362mmazt5+0y6/F4CfzdbqVHr4zTSzC7
yEbFr9v88A5RzAXTR0aJvIxe18PsIRhDfqGXS60Eb71kdvPBoByYxW2yhPhhp9hdMznJqLRMBHPr
eg/uJkuXxR7e+3jFVG09rLidOguOFrP889YsAFams9Oq+zErTa3ypFvpAwsVN8x13ncZ60aKPct0
86rKhk3/gaVXHaRz5pAFyolhKTEo24n8gjEgSDSZojErmMwy3yzKTEkt6aAWB4NaItNwGZt5Z+LZ
TdbBn3s3iwyJaX1RQxquxkywyb91Z5C38u9+wKpjJV4CRdhautDdZisQ+VM5mLbozmEaSVYhIyad
zgZtkzbkpOBC9r8eIo1DMwaxE4ZpF8+9rx2waRLZ2uaBNoHxtHqwH5fFdQNou4bg7nRen3v2o+0t
bpaNbQviFDBCmmcWmeCsrkxvNCkn6HytWaAZZNnbx0T0qjSdItzJoFOdqUwEq7NQklmHWqDMHzOM
fx2Q+nbK6P1BgBZNwi4OAbtsem6/ODPzPQYjuiVzXoVMX8rkUCJhHXwOLUeWk82KgO5I5aA4QCIA
ZM2/j8uD2uYlkTE0ChuGVvED2xxkRjo3m6L7YeeGj7C5RVLRyiZyBivBmDpF/xFVSuT/65N6yvFe
7a+mB1G5lv42KV+n6yRJyO+M0KN85t5u6TNaxcTDdOZlbkoT+mqM2Bu1rVtcL/LsjoQo6qNS3RVV
5u4yj+bLhMlTZjEYXkN+Gfmm7P9zVDlpmQx4JpF0A8b94yVYUiS3rh4Cv09J/OfK5OjDP8vkUJ0/
k2JCKElVfMx8SlsG+7HYyGVYruVQoB6VyYxdwEgS8f10uFTrB/PJZiSV6dc0+2xMhoT+HcKzwdrE
8zLZYuYoY/JZYOJuZEHWfJOZrBad5sizJlz6Ggog5vo1bTzYwddp/xmWZaa17L+ylmXtsqG0sVhD
ESrQrbfQ16K0MhoWLd4FvWA4hQzLM0XRfYJxTGDcvpGFJahOWJxH8lUMZiil5UixArZDzPPrN5fR
VheZSQ+xoQl/CDPj2qIU/wqrdf1C6VHFxyPuzHVkxJxZmdKyxqg3dWKh+4ZMhs+C4cJonEc9e/mw
fGDhMiIELAwsrnplmDJQBflSGXiCWZAjt+BPvfU8v2167PnOA6unnlN0qu9YjtMtpLkqzDeg7Jad
Vli6TIq/qvdfWIfTo6/vWVnzxX9cXie+zm7XwKX8gMYKKZTSSHSz0xW3NH3sPQbVybNPi5/tjc/o
+S8ai9uZJHqFuZAfZm0fKZH6E2DWDT8QjfQyGzt6a/pZBLJctxBQsGRhZGWnrfRT16OJz+yFub7d
5ux8p9YfFQMDkUD+CVSH24Mi64MdYUas79gwk0RapU0PecykYn5Nexed8paVu0mui36/up030haT
+W4RQbSkN7y3c+VC73aWyM7uhh9rWpeNxHXyzvLYJciOetb79cvkGJSmzu32ZYmssIiUp91s8nb2
OnpKoUKQzE+LmepX1hmnrpnoRNmL91WCT0SaF8ARnRZ4A2h08q2/LSh+nsdvk3v3fs1emfv1g90w
7xEdbtbYmkBpiZL3ttYkafH81/X9wClwthgam6gXeFq2nK/fFw6oaTFVguYRdPOcTQDj2WS3QB4D
oeiEuTTJ99+bOTe/LSaa+VR9WfKhWoPDLPPr8qbCHM+2VwN+SWTTmyJpA9TUa1nmvYF2QT6PIGmi
1F2wUanW31YXt1ReY5Kj1H3Xum6mGk30z9P1cbrILIBxnSwy4rIiCH7MqovsIO8yDsUkcRXxnBHP
Y4InlUXy1igMnhEpHHUL0JyFb1eBBT4d5exC8ADLqocsMWw1/LeHxvp0I+sBAKa+jXPI+3mpGiys
2VR2AohcOQKEoqszmKIRl01vywO7QAm+Irvpl+ghuNmHDPiPcytUtwzSX/m+mR0+pJ6B2R3Rbe9u
CpbrUSrzYukKOOjCBnkGn6tjas8gB8FLXjHbKLMmas2NTX6F+g47BIrLXFADutjOK5DnKM7BzuFo
j6t4Ch4FGB7AB8P8uLcUhlvGALxljcZAZ5zbIDqLpnuDh9atSn0C1QwcywN9AQYRYZge29myVgWN
d3CudT41hUKXxXpfndf1oAAbMiTDzYLqlCsKl55mMm/Zg61X7jMQBTWkkCE7zC+w4EyKNnaRPkrn
Wyqbc+rLQSGRqWysAqjfEOWyjDdDVYLvCQsNThT/cVkCYhbXdj6wvPEH2vjNcXE6gG9e7tyhrs/Z
J2Alu6WMW5I1BVkgPqsyIteDKMJrgFF0t2hMOXjkHftZauVBu3yX/hinXzL0ARLzb7Qn0oW74MaH
w/3mzjygmOL6zXliXXZAPdWvUkggqdcflROVOaSTPrKGNyt20sOKc/Ooo6Wa1Wf3Fu3sTtHNvwPX
3DvTxwegGthfdKlWi7o1Q2AsO/s6TBd6rzOYLpkbeHXkdVvra8q9B+whVV6RbnjNXCaTQ6ESDknD
aCCfaFQmcAi2pVWhuPY2sqOrBPt+PSjR54Zg8rSlTChmXpfN/LoyC742u4/0sNmkvmq2zG3DB9dx
qpMkcmolsIgZPrmE8OWcNQLI+zBOCrOuYd9l8hYMRbTo3twGgE8iy9AZkgYTmh/JardXxrniHoZV
v7Z+mpWpKuYZb/TRe0mb2S3g0Jp5G8RK0F8ji16gQ3dP7oXqTD5doC+Pmvm0nIT+ff/cg63LZoaF
Z43h1BdnWHJ9M8jPbXhc2Wv+u2TsblOEDph+cp7WA89AaeVlsLpfMmlB7cl1Bi6cNxAbSqVKiQZ1
7Ni47cwrCZfJAFEIGra47zRp+sucU4XWCFP0G+MV42+DWjDMsW8EuK1LYcTkK4TSbAG1ka8sXfFQ
sHPzkNw6s2sj8Go9TIoqqDjsV9xtceBeD4MavJ7tFm5JadiBtJplUH2+KluLxtq/CxbX/ux+aYGA
IGBf6EBFfDfZ/r0p2NBbCEvUntSuY0TjF4URK8im5S7MokoNsqqHUlKx33h5ATUs25XMLYfsOXBP
AJVQekQHEhEYFlHBF6Vet3NcweKE7pSfY5UMQVoG90sQC+VPfS+bGGSLKMAM0NzMN1f4F29UIexV
iJprbzvN8wcV/mmzPW2vVvm1ycrvLJxLaH2IfMlCmUL5OjXzyh14achcNvvvS7/cBznD2KrJtTcr
svjkUTbfsCIZSa3uffeae+W3UemvJB+hZJbM/HUie53Mb55YSZU389CF81P5F2+Z5gcs6UDyY7Uv
wN/ymYU4ZcC9x+HzhjgCL7Cfh6HXueXqV7ODYoesIMVbrLhojfc9bhrwzRR+GgOEhDOW6a3ZAOQU
emAWzQI7wLb9236yeMMSe297N2HxHXNe0L69DIDsGObV3CpD/HOaJTNRpJFt3iRvXB/ydTYtaFob
1It18Y9B0cX1sTwjSyJifdjUO3Z2DPqVffQCD7WGt17zOvFaMzPXo+ltyrilinWuraCU6iM2kV0B
0uV6N917nsvIDBmUVfPQZ2Q6i31DZUBObtaYxIxNMS6d7KyLePobCCMQzOZj8yFjaEQBFPXpq1HQ
8M3IKJrMejOk4vVXOVhyCGOltuVhCzZ88qswdArGk/8RsH05u2yQ3byMk94q2QIOXZXoAzdFTw7A
rYimxGJJy7nQYyMRHBn86aaMTu98UmMuNPVC6dqj7CtZJiNejOzmXgYfUs6a+ZWE5tItku+sbjBu
pg8N8orJk3B7stbLelxNMrS9uZ5O63YR5Ykm656Q8+7U7Vd7mYOsMPFGOKGgZFQ2rERjF+ssb7fg
J2XSEG7Lswck70eof9yX1qA5cOaqiO5zYhsknwxkl3L2qFbyubuzZXbsZJMF5sSMUS4tnCnoWuyY
mnWYRC1syfdQC2FlEp2icRn6FVWgySZFMI1FYcJ3hEAA8Eoe9Z5gbujZR8ih/9wEcYakVe3NG4Pt
c88lVUm9AAGgj7vu1s1EnX+h2159XdU2AE+AMamb7bQEWX0MxJu4ma1a1uqxGaB5Wdo00Z1jnDsH
TWExqE/IcdBH82sGsFbCg8zk8/NL/MTBpspyBTNRmc4Q9EKdKPWCn9w+pTa5RaJiz7II2Nd9Wj4z
EjePBfZYwmxKoBz5t2tkNOporrBIYMLWp4nFFuj8kPcYsE2gMesi13HXbFZ6LCZHbDDT6PjIEpaH
fmNKV8cqbCa3mUTNNSrNoDR/mi1o4z+lg7KVpjioWhtU5kqp9H3SeUt37razu/7mGowwKKLSNboe
FOaPE9GXySbRjvZWzXpmVEyizobSLv2MEgplTrrsFhkyZCoTFN4pVAYfjWHPS6J9X5k8JyELQ7nF
8c0Rt85luZxwxzamx5unrN9k+YT2BHW0HqyTwrZlbgrbemeS67c7Bes5WesQH+i7uZ4xLQuPv5kH
IWeigbQjYHBznpvaldEzibHVmPoVE34r/YGx13wEPzBhDpBCga5j7fPc6HnGVVyWnDuxDzO/TAC4
Z2+HHtPPgZ1bv65hsWZyPXyjC2nAQz/MmUEEY2mBx/LvDYwJthINloUP5OYtFlx67CNgPwXCzM8z
NmQS/pm5LJnvaTZUvXWLJixF6GuU+QmC2dv4lcGVEasKkDd5XLE8oAQ6R0hfXTs+0ZqpggElF9tD
+TbQOEEqzNITGz/qtCxoBfRp3WW3Ny49R4byy7Mq62mITFX+dFO9d56dOxSRGXC3IZOAaANMsQrA
JzXyHATDsJRbBrGaq1wG8rlL/pIEA81NQL5yJF6sYF9066yi6sODfodXtGQC9Glyw/9CX7hCG5TF
PojgznxmRKvT7XWXPezJG9LITonNQEiGp2rsNCNHc1a54cPsiV5B339h1JNu7Gbz6viNxfzO8W+4
QXQ7gmbLmt/1pmxps++QNaCIWj2lK1tUGrNLy7t+nQMCMv0wYmeaN3LwfrmJX0JH2ygjG2maRSZJ
N0+ZqhGUl+9Do5BmQwbLBuiowMOa5mRxAZ08RjXRLGPEBNyUoZNmnnEfuptL2hcIMzJRW1mwxYVF
TMz6sZBlLH/bqhvAkTmmSTMIATDYsr4ZvS3BImkQPq34hUzzcW1F45GVmY3pDcYMJASrizttswOH
RSnfNq9USawAcR79N2fOOgGsz0tNc4jFPdqPaUBYCJW5zpts5Xxjsmc9LCD1yYDd5LGDEjMR6YXk
mGZnj2WWzNnzVWG4FCiCGs1Wqg8T1+uAOabZaJJb1js3sw2jzFnzzbnjhrDOKfg6Bmf3zK+Mtybn
Rb+WemJKkB2bY0B5o0KBRbE0fWnSQV3nQGRXk9u1k4OS0m2xxRohHNL8oLgW9j3VEMEV8H3yLYkI
dImVtMk7hiMpOhhdZr8HK83Mt9EM8niehT8TqqNqv917ZhjGtAq9dEHGfZjAGaFZkmVkddBKkmyx
Wg/lqERuMfcIViy57iQqZo6L4veRbM6v17zInEtjjM2AfnbEgHCB+zif5+aszCkt3xMvg6+9WWkw
QnFc+KgTmK9Q48fV4FvqaXzLfR1Ds7aYjcgb79QQFFwDgFNk6O5YPA5v2yctXGcT4xoFDNSD4J27
xbcb9SpQyIjn3wZvA7sIngmNykFAJQ+InK4iWox1fV0lPayeWD8rLrZlts0Z18PX5brlOIhgFgfv
0IxA+QAvV2Rcxc09Ad1NvphG1r5lgDawoPx8G9nZYQeSWm44yw1azJ51aYlOKhP48t1aM0B1zycL
RKgjXR28s2LAr1LXJTu3G5sZ7JybaNiTageq/tov9iY6wIhHUgpnAgkoLfwQWrjxe+P5A2Na8958
cySx8Kf+oT9+0J9XXDAYPgSCs2xguHNgMvyK4Vf7oycOW/yCxQfiDpaDxgKLptNplzlOAx2H366G
/riz/2PD+oLuD8p7tguQmDLNnczy0Yn97Ez++OeeS1OcP+ePfkA7fAXlj7/8hn6ECdcWAlEmiRy0
CcsoQmj6hSMxkiCpxoGhC+/o9EjQjmAKVdZwALky/Ql/SqMT2atLGbsvFrHef8c07C/M3jqWjSwV
v9flecfHwGJXEaRKuixD38tk63UOWAbYt5lClwTGNfvcRcDjhOr2C5aRYuI37bqcC9tpk5ja8ZGw
PZ71MQaCXfC7UQKH9q3hkSAKxmYCWdPLhVE2EgcjsVOMaTvsx0EijJbF8ZHgXtIZRFxSGU4MwSAt
T8SSlgb8Q/yHbdHzUDUS1gOhV5NEux2WpVD2j09EZgMc5tfZMQRBHI35/9CRvPuL8VxEgti3Mj7m
cZrG7i39S88RecJJUEFhR966wVzGuetglxKttZArCquTntV/6Ah+qmy0c6E04FRtgZeNQBJh1bBC
UYJIKEHGCGeRRpQAf8EQiXYHEfpQNl7BtJX2I8q3MfhQR2JGGk95bhlyXhlEBnFRbLeC/qubZciB
GKJ3YSI/leYauzGkG6yy4Gwdy0VSAq9x6i/IwEz+jI9k7QSt6P+Uv/jpZQltxOJlobuVRAssjAHK
LpQ4ys+m946CqjC/T12oSHhZxB02fxiWCHDoF2e5K6kkv4A3J415VU9CIDUlIXVcm59NjhE9EkIs
C+MYSYMcQNTR8Uh4mZARXIYtbMqX6ODBL2RjeJIMRAmCCCZwbCGcFnx+slbsAxKHsXPkGiXpXBqT
JTN8Rcfg5jAnqOxHJF1PwwOBtmI4LkMTp0eS+oLx2HYm7RBw0rwGHS3ExA1yIOROjHck/2QeEvFM
J3kIeaeLl7D46filSHJqf5EyjslRpIxMJjZ3FqmXlVC5mIZNEZ7OUG9ZylbCDiMSPH5tJomDulDC
pKikCb4MB3FTM3oeiSgkU02IoYS6/arRxkTqnwkjxKMk0EashGyVqMbCJ/x52kjaWkabJIZuk6WB
06CTufuK/zKB/6OLw8wVYBCPy1DrnkcbJq/spKS0bDsI95RqGICpsSzxh5JAnDH4fiHaJMHJqHJR
G0WqW2Cm44hjf2E4HP+KkSCTjVvR0b2SNHF1wlfnoKCmmpMwy44fobRxHWTSkhYh5fhIrC+UgBTU
lIIU1miwaXgkRF7XSRNqHEBOvqjqkZB4MLyMz2bYEbOLpCXUezZFFC8BHyy7RTQ8EQIOmrpo+iUB
ulJCNFXzrgRZw2UpJurxIHFARVEjYRjVJA6TuLI1c19yaxaDgQ652Rm+J7LDceTywsnFbzrULjvl
/tN7w6YJPBcS/lY4MKunlZAgWI4j2RM3R9VKSEtsyTwAhYSnHL04uBL26lD/orjsOLCgNTwSkkjK
Uc6CXyLQhvqRsE6c3UTcHoL6Gf6e+oKYpZRRLGSQilC7gLPvQwieoexBJL1Bh8QlmoQE9+PrQt0D
QiLCnqh9p8y9FKluHoSqi1dJzkq3SkoztSNhNN42SM5Y8xGC7pGUlZWj9GQkKuPJxZ3rdl32tuHE
cEnoWhqcaqjNQ8J3Gl3YngJIB7Yv8gFaJu4GmQDIn01mJkiFumFQ2tF7IJgeNBNO70rSou4TiVyD
gRHRQdAuceeC2KaBYC8tKpuQoH4kOEib9h/C9mEr89RExI8KKmIlLfIyqigNjwTIGcwMzSgSS/r0
MdwaYGyXZIa6F3uINu3CaBuGdss0WNih44nQoachgcKWpB9x3Bv2+tGOs1PkNOfgGemJDD0RfUAI
UBzR80gwYaIjhRYZUhw0CJfwgtuk520COEdcK0fChkTbBT/jkrqyClEvV7KPMVZ0OdcvVP6kF9T1
tGYuJKaOQTwXeI6/4Lh0PYXdF1OChMDSJdvcdWS4AaeBBTISZRxUEUzi0CbULAljTbzoDAGNU8y5
MXhREGXeOU25sA3BEZ8eCcvcgPhd6lqGJtPa1Sz7C2LGAHpIBkZ5bOOA8EBkMccHQQeTy0HtRkwP
613d7kjYwaTCJyBSY3KTJSCqJuj4TVNiRgr88VKEpVVjAIvtaTM6HokhVgtyY7N6iVpC/UgMOQt4
LyRi531u+wvWQSw/pCS7V6CRB9lfl3QMtkHAhB/2UySZvrEBbYQFjhao2a7lo9FBJEAlKMZToOqq
NgGCnEnB0aNq3yWap34D+BGPIlssqe8z2h3Ezm8AfSMDKzvQYsnMUxnZXgbLMISIz1wp/S6wHhvy
DFDkf4w8Fukc/aDjhpcETdxdgqyUbhCqUUOANxgi5REKiEUbk1Oy8SfCuBSlBL2yz7DBLxV9Ci+K
AjCQruplcb6QWNG4xxnbBkSQyJHQXMB58lkwl92MvaubNXIbcluAahx0G0Fj6LWo17H0FuhSQ6Nk
aS4PPievgwqSlXOXDqsAtTMS2maSRVJhQbKjeFM3EpGxRGM6JDycocacmCV4GFubQH+slHYA0D7K
xkKH4QykI07ueR5cUvRr2SNF9LGMcCuUbg7kcBDK6YbwgkDGoXtLO5yrF83OgYBgUX22X7Q8CMht
ytQXyKWo+lCuEVHIaEWw/TjdYKCBnIuTgB5lsDBMt3MIIwo4iysUlTDuKVewkBaEz5ByybJS7HLD
1o5PhIjiEHDgdjLmIR5UwyORLBoeE717WmWINYVfUSHvwEGCs8IvpVaRgahIkLW/gDvSU8FxaHsk
xBHCIo1lWA1kUDGEFAsD4QKSxey7ScdWAj+KLiTL+ODFhBW+nlbCtWbWABAd+DYOVyKVKj9cMvGz
KGt94eAZ/8DZhGeiJVxMJxLMmxWGvNxYCMopAcYPNI7obBQXBxCVjYmWKQ2ofVtHs/Q0aUPYxhPS
e2IyRznyOgQcCkOgP4Ael5mBU/cKV8jgqoram1DU9DQSskVKDphvQmmKo96H9ELTmkkGGzrNWQjm
PlkCwcF5BXvSsYaR9iSXmqSRuoIkTTXg0EfBV5OYgJ+HpLFTIyFPhfxBhUDIkbaorgn7vpWsEHkp
b1NCkgg54LulOadhBkd7SNZ3dBgdizn6g4wHCWTFMI+6bdBsJOGA2HuJrC3lL2FGepZ8XtrRMj+j
6Ge6gdoD5Ip+bQxHQkkH7vO5+eEkZSXHT9HLd0EMLUQxzV2KrFGY2ZV1jEeqHwTFrekAw4aEuCj2
AfMFnIgKl9kBMPd9t0ujgwjB01TIzrapyIB6lcsZZpFp0tJss90LHEKwZm6LdF1YFC8ga/gGdDsR
4E7J32U0G0aQupFI45FUdYePyaTtsU+VHj5jhSg8QK+TdpRuR/LZaohDzYBNbQzOSW1P1hs9ClJ2
aITCt9RX6EIySWk24ElJy2IZj5LSmcqOnOaSnIGQ55hKxqVKxauddewhsjgqXFBpqFDcBbIsnMfp
NSHOUvRTEWAgMumg2y3ZuVJCgfBf4czh8mNwHNRAUEihkYKGCLvn2HEAHNHpP1nNpGEyRmKE8gfp
EyyMsz1Xv0ADwjeQgJLKyJxC1Ejg3DITLvnrXvZANyvZ35Y4RA2YXIVVK52LMNKe2oZFWUvPK+xd
g8vpV9ce3EYM0ZWBwRS0dErWfUZxeklgDDIPv5uRY0pZN4vYIcoyXWDIkJ/IuKj6DRwDRFvKkYsd
fQBlMr403lRmODTMN8ITYRaMSAsSASK+bywrlLVUJIxj40Zxp8xeR/N0xrIZ3AQYA/Wgqknq2MjG
LhzMF/+GrcRiJFLJwyuVVbiCfUUdCIcPeM0sDeGMC6bbvfmRlSoDYs4XOrWMqO95xecjlFDXRRyG
WwOSr1+7VlIPAXYpMMGvKLDsXZaocGEIpEwKMgMgNdA5aipdPLqVMkxIqNWU+YEDlGY+1zom6pwp
o7Swa0OOcVRSihEGCKjGnjIUyqVomI1BWMHBYSh07OKATem+MDmDIYT8ykjrEiOCFsK1CdGgcF+K
XkeyT0JSyjgQEZcaDXgtnLEOZ72OkxC6czJehFwdJBMSFd18aVi70G2hvELJh0EC9SYDfZWktJlC
gktUttD6IjJvGAdWI+NAuyRQIxToYBjKfhTeB+MgDIMRbGm7nTf3GR+U4TPURWTkRbsoK5ZBFyiT
AZTBvSEbpFzVEjssur+StUuOF4229hesxpAOJlFXOto6XhZahkz8wk0ArziYr0K0xUoEIfycreU+
nLoPmSWUTjeMVGHv63gkIksHhAlHgZxgL6KncCSgonAssT3ktmSaIdK25cRoc/NJuz/Urm17cCAx
tFrQpcONoiclM2/R22IxZExcsZhntsKCTkPTYMwVyTEZkreBgfZ0aSXTwI9C1AQQw5OcYUAUc2kY
djBcmf1gWErHih+3R1ZNoxVqNa0hZZ9K04V+ykEQ92xAjq4ukVZyU6SERDBIQysRMVYAPfJJ5kl5
c+FXVLISUYfGQ3A9CFxRlgPjtRA/GJmibbsnZGqZm8bDz8bWSD8hpMn85GlwId4KSkiLihjEfKWe
tkGWRKHBG5NRrhicKjCQZQNMUw4JISp6JOx3DHNXECiREtHyulDYiswA8qf8VQwYSBog2YKjzG+W
IdvTIxGCjCGlL2Q1CFp7wVX9MvY4urXSm7SJprRyLl0XIhg0VwPkjNEX/fpQ+8xDHTMVUXEHzj7n
AFocAhrHSamQPBDOpqsDFQuejXaly/4g9rorSpFEJmVgwglTUPLN6NWQeVqUkqlZDDBr7fKN8CAY
B4uh1QLkR8lDEbIr7E8PQhTFcRw052SOBu+km9s8JOUxpFtg4zgJmvbEo1Cg8/hqAG/Q/hXnwIwD
Ka928EZY1VPM0yUSWEoGrmNItxhk4tf+UNU7PRIYvfTnoCdjHQBMetoGUwXqBwFqkYHrE6oxnlFc
SMXBgQjbsrCB0la7gwhtg5SClFBCnBiJ+pFQ+/GbKTwuNROoYWVQQhp9FPyAgnraBg0P1YOAwyK6
9Ygroz1IHzICatC0l4ankICssHjR7SB2fgO7oF2I2xOZefUjIQVHsR7BSxKJM7FOyjRgL5qeMPL2
mbpeZZocCX1lcWlomCLZuS+glPINThhyx+eZnIZZeg20b0j5P6de9DsRQ6Sr4eBgz8x9xmEkFKbw
h0g2GaeKyv4Sb4myND6p5mmNa1mvQe4UGrCMUDK8EAviI5kHaAnHfM5oQMhDClyThT96dljCe4Mm
Mfu7RCyb+kHZSkRwERky5pq4i+eNBQuShwxRItCFrJqGefruSGiL4fyBe2kIxJCxiy7WD8Ytad5p
VgY+htcSdCX0NjoGHBw/01lIUDD9CttRNeCIlTDogxMJU3PJbo6PBII69sicrUjaaauqLrtoqMMY
LRD2XwxHQsqKyPxBYC16JADtIvVPQUPTZf95umE/FLjK+RmQB+5IVh+RwJMAR/gMQrgl0lDQgVDT
y9fttuwLfQEoSAkUMhC5BMJYkKUDF+Zq0fOX9j3j3gIo6wkYs71EkmngCrqRMdwQGigMpLLL5iBi
cuw0RKtTRB3gh+2kLnSzjF1okREwybUhMcWBoRuyUJAUQ+r+M3I6ORmqL8SeJGFMR7Hw/WWJQ6wA
JSDRniIZk1QsUtSRifH7gQY5IuBSLZWxZdgJ5IYZQeF7xiEkH07Jnuuli0wBe4DYNig1E/R0LS+K
kEFJNqgpqOriAITgs5CMy2UQWdhodKWDjaeCq02TUkPUFKMQ3ZpwoBY7xnsou1OhAIkgF7v2OBrK
ttMjYdya7pucCqwpPnr3eRolHHJPDEIgWTNqWswYy3I81ZALEwC9ClzEbtfA6ZEwSUrXibpG09Qj
PBHEFchJCYUiHRBDEiLMXSp+SjWw9vO+tbSrSUpF1RQGjI5AKnKJ6BgB11C/sORG+UggqhNHSLwO
SvtRI5GAK+vUcDRsuNGuE7WzErpEwGUUFHDFYnAllMvUuCzKubTlFj0pPBYroYRnqesOQsiEMo0D
q0nerLIroYqRFWpMptOz3C04Ok1WJdQjJAVdjwxN0y2ViKeLQC1ZlYhtqXpXkbWA00HdAquQ044E
nBAaIt7wmdL00FNjSzS/CZrwUWSbRgxoGUU91F7uB4Z3VuWFujjIGoCl0awgY9MtUzvM/8QyZ4vY
kAxG4EouljIy8kFmzAvQkmP54yhiuCis/uQGIJ1FaCV8nUYY7hEj2rJgmEa/pt1Lgi7CQKKmSFHG
d1T3HYKC0PEK11xcWMNIHUwKIhp+cB+0jLlkUNQ0SJTAMUdDTv1EcKSgIWydZJToDCajnwt6CvYi
s4PS5tTNdYRpCDRTGXhhokvoXupHImug4MDLuP55RYP6PvuAgEHoEYof144RsqfGqG+WFzkkoHOA
Jl4/I0WRaldKO+Gysy9a8lRXz+vCG8QyJP8QSU5126AGwGkycydrss75Y8wHkf2F4pl4rV3+p1m1
i+QJ4+l0L1FmYUBM/Ugo7JG9IeE9TLQcp6hwkmn3iA3JaIOGmMj+usQxJicKWQQscnKZ7IkkpkLc
p3LkyjiyZFnLzrbUtnCaZMoTb28p2wajPcxtcGMuCzqIrCcwu0RbgxCvHYL4IxmLoR1F6i0w2eUp
SiGC0I4i2jD6IRLsusXZ/S1xd9FOqR+FLVCvEqhly+aFoAIRk5Eg6hUhbWsXXcOEA6um3gYgw4Oq
kx14+cCPpF8wPIQwFnEcltAMSW+AJ+lZMtmhm23IkZAu0dwH3yUjOuREClaCs4TLClEAP3SBlYtf
AUuQPa1IfErxouWRyMxBiIxh0HHIeQpASp+FIj7k152Wc+Dwwl6WjWJcK+xIwyOhnMOK+ZIIHVF/
KwOGoGPQpmCAEHPDGjd6JCRoIj4Tzg4egH39sjHZlAiJCTOORexDGC/Qb4GXRQU5eiTSk8CbIC8i
pOZdsaTZkQgpQ+BT+GQkBzFYCd04Wg+SdOFQogIGtGPgYMqoQ4iz7xNiDY8EAwHGkbGMGLIR4itI
oCwEkoeSeZ3m7KAkBDdEo6mBNWzafSZmcQw7hNUaJWLIERPQ5/QoaB4zIga2oOVklMRe5OaRbZGh
TwkNMdS4dEGFOAWoTNkWnaiU0EwXD8uRDw1nUDUkLWO7RBpZKSGbzsJYqJSOSFuSgdWwkXE2UUln
irxNFC2hezJdpmPsxUrALRCLp9GKJm4MKBlpHtGVHRChDlsk0DBkGlbDWIjMbGuXoO3rGfXNFWyO
5/YBp0B8BhiM7iSQNQ3kJwKTUVFDvNAtLfvhSmMwCWZdKHD5pZfGbaljmHWQsyKLZQpTu9Lux1HE
0HthIp3XTU4u5UkUJwRDptSDdkro1VKxIAwrgDMEAvrtbKzIxOBDIZLxm0kqmJs4q3JpUrrkZqws
0FfqQ7hTqFwxhyHdAXXolJoNTS2EcUIB7WhiCr4OrkoiL9uTNBWUoqKT5aVceyow3Jx6oMXg0IaQ
MAWSEFWyxJuCk8nyNfpz0uvWzZvu0jEqCVGXxFponakfCWWLjKxDaAhLutMElUBLroaqEga5hwX0
S8fIUUmOKEnhzB5YKkrpGPcP5Qq6cPSGz/RgwNPg/LOxAlY7aeC+RtCoojt06GKIuFBcsDF0b+iS
nxG3RQ+GwgaEbL9IXMvrQhMKPiT9fTR74yhtBSIF8yEdF656JC+VIwH2IGuFP6Qtrw6jRgYMrV5C
r3pBx32wgZC5E6Ew4Tlr2WAwnHKfXR4yNaRdXna4LsqVLbMw+AskZDnUiw1tIBa6xJT6/J+Dn9LP
b8SyqIJzgMUAO4jK5Bz/kZxPNvtxUCIHq5vf2FkETUP14Ar5BQFTGeY432mLs6BLJes8dqKe2lWx
km7g52Q3McxKukjqCjncEd676Ed9LjQ+xsNo2ZJ9ia4sCQ46dbpZBieCqpXAYAy/yNyBensOpjZp
P50mSA4ia4cbipyIkHA5jlA9WwKOfgkYdFjyLyh0cMZi0Sgk3STx3y13OdMoZIYO7ynz/SmyYHyq
jkciaROph/SGRK0iBk/Cjngwnh/167GVSHlLGs9VhfCwWw2koZVIMQeeB2Fb6i/1I4GnyE2EXAiL
/ULjRRh0wAHAqnSl9iitRuE29K6gVZRVdAdAa9SbuHhX6n14INQmF3Ah6UWl4PqDLzC1ltLTlfA+
JXPA3YHYxFDCMKFHCsLWtJ1qzKl3lfEySUPYMs5IFWm7jq5E1KMlj5A96Az1qN8buA/EWB4WgoOR
EoaKnzhEsIGIyMTafvOhZveGTivj07J7FJk5ddUYYrBsf94jh9K9OHWubClEKVgGZQRY1jLeAKWK
gjFdEfrb+2lZJQwEJPWzpDtzrsQborM0vT+pEdrFG2bHhC0E84nte9DeVO8NfGWqV853V/mfbwZi
AgniGWciazL1I26H4CFfECORVpJI6ageCWYgmw0BmYW8Hy6IOr44InYAD5hD4y2QDWlZ4NAqYKqO
+ItAaWjnGLLSxSFzBcSXCT1a2FG2nYAleJofcvU6Bhy0yZBHkqVx3B/1CicMsjwIz0RCfDYEguwB
iaHwDLg+wHTaWUkIB8BmiSFjFcoLxEKmB1kNfi4ag0oGFrPvnmsWckG6qUN3+3vQT1N1HXhTxl/I
Qul4hZP9pzGXVFXwRMo8kjLG57Uzis9u7l4iX8llIIJHk+6wUT6SkDEkRT4M9581KLKnameGulmH
ZB2o7pFZQu9RDixYBzRD0XWAYnM+CBNKxqSAEFk7JqSAXWzX6Ej2LiOWCIt0OwOnsNUvYMowlZkG
gWp5EBnXMpyAlQHo0WcERFSnBhFOmPjAOvZT6xE+u1BiiOiM8TMQRHW981Qa2UZY97PJCWFUaRHB
3t4V4koeBFYDBoL+HYAI7IczZxpu/ZP9mFpG2PBIqM+h2wtxhbozBopMEsyUIXjGtff0htPUlGMn
2pK7ympCPRcliQ4FVwaiJHLI6jIp6BmClsoYq2glhPSG4yMh5IrqJa/gczBVu5oOLR3aA9KWB3qH
J6OahVDA0JiRpZ3g75c63BTV+BFwBt6ApkKgZNVQUVGcYwEDtNoYjoSpIwoYIm/YvTvzJbLFQYYK
CNEMZeoYcSCjkkZjLBg7sUf9SCjaxF/sU7RIxJGNJ7JuNwVDadfl0+veHJIR5ZwdbjaZOHxwmcOS
mbFT02CdFsRMEO1QZQkKhG6mse/rqjPrhKQubFz+Q8F6gbCNehs1NLDIYW+hhhYhOhWqN4M8HVsA
Q2cvJfhPlGNISIHiDx5G9ULNqB8nN8TEaEYxsM6voFEQh5AyLH6ZQsM2LiiQCykTXgQdXyY8kdLV
7Y6EJwIjlLpCYCA6Z8pGwm0Bp+euQM+9uMtAanxOhF0YonuoZzEnbVXV20ICRlMllHY8uypS5Qs3
CNg9HErVsxOFso2wIpkTo2umXOUz3ED6RZiWbdlhZXicj3JaIlIHjiq7YEKBIb286CcEJJQ3vppa
Acd54hHC+uxCQCHkSoYnc9pCJtLSa+z2d5MS4jPiuCwk5YyBMQcUSqGcJV0AyVLoM16519LVyzrC
mhbpPFGnA9pGfHKHYSpYCbEDqNyAP4XWB/2byJEIeYp1BeDs/P+Mvs1shmVp3QJ9cPXVL47sGRNC
62cj8tSHwEAUtiH4aSiWquPFEaEcxgg5E6iScSSnvH0ujdTyFwYsJWUT7UgqWxraWs44cBQiyAZu
A6KMrasaiTSgYAqxUGm3WZ0HHhtJinEpqlnSv3Bv8t6ba4cYwuxCzoZsOg6mEMFV5CFFlzhUQ8U3
HR8JICo0HIHXhVRGe07HewOnC2QMuBO2SiwkECnw+e9lV0KbEswDyskOL5Q143oFnEOZr5ym4iHQ
wQXr+FmYkXOnYR5yt8N2rl4HQeSVwTGWQIn+gMCdMeRniIcynh1uq6SHyxmfXhdcFfVjyKrj2LSz
DUlGpFMGiAlywcyOegNXPIhMpMMUwBTwTKdHIhPastmSsMyHA0zqdl3C/IzRU1G7FAGxWEp/Ii+x
nBHlDGNC5zrkICBEXgRAOTiSQt2OZIePMWEdfjGFRBVYnRdPDCevoZiJEuoQNJAduJ8RVzugUGwD
tB8eqkyehkSFGI4EKyOG76aTo0fC9DoJD9k7adk+adPOqRL8KCu46kJIjaVrKaAgg+xsqEJKSbzm
qVMFHmOykLRMxtm19KnSdpGl6pBC2TwWA8AOsZVWOTC7aI9H55MxEgEOqf0+oUX9jAScTBYg4eD4
mnEMXMrTWD3HAZOUyLDHsZFwJAAiQlQWpS7crm4+NQwzLLoQdRdYbpi0MmwmMADdz0+R2DMYAOEl
3oKENPCCf0eP/U/UPLMDzuV1e8OP/Hjem/fas9tFO9jctWeL4fxf/gM/f8BVWx63KX/85Tfs/7eT
f/BhM2nvHr37h+R//3frY9Qb53qzedB7n/+XfPujPwz/d6fth190/6/vf+D5dz/5rMOvOvzNUq8d
tIL37ib8g83+azZao/ZffvPawWDce2/9dvTlD8AgYO/hb8vn/+W3k+97FFH+6AOKgT9bTIb99uFR
cjyfnyBbqH/85l/7hEp71uYn/OQDYvgJdX/bCy7/gFCTX/UH1BfBbNC6uvff/PnFFxFKkKl/CofU
m7SGmOiV/+3qpj372YuHhqP+Wm7mi/7hKcfvPATeVX/MXevDXw77PzFcODiHT/51w71++/1vvXHr
6q61HLev+IuqH/jf/zFojw7PPv1VeHbVX1VfnL6i738f+N/6rauaP7hsF5Kiq37oU3vYHv/EuqXy
VH3+97/zhP4iuJoEvSuvPewvDs+U89tX/cIKVf2gu95b1KAPT4/hmBr+0r+qt2dz//BNj76+sPRU
v369PR/2Tt/z/uuLgKvq05+C7vjy06Ubo/r0B39IJDs85+hgZFmV6sO//33Uwv2G9lNpD7//o9U9
PPT4k8hLVD+p3gp6b35weNDR02XjqurTa6Qa/ZN7vH+/tqH+8PJH8JOHx+AK74f+sj2WGJXdJSvn
vwI8IAY7uvG5X/3xxcfH8H5rfqc1b78fTvvz/aKjGsf7bREdzr0DD4/j/W794aVjkaJN1TDLw16Y
gPzBy5UmhurH/P4/wdgfEQAOjzo+/xis9LXV8cVP+G9X961l78KnmDH8iutg5H//54WHy4oE1SOq
9Rdvw37r4gWQ/Zyqz68GrfGl40/FEH6r/qR97jqpfmOIXlX/97+1l6dJSug8pbiO4VhaI4Lj4TlH
ZmnF8E5LQWs2/8njY3AMRT8YkyKSEHf8i3YTR3yXtK196XxisBu+OQ+XW5sLLl9bAfvVLf8nzlmG
fVQf/hC03yIp9N46haKo+vRd9O1fFYPWx8XgJXunVD/kpodrODzm6AbISgvVZ9fa41YwPzzn+OEx
+ONs0P7+z0j1vz/8OKqj7//bGl48dOkyqB7MQ8BX//1vhwcdnYzAxapPv+dgLoeSdAwX6r69vFht
iTCD+ne/W3z/xyWHE0dhTyXXusJtRsCDvdEI3V715DH4j9byUromFGLVp+f8ES92eOl4BCxVffxf
+0Ar3/8Rgh+Hp/2wTLhPh7/569DKQ/Am6M2FXxBuvFH9BYdypQ1kMwYjuvQ5ceTkZGtzEtoLSY8R
B64p4dDv4PQPB370FkS9QfWYwmRQijruwomtgvnT/2QjE5Ns0hui3a7+aVlKyJPKSz6FZhEtEZg8
kBPCzoLyb/LfqOFPTmz3OQwe01IASGVXQQx3MOt3e6eZtHwMcwIOpAK6W8L6jcENhuj8SUkZfowM
1kG6Y/B8t2FR9dQwACDA1tWyNUvc+FKAnFyZ/Weywp7xTDhX4fi86mdmg48zo4O2D9VCZEgQbxAm
oeqHVIl/w8Nj5PrsfgpSGSxOReEMJkMMxgDCOZq05+0g8RQAX7xd+F0RJRfV33XXHlMQJZ5wD7NT
yCH8gUIpO9bhVv24eg/7SFQBZygf28tI4Nx/JC11RKj4PwiEHo7810NEFcd6ko/uPkXmkZh3FMKO
7MpW/WFP9ENO4/TuYyL0TdWP+et40Iqk1+HnwPESkQhoJrSAY8jJcr1l6/e/nZsf426MPLKSBAZm
HC+nFEykIMQitnRIDq/h837BI2PPI5O/IuoUw8+694f8qvP3dKZkqfqeboL2shXJS+RFna2tV/0g
gcJaP+0p7T4yQxcLNg0xkkGBwxn/+oWqh2XS2cui1y76nHykSIIaMXzO4rSHGf6Y6J5q1fO78T+W
7eFps2T3QZENaqof9LTYSm/5/Nii/EzVD9o3r8QmbvwuOObi8CoO14r86HSXgOpH1nuzIUnMhd8G
I1K2nDKdwr6Sw/f4ddOr+Uvix/sf/TZyGRJABqVQPZO1a6q/rbrYjqI/DP4zsvgiHRj+VQz1uyAy
h++6f008Gk05FG+QC2fKPIYLVV2MOxFegNxWoelCcmaESIjMMcBMYZ+2d4rO7z/oVGBM9d3cL9vz
3lVlQcPqanl1KNZ63atOWJOfNPd2X0B0vDLkhjKlHsOJ3reHcqcvQo67D4xo7qv+4pLA14n7Ye8M
Mtl9nOxyFY0G5l2EAab6cfXeYNhafv+nXDgpImdwFq4m5PVRn4IRIaaHUAI1Hor/MXz0HflHO1EI
Wickid2vhIoq8h0ylxuHV8nBKmqfgPb7j+GCM45JpshMt/ph3s9bQQSL2n/OqRiw6kuTW9G6+utZ
OsU7iijKqn7SXyfykg4n8+m3RLwN4h0TKbIw7/DHv+71s+1x+6M3mB+edPRBDEZCV0daEZLo4Y9/
/YO81ngApHd40OfnIGVJyc/k9v+xdgY7jSQxGH4VXmAlNCIwuYy0LCMxCwwIIg5za0iLDQnpUW+S
Q54GHoRj3mu/v0KFdFWxM4p9BrVTVS6X7d/+LcZmBzf0GvR49dIs7kcFUd2ZNtYjuprfN9OSHE5m
e5ShVQ7YCw9zYT1EkNvD8KxyBqPVSx4paOhel+fEKmd9iQZto8qw33tcNIgopFOgY/NIOQwAubG4
IZmS60lC1WBdr/JDVGY8VrkdZIgwVKnq+FHmK/6S3W/Z+tX+czpsK16W33q39RNoTFSCD1YA+084
ofqqTZDUYIsV2NKQC8kNjV0egsBU83gTdVU3t9Ic9Ep5eKn4QLoXpQuIJLXa0MERasatirLtc4G0
rp4VUOMEFa5+QtZtlXxbA3LVnaKD9Zn1un3UVjln7Qg5ReOs2bS0rsB4E4Y7WCWt93LQPHERolK/
PzoJsbdVmHCq1UshBEUbYZ9QqTzzWWiXjr9k9xuOKNAS6oJnbfGRI9r4TEE+6VlaKx2Sb6vnirqy
ggoq7bFNBW7dw9NmSOFu3KDNUal3hxhXk7RJO8c/775/x/VkVrzMcE1p1OUn5kaAqNgFXYDXyKnf
GzQ/Jwm8Fe4W2WYCajVIM5jFwfMZzDG7ggRzrzFlVLGe1VlzRwxakCMS0X140EWp67CHJ80dWl56
TA6xFbC64JhAROHgnl7yYpZMPKyN6pnb1/A5j/ph6rgp8CV7NElA/7VK9EnokOCL5CbWc7qulmNZ
3NJRJYNRraJIltbTDxxvnmIa2slTQRrqURuADSys6LPa5kVbILZ4B1/qeFLneSMoLWDyxCJxazVP
1rptq9dR0PAseQmCkrS4WUV9r8aTFKVUA6ryNocQEkB56WCFVq90Kiy5srnTkva6Whd0UQ8XzTC3
QrDFcWF1jRid6ZBc+Lte1gUEjzHpgO48turfPfBAbEA2hiypU6oQ7IIIiAD6xeYLB6+D1j0LmpyX
BHUnN1iP6Hxeeo764v0PGQyweAedU4DFc6RMGqaBSEu5tLhLG0+CbnmQTwwR/CwentFtMyw966KX
255SZt3CgLFmKDzKJ27MfcY/QCnrUdV8UU8f6oID1gf15PmDxxFXzCGDPWiBI/PDScgArbt2Pifb
lENCbBuoNFyMYuSFgyX+jt39yeDmFZVcnFyaSKKBpQ6O+EkzCc01sfo8t68k0ODBhEEW/NjFSvA2
laR0m9GtJ3UqGC0t/xCkCocI+TpwGlqu7ee0diUrVc780ywKZboytEiFYYUxsrB5kQ+xS6WX5Q+S
+w9pAdqbMLwJZnGIBdkjqXVM62MRu4BeGmAGCmokkW+3Lyu0PGaNnWFR6YgGq3pQObws3mR4DMkU
wP1CvOHy+n57iBsTnwz4ng6P4FclliHt7uBJBO+/3jsnQ10wGYjrEvmZ927SjDP3CM426gVVNigm
kF5c8+4W8Fz9ttXesAGnruLn3rcQBQfqCY+uR5R704TcZsG0Z0NkrdsnSzvNPGZYILitMIaI1Ez0
pFYx1zVVvGugUx1RZHfiN983ESIUpvgyapLUtIMxfEsilZBx+Ot6PWbU4TxDKOmQpl09ox8qSctW
lQ4esG7k92qpFtSCnMAjrpkEUAXFP++u8KHVdTZtBE1fVXmggwnszt2wLuyY5iSScCWTgSjA4R53
WuWm9rXxPC7rbg9jMOvQJAogwG2nU9JB6Ql17ppJFl+zdXqjqDNmFoJHu+ctaZ28+JK0URgArdEc
UNA5RFSDKmlJXu9aMjTBqghyYgo2lr2ioEVJPnHA2JXgdhRKSOOHNmaICXYddkjrcn60mL7CfU34
0qxibmlW7jYOrg8nIXa0ihFMW1oO1TAksCFqgyTW43RWzzOC3Oxw0pkl1uWgawVbyluu6dBuJfob
WyreidB7n79+6cwe68q+LSqyH+tkQcmPwEVWDVOPXKxLZWyo2WrnNN7O8lNL5t1Z10YReMFAkKVS
WRauCwUDDqlR2aFatUq5GqIfYtpX4IsbEddreGxf5yCGT3ekeOLHNvYoZbxy2TygtW6zXzAW+F+f
1MZBQOqDkjfic/kfeIgOC3gjcTLx03se+Z2bmWoCcgc9HQ5u3UTFhvc0p+SnRUMABHxkJ+CidnAs
L5px20wJsNXYS7Fg7qlTWaRyNvQQV9bBaXnjOBG90EeoHhyk3TF01u3c7udQgvOsLTicuDF96o6P
oCjnosedN1w68sOzx7qd5iUBmtfRGdtqXeDVaJGViDNpENAcl5ZUDHMbHMxICFKBzZtZk9sRMYAT
DJOuY76Mg7Cb+ilpGA42RATyjKclOQzzuIOYy39HoUQ2nvfGLrJ1fZWGE5+Ch8U/764O0sE6T9FR
sgS/LPio+LsdYo/Ln5MGDoYcCgPYY+uoURKJvYe3TpTzSG1N1kAXmLfJAwKLsXsaEmzV7rMRlD94
hYvMOhHQY56OaESkz81D1EX1uHrBycj0G0nwhvYZjqxeOodFXVRjnq+4OVHteCDhWOXKij3UI1sG
lDhLOqh1jzKCWOsZ0adyTznNLK9TpvSVzQN8U2egB1qg6tTAIjipqELJHmPkAU1orLeCbZebu8x9
NBX0UpTEmyiA1EEftKqEsSkcFJPswcIOQJZpt3CAQCL1USAPaiBiy1QQfOeAKWAqLmfORfzz7pbv
tHocls4JewQqRs8XcJIIdK0qCKcZeFVeZYW2M8eLVBzdelgKuyB0fVKLZC5+anN7MXp0AqIUb6Mf
rEu6HQ1zEDabQmKV8qNatLm7DqzC07fFQm8V89eoHc8p2cmNHuTR6j2kTgi/z8HHvKEGYF3F9WHn
Cw8HALZamHBYer/UvhId7ZcOb+3XnGD3l/8ATa4+fD+pq/bLfwAAAP//</cx:binary>
              </cx:geoCache>
            </cx:geography>
          </cx:layoutPr>
          <cx:valueColors>
            <cx:minColor>
              <a:srgbClr val="F68C67"/>
            </cx:minColor>
            <cx:midColor>
              <a:srgbClr val="DEE3DD"/>
            </cx:midColor>
            <cx:maxColor>
              <a:srgbClr val="649981"/>
            </cx:maxColor>
          </cx:valueColors>
          <cx:valueColorPositions count="3"/>
        </cx:series>
      </cx:plotAreaRegion>
    </cx:plotArea>
    <cx:legend pos="r" align="ctr" overlay="0">
      <cx:spPr>
        <a:noFill/>
      </cx:spPr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sl-SI" sz="900" b="0" i="0" u="none" strike="noStrike" baseline="0">
            <a:noFill/>
            <a:latin typeface="Calibri"/>
          </a:endParaRPr>
        </a:p>
      </cx:txPr>
    </cx:legend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'temp  obcine (2)'!$A$2:$B$80</cx:f>
        <cx:nf>'temp  obcine (2)'!$A$1:$B$1</cx:nf>
        <cx:lvl ptCount="79" name="Država">
          <cx:pt idx="0">Slovenija</cx:pt>
          <cx:pt idx="1">Slovenija</cx:pt>
          <cx:pt idx="2">Slovenija</cx:pt>
          <cx:pt idx="3">Slovenija</cx:pt>
          <cx:pt idx="4">Slovenija</cx:pt>
          <cx:pt idx="5">Slovenija</cx:pt>
          <cx:pt idx="6">Slovenija</cx:pt>
          <cx:pt idx="7">Slovenija</cx:pt>
          <cx:pt idx="8">Slovenija</cx:pt>
          <cx:pt idx="9">Slovenija</cx:pt>
          <cx:pt idx="10">Slovenija</cx:pt>
          <cx:pt idx="11">Slovenija</cx:pt>
          <cx:pt idx="12">Slovenija</cx:pt>
          <cx:pt idx="13">Slovenija</cx:pt>
          <cx:pt idx="14">Slovenija</cx:pt>
          <cx:pt idx="15">Slovenija</cx:pt>
          <cx:pt idx="16">Slovenija</cx:pt>
          <cx:pt idx="17">Slovenija</cx:pt>
          <cx:pt idx="18">Slovenija</cx:pt>
          <cx:pt idx="19">Slovenija</cx:pt>
          <cx:pt idx="20">Slovenija</cx:pt>
          <cx:pt idx="21">Slovenija</cx:pt>
          <cx:pt idx="22">Slovenija</cx:pt>
          <cx:pt idx="23">Slovenija</cx:pt>
          <cx:pt idx="24">Slovenija</cx:pt>
          <cx:pt idx="25">Slovenija</cx:pt>
          <cx:pt idx="26">Slovenija</cx:pt>
          <cx:pt idx="27">Slovenija</cx:pt>
          <cx:pt idx="28">Slovenija</cx:pt>
          <cx:pt idx="29">Slovenija</cx:pt>
          <cx:pt idx="30">Slovenija</cx:pt>
          <cx:pt idx="31">Slovenija</cx:pt>
          <cx:pt idx="32">Slovenija</cx:pt>
          <cx:pt idx="33">Slovenija</cx:pt>
          <cx:pt idx="34">Slovenija</cx:pt>
          <cx:pt idx="35">Slovenija</cx:pt>
          <cx:pt idx="36">Slovenija</cx:pt>
          <cx:pt idx="37">Slovenija</cx:pt>
          <cx:pt idx="38">Slovenija</cx:pt>
          <cx:pt idx="39">Slovenija</cx:pt>
          <cx:pt idx="40">Slovenija</cx:pt>
          <cx:pt idx="41">Slovenija</cx:pt>
          <cx:pt idx="42">Slovenija</cx:pt>
          <cx:pt idx="43">Slovenija</cx:pt>
          <cx:pt idx="44">Slovenija</cx:pt>
          <cx:pt idx="45">Slovenija</cx:pt>
          <cx:pt idx="46">Slovenija</cx:pt>
          <cx:pt idx="47">Slovenija</cx:pt>
          <cx:pt idx="48">Slovenija</cx:pt>
          <cx:pt idx="49">Slovenija</cx:pt>
          <cx:pt idx="50">Slovenija</cx:pt>
          <cx:pt idx="51">Slovenija</cx:pt>
          <cx:pt idx="52">Slovenija</cx:pt>
          <cx:pt idx="53">Slovenija</cx:pt>
          <cx:pt idx="54">Slovenija</cx:pt>
          <cx:pt idx="55">Slovenija</cx:pt>
          <cx:pt idx="56">Slovenija</cx:pt>
          <cx:pt idx="57">Slovenija</cx:pt>
          <cx:pt idx="58">Slovenija</cx:pt>
          <cx:pt idx="59">Slovenija</cx:pt>
          <cx:pt idx="60">Slovenija</cx:pt>
          <cx:pt idx="61">Slovenija</cx:pt>
          <cx:pt idx="62">Slovenija</cx:pt>
          <cx:pt idx="63">Slovenija</cx:pt>
          <cx:pt idx="64">Slovenija</cx:pt>
          <cx:pt idx="65">Slovenija</cx:pt>
          <cx:pt idx="66">Slovenija</cx:pt>
          <cx:pt idx="67">Slovenija</cx:pt>
          <cx:pt idx="68">Slovenija</cx:pt>
          <cx:pt idx="69">Slovenija</cx:pt>
          <cx:pt idx="70">Slovenija</cx:pt>
          <cx:pt idx="71">Slovenija</cx:pt>
          <cx:pt idx="72">Slovenija</cx:pt>
          <cx:pt idx="73">Slovenija</cx:pt>
          <cx:pt idx="74">Slovenija</cx:pt>
          <cx:pt idx="75">Slovenija</cx:pt>
          <cx:pt idx="76">Slovenija</cx:pt>
          <cx:pt idx="77">Slovenija</cx:pt>
          <cx:pt idx="78">Slovenija</cx:pt>
        </cx:lvl>
        <cx:lvl ptCount="79" name="Naziv občine">
          <cx:pt idx="0">Ajdovščina</cx:pt>
          <cx:pt idx="1">Ankaran</cx:pt>
          <cx:pt idx="2">Apače</cx:pt>
          <cx:pt idx="3">Bistrica ob Sotli</cx:pt>
          <cx:pt idx="4">Bohinj</cx:pt>
          <cx:pt idx="5">Bovec</cx:pt>
          <cx:pt idx="6">Brda</cx:pt>
          <cx:pt idx="7">Brezovica</cx:pt>
          <cx:pt idx="8">Brežice</cx:pt>
          <cx:pt idx="9">Cerknica</cx:pt>
          <cx:pt idx="10">Cerkno</cx:pt>
          <cx:pt idx="11">Cirkulane</cx:pt>
          <cx:pt idx="12">Črenšovci</cx:pt>
          <cx:pt idx="13">Črnomelj</cx:pt>
          <cx:pt idx="14">Divača</cx:pt>
          <cx:pt idx="15">Dobrovnik/Dobronak</cx:pt>
          <cx:pt idx="16">Dolenjske Toplice</cx:pt>
          <cx:pt idx="17">Dornava</cx:pt>
          <cx:pt idx="18">Dravograd</cx:pt>
          <cx:pt idx="19">Gorje</cx:pt>
          <cx:pt idx="20">Gornji Petrovci</cx:pt>
          <cx:pt idx="21">Grad</cx:pt>
          <cx:pt idx="22">Hrastnik</cx:pt>
          <cx:pt idx="23">Hrpelje - Kozina</cx:pt>
          <cx:pt idx="24">Ilirska Bistrica</cx:pt>
          <cx:pt idx="25">Kobarid</cx:pt>
          <cx:pt idx="26">Kočevje</cx:pt>
          <cx:pt idx="27">Komen</cx:pt>
          <cx:pt idx="28">Kostanjevica na Krki</cx:pt>
          <cx:pt idx="29">Kostel</cx:pt>
          <cx:pt idx="30">Kozje</cx:pt>
          <cx:pt idx="31">Kranj</cx:pt>
          <cx:pt idx="32">Kranjska Gora</cx:pt>
          <cx:pt idx="33">Krško</cx:pt>
          <cx:pt idx="34">Kungota</cx:pt>
          <cx:pt idx="35">Lendava/Lendva</cx:pt>
          <cx:pt idx="36">Ljubljana</cx:pt>
          <cx:pt idx="37">Loška dolina</cx:pt>
          <cx:pt idx="38">Loški Potok</cx:pt>
          <cx:pt idx="39">Lovrenc na Pohorju</cx:pt>
          <cx:pt idx="40">Majšperk</cx:pt>
          <cx:pt idx="41">Metlika</cx:pt>
          <cx:pt idx="42">Mežica</cx:pt>
          <cx:pt idx="43">Miren - Kostanjevica</cx:pt>
          <cx:pt idx="44">Moravske Toplice</cx:pt>
          <cx:pt idx="45">Muta</cx:pt>
          <cx:pt idx="46">Ormož</cx:pt>
          <cx:pt idx="47">Pesnica</cx:pt>
          <cx:pt idx="48">Pivka</cx:pt>
          <cx:pt idx="49">Podčetrtek</cx:pt>
          <cx:pt idx="50">Postojna</cx:pt>
          <cx:pt idx="51">Prevalje</cx:pt>
          <cx:pt idx="52">Puconci</cx:pt>
          <cx:pt idx="53">Radeče</cx:pt>
          <cx:pt idx="54">Radlje ob Dravi</cx:pt>
          <cx:pt idx="55">Ravne na Koroškem</cx:pt>
          <cx:pt idx="56">Renče - Vogrsko</cx:pt>
          <cx:pt idx="57">Rogaška Slatina</cx:pt>
          <cx:pt idx="58">Rogašovci</cx:pt>
          <cx:pt idx="59">Rogatec</cx:pt>
          <cx:pt idx="60">Ruše</cx:pt>
          <cx:pt idx="61">Selnica ob Dravi</cx:pt>
          <cx:pt idx="62">Semič</cx:pt>
          <cx:pt idx="63">Sežana</cx:pt>
          <cx:pt idx="64">Slovenj Gradec</cx:pt>
          <cx:pt idx="65">Solčava</cx:pt>
          <cx:pt idx="66">Središče ob Dravi</cx:pt>
          <cx:pt idx="67">Sveti Tomaž</cx:pt>
          <cx:pt idx="68">Šentilj</cx:pt>
          <cx:pt idx="69">Škofja Loka</cx:pt>
          <cx:pt idx="70">Šmarje pri Jelšah</cx:pt>
          <cx:pt idx="71">Tolmin</cx:pt>
          <cx:pt idx="72">Trbovlje</cx:pt>
          <cx:pt idx="73">Tržič</cx:pt>
          <cx:pt idx="74">Videm</cx:pt>
          <cx:pt idx="75">Vipava</cx:pt>
          <cx:pt idx="76">Vuzenica</cx:pt>
          <cx:pt idx="77">Zavrč</cx:pt>
          <cx:pt idx="78">Žetale</cx:pt>
        </cx:lvl>
      </cx:strDim>
      <cx:numDim type="colorVal">
        <cx:f>'temp  obcine (2)'!$D$2:$D$80</cx:f>
        <cx:nf>'temp  obcine (2)'!$D$1</cx:nf>
        <cx:lvl ptCount="79" formatCode="_-* #.##0_-;\-* #.##0_-;_-* &quot;-&quot;??_-;_-@_-" name="ima COVD posojila">
          <cx:pt idx="0">749802</cx:pt>
          <cx:pt idx="1">100000</cx:pt>
          <cx:pt idx="2">100000</cx:pt>
          <cx:pt idx="3">100000</cx:pt>
          <cx:pt idx="4">116400</cx:pt>
          <cx:pt idx="5">100000</cx:pt>
          <cx:pt idx="6">100000</cx:pt>
          <cx:pt idx="7">100000</cx:pt>
          <cx:pt idx="8">1124627.0899999999</cx:pt>
          <cx:pt idx="9">16200</cx:pt>
          <cx:pt idx="10">134000</cx:pt>
          <cx:pt idx="11">140000</cx:pt>
          <cx:pt idx="12">120000</cx:pt>
          <cx:pt idx="13">660000</cx:pt>
          <cx:pt idx="14">50000</cx:pt>
          <cx:pt idx="15">50000</cx:pt>
          <cx:pt idx="16">100000</cx:pt>
          <cx:pt idx="17">60000</cx:pt>
          <cx:pt idx="18">550000</cx:pt>
          <cx:pt idx="19">100000</cx:pt>
          <cx:pt idx="20">180746</cx:pt>
          <cx:pt idx="21">99998.25</cx:pt>
          <cx:pt idx="22">250000</cx:pt>
          <cx:pt idx="23">949780.96999999997</cx:pt>
          <cx:pt idx="24">450000</cx:pt>
          <cx:pt idx="25">100000</cx:pt>
          <cx:pt idx="26">664000</cx:pt>
          <cx:pt idx="27">150000</cx:pt>
          <cx:pt idx="28">100000</cx:pt>
          <cx:pt idx="29">49583.790000000001</cx:pt>
          <cx:pt idx="30">105000</cx:pt>
          <cx:pt idx="31">100000</cx:pt>
          <cx:pt idx="32">438498.01000000001</cx:pt>
          <cx:pt idx="33">47906.080000000002</cx:pt>
          <cx:pt idx="34">193984.47</cx:pt>
          <cx:pt idx="35">425000</cx:pt>
          <cx:pt idx="36">150000</cx:pt>
          <cx:pt idx="37">50000</cx:pt>
          <cx:pt idx="38">44230.25</cx:pt>
          <cx:pt idx="39">149996.10000000001</cx:pt>
          <cx:pt idx="40">49999.800000000003</cx:pt>
          <cx:pt idx="41">285000</cx:pt>
          <cx:pt idx="42">180000</cx:pt>
          <cx:pt idx="43">200000</cx:pt>
          <cx:pt idx="44">50000</cx:pt>
          <cx:pt idx="45">372000</cx:pt>
          <cx:pt idx="46">250000</cx:pt>
          <cx:pt idx="47">229993.70999999999</cx:pt>
          <cx:pt idx="48">100000</cx:pt>
          <cx:pt idx="49">325000</cx:pt>
          <cx:pt idx="50">1394881.1400000001</cx:pt>
          <cx:pt idx="51">200000</cx:pt>
          <cx:pt idx="52">49962.169999999998</cx:pt>
          <cx:pt idx="53">124000</cx:pt>
          <cx:pt idx="54">666680</cx:pt>
          <cx:pt idx="55">451792.52000000002</cx:pt>
          <cx:pt idx="56">49995.739999999998</cx:pt>
          <cx:pt idx="57">1098944.4100000001</cx:pt>
          <cx:pt idx="58">19915.779999999999</cx:pt>
          <cx:pt idx="59">100000</cx:pt>
          <cx:pt idx="60">100000</cx:pt>
          <cx:pt idx="61">20764.110000000001</cx:pt>
          <cx:pt idx="62">429999.92999999999</cx:pt>
          <cx:pt idx="63">1778102</cx:pt>
          <cx:pt idx="64">1349737.79</cx:pt>
          <cx:pt idx="65">50000</cx:pt>
          <cx:pt idx="66">25000</cx:pt>
          <cx:pt idx="67">62392</cx:pt>
          <cx:pt idx="68">35000</cx:pt>
          <cx:pt idx="69">100000</cx:pt>
          <cx:pt idx="70">397600</cx:pt>
          <cx:pt idx="71">540000</cx:pt>
          <cx:pt idx="72">249991</cx:pt>
          <cx:pt idx="73">395400.02000000002</cx:pt>
          <cx:pt idx="74">125000</cx:pt>
          <cx:pt idx="75">47758.650000000001</cx:pt>
          <cx:pt idx="76">100000</cx:pt>
          <cx:pt idx="77">90000</cx:pt>
          <cx:pt idx="78">50000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/>
            </a:pPr>
            <a:r>
              <a:rPr lang="sl-SI" sz="1400" b="0" i="0" u="none" strike="noStrike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OPO </a:t>
            </a:r>
            <a:r>
              <a:rPr lang="sl-SI" sz="14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občine s COVID posojili</a:t>
            </a:r>
            <a:endParaRPr lang="sl-SI" sz="1400" b="0" i="0" u="none" strike="noStrike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x:rich>
      </cx:tx>
    </cx:title>
    <cx:plotArea>
      <cx:plotAreaRegion>
        <cx:plotSurface>
          <cx:spPr>
            <a:ln>
              <a:solidFill>
                <a:schemeClr val="tx1">
                  <a:alpha val="97000"/>
                </a:schemeClr>
              </a:solidFill>
            </a:ln>
          </cx:spPr>
        </cx:plotSurface>
        <cx:series layoutId="regionMap" uniqueId="{B985B286-DFA6-49C2-9F03-DADDA4B55240}" formatIdx="1">
          <cx:tx>
            <cx:txData>
              <cx:f>'temp  obcine (2)'!$D$1</cx:f>
              <cx:v>ima COVD posojila</cx:v>
            </cx:txData>
          </cx:tx>
          <cx:spPr>
            <a:ln w="12700" cap="flat">
              <a:solidFill>
                <a:schemeClr val="tx1"/>
              </a:solidFill>
            </a:ln>
          </cx:spPr>
          <cx:dataId val="0"/>
          <cx:layoutPr>
            <cx:regionLabelLayout val="showAll"/>
            <cx:geography cultureLanguage="sl-SI" cultureRegion="SI" attribution="Uporablja tehnologijo Bing">
              <cx:geoCache provider="{E9337A44-BEBE-4D9F-B70C-5C5E7DAFC167}">
                <cx:binary>3H1ZcttI1u5WFH6+kIEEEkB2dHVEJwCSmmxZHsr2C4IlsTAjMU9r+HsPXQu5/1N7X/eDJEoiSFly
BPvhMqqiys5Eggf4kGc+J/9+3f3tOl4ti6MuidPyb9fdb2/8qsr+9vZtee2vkmV5nATXhSjFn9Xx
tUjeij//DK5Xb2+KZRuk3lsiK9rba39ZVKvuzT/+jrt5K3EurpdVINIP9aror1ZlHVflT+Z2Th1d
izqtxuUe7vTbm4+xaFZpEC7fHC1vkiC1g7IqgutK+e3NpSgrEaaYWaVVUPWf+mz125uNq94cvZ3+
yhZFRzGIruobrNXosWFQWSWypmrUkFXlzVEsUu9+WtGOiaJqMtOIahJTIXT90++WCZa/hqBbcpY3
N8WqLPFEt/9/unKD/KcTu98LHj4ohXX3ziwxPsTHk9unfruJyT/+PhnAe5iMPIFt+tJemvoF1Djw
vF6/tz1Aph+rqsFMohiGoWqqAUyeQqYeU0o0KiumLFPVUIDo3ddyB9mL1OzG637ZBKz70UNB6qOI
//OvZbPP/aUfa0TG/gIehMjYYJtgacc6U0xF0wjRZQP/3QTrNQTtxutx5QSyx4lDQe2f4Y1ofvz1
n38Fe+aMpglwsIE0Qg3wvk3k1GMmM8OkxJB1/EkxN5F7LVG70dtcPUFwc/JgUEyjZbFM129xD3yS
HgM2gxgGIYpuMJ1NATRUnVJm6kDRNE1j/dN3fPKfL9PzDHbrhVPY1uOHgtjV8iYOV0fijyO7WDbB
+vXtATn9WFc0qqlM0QymsZErPpVw9JgQDf8QRVZNUzG19U/fIfcLdO1GcOsGEyS35g8FUV6sBtEE
1/sVgDKBusJMphMNfwRYT7HUjjXF0HWVQvgp5qjLbCgrryFoN4hPnmUC35OZQwHun9nyP/9ard/d
fnYgMwyFUUNlhqbLE95JIfxMKo9y0VCpSidqy8vk7MZsvW4C2Hr4UNDidxbdcmSdH0UV75d1ylSn
OlRKalDgN9E36bGuE0g9UwXrVFV5ahz8CmW7MdzxcBM4d1xxKMheCW9Z7dnYI+RRyTQYtJSn7BN4
MmxFDbY5g6U+VWJeQc9uFB8WTrB7GD8UxM5FU6zS66N0eXQpfFGE9V65KAxwk1EiE13VwU6n4Kkm
1Byi6biCMX2yGX+NtN047rrHBNJdlxwKulfLJl2N2J6JQvz4K1ol+0VX06B+mjAOjdE9tomudsx0
CstCo0wzwHP19U/faanv/7g1WI9+jcTdKP/sXhO0f3bpoaB+BjsyXL/tvShDRGVENmFwaCql2oQH
a8cY1DGs6BpTwI/XP30H9IvU7Mb0ftkEvvvRQ0GKCz/YN1QGtBpopiqT9dFd/VRawmdDVdiOCpyn
xMQFm0i9TM1uqNbrJlithw8GrOJmz4ahDEVUZvKt8JuaGKMbe3TOaLIGvJi2ZRn+nJhnkLp9hClO
t4OHgtLHVRL851/rD3sP3A8qJgyJUc1k+g43Gj1GoAEzKvxso1kxUWJeJmc3Uut1E6zWw4eCli3i
VRqW0erok8hixBv3CpxBdSgoCjzU0DK3TQcZygmUFxgOVDaNidj6Jcp2Y7jjFhM4d1xxKMjCy/Tj
f/cNKJNV+EMNxPw0c0vhhL8brlIEJFRFJSr8o+tv6U4PeQ1Bu3F8XDmB73HiUFC7rK9Fer1fh4yB
MKwG9yccZrAHJjagfqxQCDmmaRpkoWxMwkivoGc3Zg8LJ5A9jB8KYtaqiNL9uqyRE8Fgz41b6M4l
/VSHhLavK7KG0CC8LpQwONieeqxfQ85uxB5XTiB7nDgUzM6QxwITbTWGGm6t8yLa55ajxzC6qapo
cLoQVZ7aa3QMySuAT4P+qRh0suV+lbjdaO6+ywTZ3RcdDsqISTThflUaHUFBMEsTPlGYeFA2N/cm
WCmUHug1iPhqW8C+TM9zYK5XbgG4njgU0G6ZjVjztD2YDxBwZIyuI8pHFThBJ7FcmOQQjTKylRRq
sFE6bnHTn1KzG7D1U0zgWg8fDFhBEdXxMt3nFkN22WhwKzLykZgiK/CRPN1iiPzBnUkRrtUYEgPN
iZJpvYaiZzB7XDqF7XHmUJD7z/8g6vDjL9HsWddE0A/a/xj/U+hWrF0/htNLM8BCEXFQ1Ql0ryRp
N3gbiyfwbcwdEICpSFbxPv3MY8KSpiNeAIbItvI64WhhY1KngXQlWcUW3WSVeMsvE/QseOul29Ct
Zw4FuJM4KMpoebSOQq/f4h5E3YgfTG8D/sx1xOcp60QuNTKpFViDMpyeW/vvVwjbjeP2HSZwbl9w
KKjaQYMMmH26p+H2HJMoVAO2nqrCWtiUg9BbdKg1mqZjR5q6MjEDX0HPbgwfFk6gexg/GMTEH4Vo
0iB6a49/SpfRHnciEggp9EkVesytHJyABx0HLNTQFcLg+rw1I55qnbcEjaT9jKJn4Fs/1aR447c3
T256OBAW6d6z5ZFMxoCLTEwUpWxlLzGEWU2400bvi6lPN514kZ7nULtfON106xseDGJI1BVesbz5
2Zf9ixVEOtzOY36LqusIEpHtJBcZpp+MWhRGZYZs7PVP33mlx9ThFyl6BrXHpVPcHmcOBbmL22jC
PgUccEM+g7ldQKQdw7mC5GvTBI9UoMtsIvYKSnbj9bBwgtbD+KFgdVYg1einXotf3GIwumEZoFBP
Z+sgwVPFEg7NsUAP1jjieFAuJ5bBy+Tsxmu9bgLXevhQ0Joj6W/PDhSILpOhSA+hnS0Zph3L2Feo
FzJVwCWzCVgvUrMbq/tlE6juRw8IqTQMji5XFTTHPTtOgImuwp0Fx/JdGd7TDQbHCdJrGVOR4XWX
VfRUXcRbfi1Zz4K3eYNtGDfnDwXQMZsYrHJ59HGsSN5r9R4gI1RHhRd8lbdSbNN8g3WnMqiaqKPV
dAV1RpsybiRsdBK8gq7dkG7dYALp1vyhQLooMjjFVkcSUm6H/UIKzOA3gea/My4LgxwpSCa7zcBE
3HbCV+/pkl6majeg0/UTPKfThwLnfN+2gokSMH1MiNiVS6Yfw0JANQP8KvqYaUs3d+VLxOxG7m7V
BK+7wUNBaVEsy+oFf8UvqpwI2yF8jkwjZIgZkH2TnGcKLQbz5K78S5kmt7+GoN1oPa6cIPY4cSio
XYobRI8rNBT5qaPp14FD+AcRHuiXY/HJJEQ+JonpMMeRB41IEcoWNrcYaLp+maTd0D1dOwHv6dSh
wHcm/lgWwX49KQTROaQ16Aocl7o2gQ4Z0YjIKvo6eX0Sv3sFPbtxe1g4Ae1h/HAQS1b7bTAAlNDS
A70FVHQRmHq+1GNDoyjeY8ixpZosT3TMM4QPf0rNc2jdLtvC6nb0UJC6qn/8tV+bnCIVDImWDM2O
GOrNp9aAxpCZAn5IEe25Tax9auC9SM1upO6XTZC6Hz0UpC5X5Z6zLxG7gYcETmPZhHG2IwwOkw45
YBBgcIhtpa1f1CAnyJYx2mMdiT/hLHiRvt3oPXujCZ7PXncoCI9Jiqt4rSbsJ0wOR4v2kMU+EXOo
m4RuOaZL66MeM1awP92ML5OzG8/1ugl86+GDQWusfRxdF/BK7TdagFCBATsAoNw2itvkoJB1Jmpc
DeTbInx3mzW2AdprqXoGu83lUwg3Zw8GSTHs2S8tIwlTha12W6w87WcFwwD1djrb3egPbpOfE/MM
cHfLpoDdjR4KUB8Rmlvu1XmJAgQkCjHkeKkqOOF2aSTMbmSlYL/hP1vOy1fQsxuth4UTvB7GDwWx
szr1RLVf9ggTAL0coK8QFLVOq3zguhx7/EGjgWqD3NqJY+sV9OxG7GHhBLGH8UNB7DJoon3iNWZ3
oScjQb7lbYxuSwdBxSukmApzG6Uk04jqi9TsRut+2QSr+9FDQep8ld4gKejt+P89d9KkiNSgUHWM
xW2320CjzdGhhVI6FH8gkjep7b8na61L7lJjd4P2sHAC28P4wQAX1n/E4X4FGRz6dGyfiWD4Lmek
doySSHRJgdIIjV8h2IVPtcbz11D0DGqPS6e4Pc4cDHJja5vl0Y2I9x1wgzCTZZQ7qsim3OqmgdZ9
MNLgR9YRar2TeRvovZaqZxDcXD5FcXP2oJBEhoOoxD5jAqM+ieQglMxRhSCHaJJWiW2IzUfG0hFN
Vbe0k/PxXb+CqJ/g+LB6F4wPk4eC4sUy/PFXhrrkNTvbJW1+OayDlGU0cUDkdGSUU5MACI8lIbpi
EA17ctqQ8VUU7cbvydIJeE9mDga5Fbox7lvRpDDjkG1Cb3vATcof6TFyikaNZd0Ddf3J3GXHXrxM
zzOorRdOMVuPHwxicHM1/53+KXBEm5B7OPcBXVS2HdG3SWFIepaRZIS0y2ki38UvEPYMhlt3mIK5
dcHBoBqgPPI2h+ixUcB6Z+yBmY4NAhCQwwEK+A9Y6sT6U4/126b90E3RURNd+9c/fb8pR+KQSPQ6
0p7Bdsc9pujuuORg8K337X1BwSRSM3U0odrVrXi05BFPQj2Xgs4AEzhfoOUZAG9XTSG7HTwUkN4X
ifjxv+uXtYdtBxNdRpRVQ77lbWBnsu3GlCMUiGgIJMiw4qdOspfJ2Y3Uet0Eq/XwoaB1WayaJTIv
94oXHUUfynvgdblrl/g0KxqBujFNRUFvTKJs59C+hqDdiD2unGD2OHEoqF2tUuSAQdJ9QRFUueei
ERMBdMR7YDXot531n4IHGWeMAhDV5uhbettX+qnxfkeX9AqqdkM4XT8Bcjp9MHAub1bAc697cGze
BxzRIpqi0njCM8fui2hmpIBjqkiOnrbjwEkVL9HzDH7rhVPg1uMHg9htCcJ/oZxEG13VqKPTFOgl
m8FyeEURvkPLdlO/86ytv5c7/fKuKuIlkp7B7cnjTKF7MnUo6H1cxWP20X/nDJox7gPPNDbXWNe6
Zbij/w2OWkBGhCqjpfBEqfwVwnYjuX2HCZ7bFxwMqvF4AmJ4NCbp7/kwBaooioqGVDgF466y9alM
HJPacVQbjmK7c3Y/FYh3pzK+hqZn4Jw80xTMyfTBQFmsboLxbLb/0jlRcKvBRkc6xDrr6Cme8NCg
eweSc5GyhK08dhPYgPTXaHsG1103mYK765qDQbhZVQG6FyfLfduKqKJVxjZVOJR02sgdEhQqK5II
YZzsKN/7+EqanoF0Y/UUy43JQwHxx7/HjbHXZlbwnqJuSMbWG4+33PKxIQEDocMn+Wibe/M1BO1G
73HlBLnHicNBLRJ/hsujc7HXkAX8MDghSoMX5v4UhU3tFQ1w4WiDIwf1X+jdSCaazzQf+se/X0fk
bjR/frcJwj+/+HBQT5boWHCUFcHR6Sr+8dfSX++dvfjocN4Uwv4IBO9KPUSWKHx3CkolUFBhInNj
/dN3psuPf/8Sbbsx33mTCdQ7rzkUhD+JGOd+r9/sXkCFl8CUNUVGmHHMa9vc0UjexlFwGmrlHw4K
eKonvUzObhzX6ybQrYcPBq3iD9Hs2/Gq4NAoRvAvil12OH1kikgGTtsw1/2tN/B6BUHPIPawcorZ
w8ThoIbTGfZ6TgqayunQdwDNtrd1lJljvjZKN2/Lcidtjj8VLxLzHGD3C7fwuh8/FLi+BDd7PrsN
ifMajvbefSrDeL4pvAQQc6gHRDfxNS++k3IvErMbrPtlE6juRw8HqGy/LQHHWD3cpKiIRp9w5GEA
i6c2/tiHE6ez4fC126PZxkO+n/LCLygF/HkW8nNY3a3bAutu+GDQqofV3ss30egP0Qpkoo3ZM/qW
3xTGBSrJ0KrlzrKf4PUKgp5B7GHlFLOHiUNB7fuyKfYtuhCKwAYamd12r1t4WxAmHE8B0wx57Bm4
idnL5OxGbL1ugtd6+FDQ+vF/V9Uy3m9McMzVxSEYYwtUhJG2thiOr0GyKFjieALp1ER7mZzdcD08
xwSvh/H/HwFbrj/lOytr4xHe/HKKLrIgxvb60PHglR7Psn8qqdBWkxAZfb9RUYSw0bRB1V2AIfgp
QbuBeVy5Qf5vbx4nglJYok6rorfEzQozJ7cP9/a6+5u3EufiGu3XRPqPv08Gyq2RD/Wq6K9WZR1X
P5vDwrtb28tq6cC1WPVPVv589pml92J9pzV8J/FPbn57A/5E0HZxPKgVMTu0cxgTpd8+veWGesCf
HGn57PIVmiv99kZBxgROhEK6ILKs77uztKv7GaCOIpfRKzIW1yLOkIqi8n97o4F16mP327HWbAwF
I3xfivp2CjomDqsZ82ruM0zfrMm8FHHvifThNd3//Sitk0sRpFX52xs4ad4cZXfXPRIOPQmN5dGo
cDwAB/PXy6sg9XC58n+yMlEKoOZZg1ldhCSylI44fUesvr/yNZ/LfmUbSTVw6pu8oPVFSoJTPZCs
vshmstpZiQh5K9RvhWLYLfnm9rLlJuTM1/SzRohZqHU2q3qLxMQqvDO3i8/CWHJaM19EaeXEcss7
IjtJ69maH81jVvAkPIm09lRjkVNLymnZ1LwIKu5Hn6PynRIFvKwS3pqnoNwKO7pwWTnXQ3cW5ulc
r/qzrnZIJ/Fa/KmRuOK5mJt+8I0MouF60dsqNT/JxfuWEaeiRsV7yVw2xvdmGCwW+w5pa9vwkg+Z
nnyiactLolq6+gVer7mgIQ/DgNfBZyNc9eoXufie9PopFYuaFrOaqXbc0hMlb5yGuVbYpyBcm/WC
WlH0xQ/oXESeQ+Xgiqmt7WnNeTxkZ14S8yRgF1Lygaa1jSPhuB5EVtCVll42C9LGvIo/RVJ3lQ2N
bdLQUvLC6WO2rAP50ifvysK/KdXQ1tlgVWVrEflPRQ/sMPvake6yZ43dZ+rHwhVOlQ82C8JFnlez
OPyoxynvWfxRYeJL3Jj4zcr46CbfJNqfVa37vs17q5Q0qx26UxInXJc6R6Kf9Np0msLjvhxYJALr
IB5Ps/Oy6RaM3RBqcL0ZQCSQUmPVGgZqGSLgVaLOqzo873R9riiRQ4ZLRs56WT4dAsJ1tzhXG5Wn
nZj39MQrFqVvnGUu8/ig+xddeTZ4g5PIquUWi8A/UTpncKNFGjuahAeMJS578lWVRDyhhVUVsZXJ
nxJVd1h1rddOHV5pes313j1hIVEAusT10HfaurUaEc4lpl52ppj1cjpLgw+1Ur0rmWtHQ8A1t7Oa
MDmNgnKmNKkVh/VJUgSO59VzTSbfvSh0ql75ErvGSRfFnDHjLM9LSwlBQ5LwdGisKjXfu51sK7T9
8pTFbmzpa5H1ReD51d0Of/jrPxBFw7+3XPhxcPOvWHLPpEfWuvGXLT675ic7mfAzkxtsdkOerCXl
yG5wfPLP2Oq94AkfhNnDmnteiuAQWCYOULjrgTs2BX/gpeCfaPII7j06IzdY6diJDucSIaHm/iCp
R1aKk/pwEIMGrQe2IOqb1k+38d4h6naw0vHcqSkvhWky6rnjiY0IM45n/D3lpayjSlimNLAiQ4ls
V9F4KCvgS71XzLQ4tfy4b6y+iVsuhU3A+1JTeBFWxftCijruVj3Dx9vwIApUK0jLj2HhuouYRWdR
9c5o/fBcq5SZWZSKFRDqW4VRzw0/XRYkc4JYiU8Yvh0rldgw7wJJ2HVTO0EtSYu48AMeJ13Oy1RI
thbaqddlvJQa3659bHb0CDzXK3GZuGnGjVoJrUatW576nc+DUNbO2iHweehiTE9qSyuz0u6okZ+k
qQ82btbcTM3SqlPsVlnq3sNjbPWBSu1AaTIu+sjgiou97QbaKVRUcNGaOG5uzowsyhzNiGPeNOlg
6bFKeJUux9x7C3mIv/tlV9qhFjteU2HX01ULgeV0VA95yWrsVs23pCYJbTVmvGw7leetukgCEjj5
IBJO1FxzVN3teBHRfJb6es+r8MQnpem0kKVcyRw/IgY3PUMB/fnXsnHfDVkt8UruYqsuXcqzOr9g
rLiSREatLu0Tiwzvi0yoPFErnesqsBiUcMEM1+Su11pVpbhWGxUlj/2B8kgamhnJdOhaej04ld+Y
vGt9Ysma4IOme1yniceT1Awc4YUpb3WK9aqe2vJQOmosdEfv6Nc89OdMCWKedwlXmuJbJQcDeHv+
qTODlteRKXjbSisieb9LVbpKWz/HO69Mm9LcJmlaQ1DrvkWj8lMh2KwNzcEyDDymUpV4FbnvmGWm
2GYnDTwTzbumpOlcDSJ8KWSwDRGrtue5rR2nksHTOFngEWM7yguVV1Ud86xqxCxTvyhUyngTZpbc
eyC5L37XOydrjJjLuppbgdlbrRKoXKhhceIXVcpNLbW1mmVWnoq5FlPJ0dvyG8tsHMRBuOh03wkD
XXaUyrwwFLy/vioD7taQzYH7tcqgDXhhZ5wNsVFiSxURzzV5sIP49zQprS7IbeS8xrym0mc5ci9i
pWFWRIaLuCoZvoquslhmvnPJQHjjG/NUDPQqrft2ltQiBGyGHZZ9A0mUzSQgI/p5F+pXCfEC7AMt
chqZBxm+xdiulMGwc5VFeEv991rpxKnfZ3N8/l+kJHpfyy3kaKJBqnV6yRsl4vUQFTNoXF8qr1J4
l0KkeVJy6qpewMMuCa1AchBW+96lOT4tM/kc5D03B2BbCVrzRh/szKvEgiidb1VhKVtdHs9JCk6i
VCmbl7S2cgkfPDHTb2bj1TwbOnnml8280VR8ulkCodp2kP5aa4XJQG2JdMQOdZHdanmorL8uesW3
cPxGZpVyZ6mDeR7HdA7ndWkrRl9ZWkPs1mMfTNzWipQGGyWJPkWE5KddVPd2Ew4dLxvpNAiGwsmD
WudIDSdOJ4jjUSXjrvnOawKXl7lC7I7ge9SKLOSZETYLz7d6N8pmNBc9j715qijXLZj8vNKLRZyQ
2kIFq2/VfV1ZJA+cPsSupRDVuVSodtVr2N+tUfNeNz9kUlTYSuyDuynymezrX6F2Qg1KG+g6phW0
bTSvXZHziPWyU+PzLjONi+HEK00D+xkvJjKS1Gn6+MR3dWZlxUBsuUoM3hnkBNFvcNfQ4DSGKpKF
XWgZPUmtSHMJpyJWuJncdHJS2prRF/M8BZRJpltxkalcNYeMe2pbWX3ZG1aIr7vEIUK8FGAzhSt9
MLzg90pcwHhP55FZXleD9FUE4ZfGqMB5EuksRjrwlZcqpiWlw2JI5OuQDZ+Ex05uWWUWhBTPjWfT
yvMmcNSWpjwym49D4npOoPguz1h1FkZMtlLzj7rR47mmV7NW74OF5/4O9RmKo+8vMr8pHDfxZpUK
8uh3GjpGKJuWi4NYINyCP9SmvPFMteOqK5e8klhqFY3lnuaSZxMl/lAPas1rQ40tz+ixk+VY5Vrn
y3YwBJeFIs/N8iyS8SawUz8ZZqvaNLZyduZG5cfK9a1Mo+3MC6MbBj7Nq0F4dlHQigcNJJDWzvX0
Oh2CgFPSnEuSCy7GYFxI5e8JPqFClIJHREtP2iz7Vsdes+j03jKipoGqDZnX1rpmBT42YCG72SKr
5praapabyTfjPUh/5ZXaCVOECi2zIrO2krJ3iRTCSAmiea6mLvf17ANNoHb6Xh+c0bpL8WqVS0Mp
5oZaR3xQPM0iRZQ4de99SmpZYLNreBSlNO3SZRHvifgUJapTpTmBEh1zKUujeZRI89xLUijM4Fo5
mhfakaxQK4u0i7wy/5CDSLv07VCpo9O4FjJ2ZvzeDEzPFn6Sn+fuFygJ88pg4Uy0sgcNJeRJS4L5
EFQ5DwfpA3Zpw73iXa2UH4aiDSypxd53q/NMSQKraobvetBmdt6F36RMR7tKEnDiFzMvFWd51OgL
2ik+j4eGwlhRP2rgBnanS1cm832eFua7RG+EU9vRXEguDENNoD6lo3buwrwaEIeG/Zh1Vhp47z0/
LGFaeO/6uF2goqTgXdR/9OPwa1LJXPN9CIgueaeMZgYcLKFVm0Nse7HxDlVd2H61X2LT6Q0XkaAO
3BwE32MacyWqK1uOzqpeTuy+ZU6pePo8GE2c3sXvmx6vtaiZ5X1/kWZxblcudJOsOXPbxkobUtsh
8Sou98ZZOdTVWR023Ozc/rxOPCs2akcLtWgexuD1uZnhy1KH1tZLEfMglik2e+7zRG+/Varf2cia
gdyOjYYnXu9oelryDuyYt5mRWKGeJJcBTvjgUiUsyCUnzMxwodf1gjBs5jJQr/3GgzomApt4ijlv
SPVh0FMujPKTkmQ+x8EFCs86nlFYklJltnZBS8VpB4/Hcsc46zJvloWFVauZaRtZHNpEzyFpWDrr
9CG2TC3puRoJ6aoKNdsLpNIK25h9c4WtkMGz1Zy7AY/iXLf7oWushlXqaW94jTXAGpUULT7pu8Kf
SV2Z292QFZwOqeG4540bKE5glL3lDuHvbV0pn9OYgvuZ7DuN4sbqSBRyRe3amaYVl80g6GxohM+z
wtNmXUk9K8yFVXR+CXZoqE4XRblDKqU/YXq0ylTTd6IkxcdLcjtCWpJtSmnBR7cTz1TVW2iDe8pI
ymaGq31QU63kOKiotjO0JrE0T+OkWFSaWS/kVsugvXPTrwwrrYyr3mVX1PA+9f7QvSto0HCpJpId
RVnFx5auXPFP1D6EmjZI+IyosCQ3tOTGXBhlJC3Cnvbzsq0ZpwElFs0iqKrmsMDKmmsJvACZ3n02
4no4KUIXorA7TaRycGDpQzUPsggqZt5Zkq/YQwTtNwxC3ZK99FpUoWk3vttBxEoKWLze8iqKqE26
OuFDwDquV9KfcBBl4NXX+UAVu/f681ZOFLsw2g9SAV1cHqTQ0kLolJlpzsM29c5r4slWxIzBDtvI
JnWQLhJcqVaBx/PGFycCdyk8pbSNdnC53urM9hGas7o6LZzME8Ie4ETKyqy2h17NbaUhpiUr9TnR
G2anrvtH7OW21EbpvJKHwVbEx4ApteVTOoM6nliyAXYepy6zC9JZrZvnTuh9pSH0QDr4X4kWuHPW
RF/Att8lcn9RZcNVYFT5Bc0d14e2lKPBNVfksJgV/XsvbngstcFVaefeZ0+pVe4r+BbiABun8heD
xqCTZCFeQSwGziKdcVGbJ6YHnxgpmPyuwDag7J06aOVJ2bSVnTfszygZCqgyxe+5PsxCOSsspn4q
JUmbI40ysupCcDUUFHfodB5VOb2cRxVUPCZlA++b6Lvapjr4cVZZg9eiW2l97pmdafVD78EOij5Q
1ftQ1xCAkhRyEVQzkQNYxgbZyUhXWLIQUCjDT1otf6nrwLTbVrvyQvN9EWknPvKHuEKhJqa1qC1W
h1yLzfRU4H4D7LL54JXfRy9W2ir6yF7zeVDTReJjUyviTOokn5du38P5IlsG/T3uAqfVWHvWS0nJ
RQMNL/GTGXQJ8L2ozK1Ghmcs06DKeDnlQvTw1BTMP1c7qRuZXGIZcKv1sXvmqlASiXk1lPrcDYLQ
EapG4D1LLmKo4Je64Tt1bmA/qbB+8wz39gsoCh37XNfDBcvlC9KAvSVxKnhjep7tpXFz0boFXchV
/s4s9QSvCjKhTxXJ6VQlssTQhpafQ4ERanfj+qF/4WMbqb177dehuSBA+Dym0QKewFkDNrKIykpA
2/HIKZHCmc68HI4eITlSUfdO2ciWYJ3MYd4xLnWiP6/CBup92Eq87cJ0UfgDvtku0yyVCSdyaXQe
Se2JFOlWqvqSrYb0Q1mc1G5KPqnKtyIPct6oLF7UrLlsIhpwVudk0SlgRFGTXvlNqpwqkoZPVrrp
05SdJlSy675TFoHoatsffI0XncnOgrz55ubwmlamFNlsMAk35bR14Pc9LfWoOA2ImMV5m1tuLhRH
kuXzMGZsnsR9ji83WMDj6HEhtz7vMh92bBdesYBkvPB6k/t5edqw4KTLsnM/Zh+N0It5L5Ol30bR
SVelCcTlKP/SC7QAja3OsHzf7e2QpbIFph5xlVTBXFa6M2qk+dw3YzgwuvhcDbSPXuiaMzPpfa6W
DLzNgJFL2ACvoyR/iioo1HVRnXgkqi+jphecyr4/8xisUQN+xLq9oL0BvT1XtLOM9Y6ou+YE2rWl
d0LmZOTAZbNyB0WZS3F73nvBvNCw12Piy2dG5HLFhB2r1Fe0lspF2zefpXaITtJW93lP2RntFngF
xqnky8RmhhfNAy2yvTKs7LYR5kLq4R6H5wqGXSJTpyn7m6HOCjuCA3FQodhpWanZSecu3aT3LElO
HbeQlnkZjpz0CoYQL1phnEG4MSN3T3S5gJISm7Mmhr89Aj+pfRE4sdrqViLBu51q5nUrX9eBVsyJ
6n9QmpLZVL2S1YicBAUfWsLmNAP7yVWYgm4tXHjLnaodknkfFCGvmdzDLWLUs8GLfPhNXNgefa2f
KW7rJBGUP7iWwrKWztPQ+xxWkDAIroh51zMGr3EQwPEZwnwyCYQe3GROqXb1hecWVzT1PV7WECvw
dEDApBQKZxJGVlHUudWHMN0pdIxC7s6I54EpgpquJbCuzCY7U+P2zy6tYqfoInom+bCxygAObHh9
3FkUf000E67+KH2XF/lp1vsLOoR27PdO1pur2EjcmR/KreX2sTghNUClsitmUvHeTN3kFDTbeQ/9
RCJtYpOquE5Y96FwV27VXJsJbOoihINLYa7jd1bepeDU2te6KD63hQqfntteuq1hQ+A4ZiTAXJLI
/X/cnddy9EaWhJ+oNmALwOWiCr4dyaa9QdDCAwVfwNNvtkYrMzPaCN1sbGxICv2GbHYDZc7J/LLg
qZ2y8LZXQyetN5apn9WMLricSOvpGXG4MRSPprOEa1t/DegAsbWXt3qk83p9itd1Gb1NmU8agR6z
V0aG/Ybw3dR8tXImnjZzAd0aqr0+K1GnVHpoqZo/TuRlbKbKsyIMIGfBTr+a+ZDMaMGhG763ufaq
Kk3O5WJVgVpZGAl0gI6UmneZEGYgnOK9IfVFKtru63m9sjorsnBFRXaw9SbIU1RojSg8QxMtani5
ofPGyuCsDmpzQ06u7RAI7HvhzaYwvXogK7aP1Qq7cfDMGeUMnbjMKoYe+pJRp/dJP5e+NDdeqUrL
nG4zzs+VnT7v2VzyOV16f1cmGXTtbYJjzSJbuoSNaHwHN/owTPRcdXkRm2txqir1Hu2qidf80OzZ
dhuSRqXMIqmJuFLl89BxU+RsrbFRaPM76iiHNZmBVt/oksJZjyhwLobsUdTOI581JSGF8iSoHs4t
qkDaTQabaOpPN62zaN/wKESsTRMK4LZo3Nx+EX1PID9tWA+GNJQZhmC+LJioq3XOiUJds4UCa0Jm
2kVGUX6XcSvlkyLLo9XZp3XIFaaKJ8PaLz3BBpKWk8bIKHk9ovBRsBO5RS/hc1hrhakn7/d83l3b
vsuM9bxZTbjZj7mmcHOPdkhGEa4G2wv4KWp9aEpScjJkL5XArKpia4bSodq3Vxv2yjW6iXVlPbjD
rK1ugSWQQE5t1cyTBip/fb2ng/5ib+VJa/QfnJSJlYV4rY5pbRYno88eNBtztsrvhjpT3d2uXqyC
KCxbGsFxDN1FWQr73Ce7U3uzJfcLnStUUWmrMrl1by0WrIPZGD9o+k2/nlYUNprurg4d4l7M74pR
cKuaMGox4bDXY43Edf7AIUkJgnsoT82v2crec7ljB6TzvYMpFOTZMjNbKdVb7RCoZmUwQ5NpZKlY
uDLaB5ib6HGt6agYDTSa1rqb9X32RJ4St+n069pOj7mYV55Xs2dLAbNy0xp3GWCadt2suWLtfgZp
vdhEnBes7kcna6NhK65dVXyuhW6zahHfuzYOGGgbCaulb9C0N4G6N8W1JiYqb1P4S2/fmZWw3UpC
bW1VffJajG/XmDApc03zRV7AUJzKd0rRo6X740Zm6OxW8bD0o8G2OHf0lqfLQLBXQh006tRNrWyO
Za9Y8BUhvO16GZbOI1TVjFstJJU67f1cDmgvTSEYybYgJeJ1m5sEf0PYlK4rL60ZClghcx+60Ipr
kqF62aYtEH15L0g5wyDcNU9vhJuv+N2U4tWlbntCDtDgVKIGoiuv6oILZswH0usd2+vaYWV61vFY
Ey5aKIi2uLS28trV88c8QRHThZaz8dYMK+ruLdN4RQc0sUYaCvtF5nKKPFxQp7PMhCTpOKKHer57
RafeLePwVdei5E7dtq5DcTWkvn5VdWzlZcPguuZBVc9+ZpW7N5DmQrWmO9lOhjGEmTMWdGI4Lf1Z
qPRxxG11zbTO3LVaKRyFRwiDNdsddO1Wt4QwhJk5tnpgwErc1ImrM7lWee0t0jnoszVdndKTJCTr
gmVhsqDXQOZEjze5KXGWOwjtcdZiq7MbC3IMrXxizIJbvYGuYF39fbU69HBeo86veZZ9mmPOe7o8
pJZJ3LpTnxsJOcnaW+g4UsyoZyBc5LTG8NIwr3Oi39fCDAUaa5jmA9MXlIaFJfGZMScKZdtclAPX
VIEuQugE1aQz37bdgLg7jlFr14On9o07C+UFdrqE7Vmi85ibeOnn4VjnOjRfzM8BzhXG8QC7AztA
o1W7N6va4G7oDzi8K4yNbuTEnAu3AQcTVBQXAso7V/VN98rBeFFmY/Frohtehd2kkdk7JGy4P90Y
0m0bmFpAQ+iV8pfFFWohwSpOu5Mya+dV0Upv1MaSoYjN3Ezik5lZd5TGjptTTArDsJ0h4GfmQCNS
JHW5Kdyxm4VnqoZ1Z/xylq46QM+1IMD2z3jYR+f+faP2WHzetMWf6c/m7C+u4+/O7b+3cwHG/P4l
f/lCN5P3ty/7XzV9/4R3/dH0BVujAzDBM20cBc9WB80Cwumv2Zr/FO9/OArjV0jlX1/gV0f4RsMA
jnJUnLjl3H7Ib44wjjZE0Ahiy++nU/5O11hIaxuKYVgODgwyYCP/tyUMhxnIIoCY22MegeQ7f8sS
1vFKf6Zr/vWN/9ER1rbU2ApgFmxd7lUBKzSHXL7dN01S7Pe9KvgGHxiI5XsBoaWWNRp4W4+qwgjN
cWT7Vr9ORhH0isKGDsKJ7TwW0BTMcT6aansH9dffewE/B1uic+6IGZg7YcOEMpZW0PpeCxniGAI3
3fWoE6mXynBuKPyb2YZhpTUkc9spB4pSoPo3+nSAaZ1j98cC6GmpKFw0l1ZYU/T9XdHD97Sq0as0
6I4KamUUO3bD0xnGGUm5nuuQfVZWGJBhx92nyu45ZeVXVYlOAsJxCrdTIxDe0yWmzXiU2eZXGwCW
qBe2l6lVPJbCGxrKF3Xx4Yu7dAkKzGRwUdHQlZFIt3jBhJ5MAat29Nd6TVD833Wj9OA/JbL8Hsf0
0Gk1W9SM2epnXqW+Nsd5cdGyC9ZaK32e0p5l6ceklM8a3LOsjPaKeF2D/RK9RYo+sxzeSttmRk1Q
Ls+Qn3uur+qjbZQxhZZI54LZheYVWxaS6Yr63S9q4VMyehlkmwr8Sg2pMEd92cz2NYfoWzevBow+
BdaDLVJcMafD8iUvIldZTlr29xeaf7+E/J9dHFQNp1zifG4c9nw7EeOvF4ffDqj/E7qHSfZPr/Db
6oC6D5MYvCvShwim/mF1uCVVdZzCcXuu5C2p8fviQPG0UMTeTDzWCRkqfM/vi8MN1gN7gsCOqt4e
3PV3eBFAD/9mdbgtEIBx8cg97Cl/5kXQ7RkK0eeGZbWnVxCWI3QHN0Uj+JgeujoY726/eaxi2zwN
FdtmPleoHmKgdGZS9QdVhHOQ5wdL80bW9Uwc+irM95OQz3Jrma4mgNNkxmmVucb6lm6hlnqKGovM
U6DV3+FbjMHN02PZuagoJRqriecmpx0XKI7bS9Y9dYavGUmrM2OPdOyqE6OGj7Gtfm1mrHfH4qd4
VypoVz4RaKxYUSeoxnY0dwpHU6/7qjse4fmbXFETzeC9mqCVWFA202Xly2WgAUHb1AIJcUnFDMoq
lN7u/LYG6asI61sl4OIPlkuGBiwQXw7AGeFDZ7Oqu0LzKxThklmE4acEKcdrUZhhmIe2pyfjMX1F
rZn0x+ruCm8ey1jlqmEfqO61SuynLOni3rU+9RcHlTJPBzBhrlLy0VXd9Enn8JQHZuRRzqrEl1/U
cKs7m08JCrWiYwVkPeYvmrcGo+uubwaUxB3fafSoelzShL0F4i5QAKUwMALmzu2VZV53VBxPc6De
c9BhaXf7O9xXLHR6+KFJ1wrXwEqywe3j7VtP1vu5DouNOT5JXf98vtb+fNxh967utZ7d8mymXE3+
cZ2KGFL//DhKN/8EPOJpDS8gIGHhfpy/x4yp4Z6U5y7IvNxfwvsloRfpEs/mTZC591d8Kq+KC89R
3PZceGpS8iKOelY+dAy30HVcNKIqTzePvGisx+8+5tPofowuZfLhqvM16OIKY7Fnelh4Y6CHPRvZ
6OJrTH+JirAfXc1TOb39KRN+y+e787Vw8TP2sPSzeHclqjewjy5G1hYsKis/t/chqhtf5iBNmA5L
fMDYgsrq442XXC1fDQiS39oSOffkpKcMvk0RVMGAD0dOpY+LGzgjcNagYXqHviTsH3EFHg0Mk5Aw
jTKQOGj1xOIDV4Uv2MJFNlwzaXH74Y48Vkco/XbHcFULiqvb+so3GCOvicfvBtSmm32jWVZzX/va
0DR7Otd55TnPmJqz28XkWfm2Pip8tDEAuJK9lbxjOU+FWxx7sALCA9ahApCa3GsjGXq9TvM7lkEg
3zlu5+T4hubrGOAugdbKlGMhAmvkH9CE3IbBFITyaeAS2xegB2aDP2sC8EPYvvBBKdYFVz6nr6Ay
m6MemqHBlmsKdRREzZf1ojCK9rT1bAvqO66PCyH7vg+w2mBEFaunPEJ2glg+w9fkNccHwNTu4yIR
l+GKuzldcJEw5qcHLGCV1zMr5dhLMw86Ee8f4fh2wR5mMUZrlAKDPbbn2/p2vo6VC8nEGx9bGwvE
8IxZon21uU+1U5OGbTI1kRYNxlEYAek8fXcNnn9YLA36x81hgMmaRxm6u8WyKVBeKNSonltFtH6u
/uzPPS8MTuPNU1hzSoMp+sbMHAwmAKdILmc2HNpI4tM23HFLnoUUo3E74k2piZpg+Nmrm3Knu/0r
E3JKeYbPNjLlcTsCGVY/cPt8KOJsx0ct8ElypnOCsT3fq2F1BzmmxLzSTwY/r57G4I5APYaGpgW9
lmjf1T1+7Rmxc4YNvXlOzSx391dvfDdf9tofcrxvoXGI2DtsGmBonhaDzRgOKMmsmam+6jufzsxE
9FZfyVmJZ6857R2qMjRXTPcXrvpDBLoLyJeyRlt1aStIHLD3ebrGS4qJWsTqs/5R3enPqLuwHn6c
a3fkQI2hN/tYvpq3TrpYXNPS7R8nPjiuep5822K4pk1irwoaLLcxLwrEhjZoT3C3OqAxjW85FwXk
nZH+OOOp3vGOyosyepNnCs8Gy7P5KtT3jBcB0KgmVGoQ1wyNvUX51ACIOWv4h+iukjKbxAQiFkN/
C5EcSBVRHwvyNMXakqzKpQV3ppBYOBeHvmjTuaufVHKW/XPbHu3uSa99K3/dbDBRB1n7OSCcIrSX
YyE5eMyhfwMIrY8vCzCsUgchNMRGnuCVNRo5zGHtM4pZvYGQiTUpjWTSbyWTC7iQoLT9ufREmhjp
PTy3Dez2I3lcBNQNd/SdLaR9ZJxRBKbn9AyFp2DlyQQdP3BYec3AUaAOG1AVd4FF9jTVaAt4trg3
vAE3gIIYhmUAOASGAkfDMGxe+aScm/l5S/F+jO9Nedr3DzM/i/UpI1E1HkflApTSrSWUmeVB1d+7
7jGXh1Ke62Qhh6ENUgG0Bgt1ca9dDRrpxd1nuT61+ofRMHFKX/Qf9acHyPG5AxAEhwey5YcCTwX1
dR1b4ETx7nBdgT3GHRFs4x3tjz04icr4sBcTy/FnsfUQEO5yM1l74AeYXHAeMojA4pi253oEn6Cc
8lDV7yj90bvPGtIeHEiwjKTGIvyinbfL+qp9yRuX4BqX2fK0lxbX1Bdw9jLrIElysxiMwARZEAWe
jGuzQbdz2LU7W3u6+X9OIOHi7YcFTAYkXXG1EATQs0hIQGEd1xaYt1NSpO8NrBTtfrK8fjuXzj21
7zPYl3kdVRQ/q91YscQQ7tTWHwT2Bgp0lvBtejBgLg0BKiu531nYhoAU7MlmHEDm9NjA14gaT7v6
JrSgA8Iz9KdTXC3s0BcXHfIZq4W3wD3B5BlYLjdYZw9DuHRBtwSa6ZU7cD5buFt6rIyzaV8UcP92
lEtwj6w1HnTF11t/TtkmPWpG0wCTuHQt7TlVWZt+K/vHdD+0fKx9FUMJ+hQtDoAhwRq9Wp235txc
30SfiO6n13hGv3d6EeapVrxe+85UCVjBwlgoskTt2XrI0CIqbmoEc866yZUdqw1327ip+OqLBZUm
ZdYlDMM7u3FrlkK7sg60jYrZHz6F4+YBvnudXCuG9AOL+rK/0kcJwqdlKD7H995mKy6z5CkYuyFZ
Fo82Ubl4WeGXx8q9U79G7EVV3OzsrUMJAXUqwXi7S73WuIfngrXuY/iSQGSQIoluSyhW9d1HpkRO
560+hiuqwUvhQzO1wAeXsDpwrw7m61QGeh6L+vQw+G3lO/C0m2DXTiR70geeWcky8BeTb/dK0AJ+
edz1Z6NiUobpEHQPRnXOXdpeiH0GwZbPTIrjxPHLtwbcFno9OOzpJ8wKXfrUYiiOxVNThpURVD3S
KacymRMgJsOxT3kvgpyG8F36LdLdRHvDdlczrYwnlWsgLeFSkANRn6ARgKkwfWUPjWB7MnNv8yAK
poHCHNQt7lH6+RUoFdwE7GlAjI+9uz7pPhzct/KqMI0tEXF3rrH62ihR8b5w7BnFycL2o1/G7FhK
QMGJMbmi4tMjJOcaHvAB4YmlOKxqDIcdzjloaQl8JMFA2Ocz7jcWozbIAKtxep+C03oBDDznvnVV
UQPvwCuABYVLtB80m3etN5SP1Dn1T9m7ZR8mQL9YAjk8OvteKc7EuNjVUXSHjKceiTaVNUaofKAZ
ybEZC0/V4kmJTLZLDlOyeijfCFdOGvzOiZcEfX8Cp7EE/+pRv94AJ7vadcDdeGs9Y4yN+tApfjd5
c+E1fg7/2WKa4BAvMMYHT+s940Og5kKN/bqxGnuuhjLzoBYHXrSehIAS6J+ZhQ7Ju0nb6KjK+CnB
l4X6Qx713ughReKDcHAb92VjC++fDPFk2UGl3YHZ/XQyb0LhmoE8ZHbJiI/t09DD7mw/04/qrCnu
FopveCTbMz0h6oTrvD9mn5DQs9RXJrdeowxYJtBnzI390QgZe0BXRj3Mzq9cxlbhgS66N2WgjFCK
mPjW2ojaoLzfpzIxSSgXyNxYB9z9DCbtKw+0kk0zTy2XRPboZucJvNkHVjroPsf9iw5stZj6tZQe
fVwchMAAArNmcltsiaVnh06cfVa2a5uBkTLIrrebhFwSZm/FIMq4WHXB8ekt25IalaOBMBY3Og8U
UAOB+KfEjfyCd7FnHkXAZg5gX2DNyRrmpWdDZ7p52wwBSLY96w+K4+4/ixbs1N0zJpEcGlkeA1P4
0UH1gCqFtOydwAV4+w/yQfTFCaBkyaBM6EfpZa8mQCN/OjW+Pbkw/wL7YX2xkANAUda7RYYKm5Eq
6kc+oh/Mg3xgJ3lqdBfJAmYdyOytQJ+awAmNu8nP3idfCWB5uAMfMshW8cywj+EqPPcfs2thQunC
bZ6NE2RmcgV1fd+F+DjudgcxHpDnARSGr0azm9yBcHXN6BaHCHQMY8q0xQdsjLGAnZSj3Eh3QKGB
SQ/49W5w6+KsGAvhgkgHW6fTV5ekZoxW3VkBTASJcer1s91EhS++xff4kZNQLFEepOwO6Sbi5t8Z
vxufC5Xhx9HGLY+CiyL5fyw/4RhyCkVagW7716LTf5Zf3XI7jPIPj8m66dJ/+OZf9SbjP1Q8aseB
5mz8I2X9m970y1lJUKAUHIOl3Z5Q/UfBScHDsvD1zu0JPIiC/i444RALHFJh2QbEakjWlP4dwQkf
65/1Js3CY5xwrDf+r+KUvX/KeoIggoLcUbhc1W3IO94INKfXXtdl9qti4dOoJ9M4Rcsg0XShPdm2
A6H9a9HS0JlM9FfqyYH3VWNylpoIyDzzTRqXPF08SSOJ7mBBK1qhpExVhe+WDMRIogkwGcCDDJSy
bfdv9W78pMobBP0X2u8uBDJXLV5ppmEzsHiGYh84CZoKqEco23D73FHsK5TaWALph6I7iweHniYL
FptRhivI6q2eeF2+6u2ClT1zJ330+25gdR00WD3XMTLJT2s9VYXprtXoGi3KQFMyNUNMIUcpYSDT
tAHK6TW3QRZh7L9qiDllmmOVNn6B9GcsO3qnJ8aMDB9NdEC9yqB7I2qjSjwQDcrOaBnPSki6o8j4
rgWZjWLOaHhrakjv1ElqowKHwN0MsNaUHtu3gSBDC+QRUc1GjWvHgm5NyzttJXfNkoa9pqIY8mZl
CNN+9bIV8ovdYyXqA71UJbObiWXZi9PPIUXzvQ9aUDQoLmWoiDvdyrlFVeiKO1k9SjbT2+22gSCR
y3NjjnVc7i/IxSHKAQFiS/k+tN6N0kf8xcsVk5doXxoblMyYBrazBKXccg8RNW+lShFQdbOTjghW
1eLcLFlwC7XNS80mot2bYv+YQW27Qt/jDICKAAIKYoitDkJaat4zBCA2CH4ItxHQqzcqg86A7eUE
z7i9pnCquQGZK+3iAs3llFUHGOOv+mYdMof6ZtmA8JyYjhjsWolEzADwK9/uNxLcoDV51svW6/qe
z1niNLPOlwnAm2V9yix9lD0ge23z8eGvsI9YPg58rKBKjd3DqmLQAyKZHRI0EO6tcgoXB7uMBlK+
B0yydT3PtCJC3upiEtvP5h687uxJB+3l3mkXWxm5kmr+bqkXAbd11ExkddA1l6aXIi2UYphlo8lr
qzzoVRPZUBeH3fxwZBtPZEyGDBvLIo4LBm0KoLdEKnk1Slfr3/pMj5Ric7shv9qLxWhLrtq8euoS
G+uKgnB8UCH2TEjUWXQ7i1ZyfWn4sv4Y1mM5GoLXe69/rbNueVWWdfCLLHStSgUIz5y6oHXMCnmJ
rOaFibbCFE6AQO7ozesiGezf+2WCiDLnKBTTx2I3fJDJOR9Wja1gIAH+Iah0dab3ak2DRvuiCAuO
GPs5MdxJoGh97SsoJJ0EkSHuADEfiikN1dlmmCmwthYuEJ615/nGoSftrIdj4aDKr+IK0FVZrpc5
TaF+nCmk7W0zmHJDPcEgYgj6BWng4yC9Jab9xXLssFAgP8N36/viWgzFfU4syE3g3+RybZC4s9J5
cO3piVgbm8QImxx7PVYShNpaE4S+ioS5XnFZb3wVD7PdcQpCc7OuJXrT3O59RSIVMLZc5I+LvgAn
9PFsUVfPN5TFbdzYqCrRbO7yskNps3NOkO1KRw1xyihDV2nboV1Zx8zMA93CgCRHjXYYMb2HgIQG
wW0xTLdeqnO17ih+vxyCiGH1UFNuNFBBkWgu8o9cvtRAfOn+U6pYBI0Coh2NdnR8s/09rh4pKtRb
X9VM0WgCB264CqR0pR+DyTvUvfYOOwFrnybgH5Y/KzTC2qiArbagvWAgqk4eT/Wl3lCk5wIcxedo
IhPS6QEZjP9le/z/prelWYqF8y4VuFs4z9aBzfTXZQaW3qIt/8k5/9cX+L3UsG8RZBO1xD8eMvZb
EhpHrMLzUnHMi2UijPzHSgM2k47/cJajYhnan6wtPIzTwk+D4YUzRnBMxN+wtvAkl3+tNPA8yJup
ZeC4XusXX/wPp0qsulLRTL+FC3PxsOV3dYbxuSMjlG3n3NEeFGXiAuFSDREXo1n91nqnG0BnOl4s
6KtV0XEcD+yWo/QL55o2NetyB7zc/IJQQDxCGttsOASlGU+5gh5ERQ85C9aUNXok6in2q4MNAqkj
yIoD6GWBnfLc7vUZz7LXIcuMYb+/qUitpOiZt0FzRzrGKUFudMkN9J66jrZkhxKl3bIdCDD7GinO
ewkKqJ5blo7wbIZqZmadpYCLkdqb3lexJ0Y2QG4XmLrZj9U1TyRT7soJxw+sn1r90O4yGUA1LaXl
meUelUbzPaSw1KZ0g45D+2RJjftiJMmgWOfB0ZNUXVihGHDsIB4I47NJe1cvnurRRD2EDogiSzm1
/tbuTzfSACkUdAg6KFzWVEOoLCaB5FR65TI9lGjNJZiybBS+hlqE3Po6hGdpU3406xbX1X6xhvZY
IWaxmIAM+1o7IqLi3aLimRpuiHhJtT1bDTnIMs9ccwMapn+WyJaDocFCzXqcdDCMU+mrMkVl2GP1
t3FSSIcwCHPyO7taI9BHuECqbiC4YkUkvUgESAp6mNPzVH62UDVqY3knQxfmyJcK87C0yOYa5Gux
4NaPCvTl0nY1ZJYna34qphwnhiBiaUygpiyYByIosQwiHMLS2kjyNGP53qFn1WGwgrwkN9+UcMTK
kQZDX60hddEo51JUn0tLwY6h5DMFhIN5z44byqGt2ioUkJJVsGYF0EO6VkdkrrDFZ2i0R6KAgbfg
0qRj5DS30qKHLA8KrELP7AgVbw/mR1HHBuqnZ4mTQfqhPrcaPCxUyRP0COQfT5UwX1cU0+B7f+Hc
EyrHz5nmFaME8Y5JPAw1rjpRsflvh3Ua6JU2+6G0Z2hfRP9UJmvgJNvRMWYrenUJIPqTOMR5KMZb
uGxW+WxoW0Qm5MwzCN6Yi+Eoa6+u8Y5HC2GOgi8SDIhdccsWCAWUGNYP2yKDfjSPRlvdi8b4yIh6
qiR0v/zaAWmfFwg9yKM7yKwoq/A62woW6HUtAfiFk25+tq4AT4jrv5ZIxVSxoR1IDmkQ531kK3wL
TDUriytCmTOa53pC8WbRyyCRO546X8++h10Nho2iyEeisNpx4xu+NpE6/NT6USFAyDaU+8Z+FFhc
LNToVq/7OnXCrk+DUYG322XgW0/LcrDXGEvDPe0RVcWd0xeD3/CzfsbGNkEfWCFTVku8IFhow53O
Iaftl4yeG+dcqc8E2zEBt5cpTxZ5JgM0H+iJxaq9Dcg6ZxrQb1oDcEYjIcNRa9xCLgDM1GNbb/4E
uUm2SFS3lacOKDKqgbU5CcZdv8foQZORBxL9j25lYbeMp3XLg2GormYJSM3RThNB8bSXyYAga0nQ
QiCCk21r3K6dKwpoOPigOAIgriBqLM/DZMVG4Slwu1fQkU253WHV44aJShnjzEFsq9L3E+j6Z0IX
b79FGlPpm4WMtpx6uoYYgtbFEjdLonZueyumCDHU9tM4lGzIPw0NK3S/+536aAnF17YpSK0HfdcO
A4JEi26/Z+Jzxek9S91DAx9hm21l0NkpJI0ct2//f3AEyv9Ew6EHvz3Ozr7tkLcDv/7nomD5/VEm
v8Jw//r9v9YE+n/cDovFq2ODt1TLwiv/VhTgXCuKkzAt1AoWTpT6Y1GAagFPq8Th3P/9MIzfeRcN
NByemIAjVwzTwoMw/kZRYGi340+QJMQxGn/5xv8Iw62mUGi6IsxvTeVlJ7cjgTQT5xuhsx7WJ3Vt
jpBPghanJs2L5TcKYU3/iugyjpKgHBkMt8mVKEfywd5hkPWmr4v56OxQEHGVGxTGwk+pvMi6vNo4
tclH4ukJ1M+RmmBGnVXorrUhOWM6zXMzLUlnyHuEQTK/QHTY7dJEwDeTLUUoBpr+XrW8XiTM6X58
K+D9D9C/d3BM3mLa0AMHdF6L47ThrGy9h/iSoQ8UTef9QCS3ZpyhUMJFGzAJTPveWuMVueK9Mq9W
S0Jam0mZfuwbpnIp0UBuUT09q1jORH6S1o9sIh0LXYMFT2LhG7EA6rYWGNl3D/RlxPKYUvsi9DSQ
vXUusXzaWWxvGsvmHGcqQa7GIrtmx3lqYg1Lb4PcQrGWQYYITSkoAL8MWbXG+S/uzmO5eXXJsq9S
L4AKgPDDhge9E0VpwpCFt4Tl0/fiqWvP7aqIO+uoybG/JIoEPmTm3nulb0wNrSttC4d4kXEo19hy
4nPKEV9p8lbStE/5efTzCJiVGQXjdKdEkrt2WanM+nlgaDw4ptIgpolaPBcu4eAg6lB9Kvr/RSzw
zGna154nqW5EdjSi10WSl8Wqn6dxSIcXNGm9zKkEE8GPlH2++FRRAyVDD0R5sMz5t8pemzszm8WB
sLKbNPuFmfhqUqMwF/RE27Y9Tam8y+cJ5sWPVv8KZr3tFv0xVxYb3Ui8IUrdgdkxyBUrVupQmxRP
ziX7nsR2UvOLm49Qp8xa8AY0yeKcDKmtJb4pllaU9KGgE11j7hx3gqf1yiavCkdWSK8xPyaoKKJh
3rZm021qqD1Kz1zHuDsyWpYUDzs1VR0ZneSuX4Sx9caBOG4/r4Qme5EmnExEEN9mMw77Pz7qb0nN
cfLsYpErKv9JciNUG8XXIrSnXvpSZdEpH4sNIZk3VUTILhRnqrVD9UyU9sPaROMdqRludb432nql
Df0pHYszwbuzridB/6QAaabbCXtCEZVltoZT9hOdLYOYvNjGM1I71AoCCUKFR4VJX5ds1Nw8PPCn
CDHhiEYH/tMv5bJYkyr3zZvsjXf0IcWL5mW28PrsU7p136zxtB+Mp6rb7SIW2K7FVTKS+cV91UTM
ITLpXWrTVTmZuwdlPorjwEfc9V+PIoxSfZVhgSnGZjU+k1JdR2mibUjXQI/j81KVKJS6+XOhpe4N
T2081V4u44VXREs0UE9KTdoJeeareFQWH1lcrTOSv0JPdSBAWKKxjUzGdTWRw0fnduC90rvsCXye
GjLXAvRDfLu7Go1+UxEW0A1L0jJXWGzEO+MVQbUG8joMCs3ZwtS4TWUCgpnsTZXgM74IotstFOFx
1JmEd0wMoqYIJvkt7dLPuEmcUhbOs9kHiXyJqt6V49e+Hc/ylOCa7begrIJC7ddzF2SRfFWREyNe
23hzC9BhDBxE7K+8KNRiAk0YeQu3BXDXTcRfhoEpLl2/PH3d4sabmXaa3egxL9mBp9uNWGZLTX/G
4EIGuQSw7adhtV9I1C+fJa1NClupN25WEz8YI6kcJbOnlq85w4WkeISwN17kzHiNe+XUFYtjK1Zu
2SAVFfgEOBOHR+5nah/cZKoi6rDHiFgtLvbALXwoRCphfXV1H+XEy8v8wHEX3ObmzMY70sVEa7JI
W2UtDY5mPB3K90997FdNKW7GyfTnlFJ6wf9TqN1m4rOxtDN4AyYGcAuNpNDDTC4DPA71PjL4GX2l
JRSmmSCtDObYSGzULBKj5ti8lVzWwR8P5b8g0/6JBvaP7vp/NNv/f0dh+x9LkOcDH0A29ndF09T/
sQTZ/D8WSv+T/RY14U/f7G/1CB7Zp5OeKciC/Di8tL/VI1AnVL5MkjC08yL+Xo/g6BeZ/euQS2Tx
vzZX/rUeQQ6RwGgyujD+Uqr8G/UIw5J/qUf+5YX/Yz0SxwI9sNpEtGJ95c7xtcbIg8GQmDatplRI
G7E2llWfQYXpsMFG0VouRgiZVbpvQYFl+HCbRcnAL3E7RfGKKV1jrA95VluRIAbmhC/dzNdjq5+S
CHNN3WpOXWVvUV2FpEIfLUdhlfnA6X6qaahogvDdt7lBvtzEmgLREwDMTz3frQzvms4jlseqK05w
DKUKCZcmvRpJ26TMzWfphEPd17QhEOPs41FOX5Ok/sakxpMHtRBljVZiZ5R7+/m4GOvRu0k7uEmk
sAQIWS8Q8vCM+HIWh/if+SLdi7pdtuh9Aw1//BBBT8jFeazPkvBj3E1sNSdON6OXtoJy1QimZpto
DvUp+VLGOMjVU2SkZEQRXwfJBT/qRYu9KO8m6dxo+NFeUv2gd0FNqTQkRLqGOVRwdkXV6t6XdHhY
1G6BmQwhkpkH3C4qYBXFj2GT17UzZK93/acjAWRUpNBb3AZytOxjbaBwYYqsLVai0OJtBjRHNXS7
9I9990icVknJbcfC/qG9dtKmNTwNUMvzcSPnlB+7h3Im94bFhbaymfVQvi0cbf7pZ2Av91MuPImn
N09JTWZMCXKyFEW5XZjjVk4oq2YjCZR3lZlzWC0wI6gD1dL/9oNGZx8my9Y0heGiREvw3w9A/0+Z
fbQff1tg89emQf/zd/j76cLiGQ4YPPmm+g/efrRWLqeFaTI/4KgQyQT91dyv/ifpHv6XylRyQXPz
T1qrygB0AQzyrxPVf+dw+eNX+1O3wwtnV6uBiES7t+CI+8fTZZ77+Z6aApJH+4m6do0Mu8QGCStV
BKHXj3iw6505nuDJEie2jPeyRyUwN2l7MFToTu6i9WKItf5imTvlsIX30mf+gODYbN5lT3SF2G00
SxeWG/6YSY31vrDLvc4MJWisjQ9sILJ844MqWrDCDIP5KcMhuDsvfuaLo1viEr3RUxgU+l4zHerS
CpNlS+Cfh/1jWUpHSphBsL2xPmYus4RYskqP6hI0DnnfaB+RfzY93GoidALlHXdZ3m3zE7EdUd4y
Q6Q6Ug83Bhj4j14+870g+3q5NN7aajtPZ3lcLYRv5FFxWpq476EAYBN2EWZ8MGfMWnipFtkjiZYi
LNadm4X5RwHsVeG/D/1Lc98hWA5E63svfVVd1RVDIfIihYihW/fuZ/k2byJfqVfxg5NpnTO5+I5p
IbFIP6xEsHTbeGO+K/yUt/0aISaktXwd94ymd9TxnRKMD1zWENyWFf4KlzASkcPSpt7nq0S6j3PH
V1+m43TQTtqu+il+osPol+fxd/zF3bttz/l5vLTn8lv5eIRd7ebqu8LVMC1vIgr7odSWvuxQwqMh
zQ7hLOxSWPUGa/xgHi3yVmCId0V391hcjt77VcBJvPGOIQwMi8xAtExPsCu3+XFUQBy4DMqadTq7
vPMFGS1MKa8M536E19qTzrjXqXRJHSXb/BVn9CgsRScunfl6v8Isq93xFoj7ZlPeVs0ZPw7/Iscu
bai0RlMtV3Q1i/Ow79+FD030VK8LmeyWnjY5nW714upxHN/2xMa7pf6i+vhxAp4PKikt7GmXER08
CfUN5lilOMzhsLl96qTJ9cDo7AFKsiv789fb4o5MdpwdA+uOyydAcW2ZL9Em2sQYLplskp4DT9it
nhFkktlESRh1/7pjyWx/efcMyVGchPmUSzAtcWTBeRoE6FeW6R77lrBrFv5MzgCcZPINNO/p8Dc/
Slqmat88jnnrMKkztaCqSSgDoKaj2kAHRRPT8T5/UvqnOyNd6k2QHup4byjLYiEyB2MiZ11SyYnX
yjZ5XWybFaywLUZHrHvUBj+Xcg3zBCsg+gSGIRRnkKimk/oKXt5j1NjiMg8T/pTcMZ+2mwMAUD2l
sPDosH1MO29duBnagBA/l0tQBH3zTobV1hHIif8B7zwvILDJ3ZrnZFwtb+unJmrjtid8oDIKaRwe
j6Bz4uFDIhpdBtKDjHF5qUxG/DafjvweYdb9ThVP+BjsJnKsfAWCJLVmj+SzTVbdEfEjxS/jl/qB
DcxpvMjuT8oKK90y3YyvifMbefGmcISlTPIt0Lzbtf7It+2Fcfcajvy6/M2IvFmYwP3bDlq5M/i3
E3eCBPnaMnbj17wn9reMSG1km9iOAhFDO6ZPP3OJSoT15yK15G0UCofBrw/KetpGNc26Y5wwUvOc
X5xqEvlAiUpHOhIYAjlnMjwhDJKujOJYN74RkgvJsI3dYK1ZQLL9x46qCQsibkr+/Z3G19zybuQy
FGvnmQgS3PwDt257W4lvd92tJjzr+eQ87MXbo8BPcHk8owpmdxHjvbj4BYtRIWlACMvuV8qOEZQt
fkn5Uiebft9uCdlXb5WXnTLxc5FfDeNNTTnLRlsUrVV9CETvsXydnbtofeD9/NTf0hcaumX3WooW
2N+NjGdMD7UyeNfeUM11bKitXX3eP6PdCON0DFTVOmA3oFbphVWhhJl5Tgnu5weh/JhG+ItB+6Sx
hDjEJiEc1SWGAhkvhwgK15Luu/k53PCaG1MV6/Eln7oUA/F50W3LJb82DhzDMfCSauEdKSS5VPpB
kzEOLlMmYcy5fu5Bchrd/qU+qzv4EtUaymIUW7/DV/867uBmxav5U628+B3H4PR0QS9eMqhku4gT
uXARTKC48Og7mOvpC+zqAyvprfYLw3ukLl08cFlm5JWnRkuZC6vf9rg2Zn/UNg9s5bjnAgYAFvyp
U0lLn2FO5YO1YAhY2qcGaO7hFJKrHWOQGOfsDBG35S68A1eF431Qsf2s5lX6I3zL+/nYOZh7iXil
dlniE3Iw5aZCGJfrgvuHspagbhloXBmG1wgYwAmTHGUNDzKPepwifrzlzOQvAUbp26G41LlXzx7a
X/dSvxQnfAju9Mu9YzUqU08rficngYBWUJK6quD1uhVD2l+J6q7MMIXYDCfu6y2OdNKCCgNEL5GW
8v6Z1cPyhNOGmePHzPD+w7gW+TrVvGyfwLATfyBCwSHvD7V4rjoyKgIGSTXIcUHNKFrx+HLvr6lx
NXGtdl7ROKMCeoygyUe7LHllLlSQu5cvH9/JagA1IzIXYyKJypjiE0kDA25llf0qCKfDStG3T9Jy
5KA8WJfeBn7FoJAHhM3rdJWt+d28qm/fMlcFHliu/L52qYeIIzpacmjxVaqOGWAaxkw01ZhNrSoA
f8uVQLbD0YghXhfvxkvtlNf5EP2KvmxddMJWKTyaUF/HfrFabPXz92Jr2NObfsZbEcr7TrCUY/GJ
hVIlY0Ro51U7Gq75rRyr19y+B1zzLWXDWnfEY23rfPCXaf+/u2rHc4dKIFIfsyRLk/7H8YDT1/lP
9ifbwr9+g78U7c8WHjmBRO5z+rCQcSf8ZSRAXl/C5ggdn8A+roF/kijoIURcFNTnEuuBeT1/HQlo
//lcxSbp/EAGGc//9e9U7RL5/j9pFP/8yhd/QriLkVSoN3A19lU7sJdB21wlwVfvJAygDbU3RmTO
7GrR4XF74Zn5cO+sQGDrArA/Ljb1Z9CP92SD46fjuFto12FaGZQX9bdu7vLbDtBWpC7xtD8x7jZ8
EglytuSpMpZx6gJH84sLfsOLJm4A8E5Y7a34HqSRr4p7ZbaI2RFXw8s2L5bEH5LCqU8GpE3nDiMR
LHKEsXATPUD4nKchyLud8B2/AHpxOk/ejTb0vHk7t8d+DppoU8C0DsuQByXRM8PnTDcjXyKEVkNT
8wHsib+iDTgDE339Jj52zP2/A2ULcSwPhSvZ9y8AnbdfoXW6wbqpngI33XzWvy6pwSWhQiuzLgQb
lMdbi9jixv7jjVtZil90WLS09PCYYdQHN5f62hmXjUsWotdt+czhxz078Z8Brtnp2nghOH8bnBwW
ImexG2GqDGsSDTvIdy9P7ymivjU2FgXTT7m7+7lXvI8/zwSn6FL6Xb2bP7tlaO70r3ItZB5mB5z6
f2Q11J36VYblmlPK1Z9ZCoLFPaVXZhPTjJd3MN6EY2skcPhgnRONQUTZMhyGmRThD850Ej2itjbC
R+UwWEw/CWreFKeKlpUB9cWevpUn8PwgjYd4hCP6AplKJIq37jxtfKEYpc4mANgeHvQwVhNUq+FN
2hef95X0xmymWXEqRZb8Ju/lfaNbyetFPJoBdDmVxylWcr20yiu9gNNvoGmT24vfaOhE5iFKCJQt
KaGp77UhNFpMNbY+WGXklAENHCXmwC+8Iji2uQV3T93I9EtIbvbPQL1DgfMIRvz8o/3EssW28qUC
yHaY9E+tV00ksezyszgAh1eJumFb2zUHIqtBKQa9eqw1IlCM2dkCYD9YexEx3v0VD4rGNIWwtmea
m16xwohEu7gangFQ0MBkdYVtAh/sWtRfGER10ktXlCmEDlcCaRH0dJy7lYHSb8WkgfWVssy2z60c
1yF2h5N6t8cPdeFc6ycuGlMKuUKJ7uZdoSRqjV/4VgRcURtx+Z+muA8en7USUPp0ljx4ZnHVkacj
fsa8IsIOAIwMLiO6askoJzedGYxjDFcKfuEBFhwdHXVYFDCMJ5emLa1oqaubCOwvGVlIwAbRK3hf
NogNneID5cNv/PKB98Qudx7v655+UbOsrwRDRE3u1KtfEdUQn9JPrq49DmNaOqZLfHjYciU3I+qb
eNELjWhlZyyK2UdRMHFTH9OLjvdpsNZJ7ErIMOSXgUzQv1nCVUW1WeVA1kl51696u+bj6FZt4ahp
SM61YxIZwVrCnBp0hGjkIH8bL++3A8UXtHOXtQrqGRRq2wS14ZnqUn9YRxBq0cYQfJ0GtAqEHwTE
TdGEtwTnMJ8x6swLpTdT06DRFm6uBKgbVg0BY5cbFqg5uSb0xdgUP6WTVFjOA5jXRbueMvucueEY
2SaW5eB+aBrvrGPytKqjmAWtsFRarztzbNyQ8L4KcaO/LiomEs5N26sztZmdjUvgctgaQn12pJsG
mX03acvzUDF6UJITe6oktw3i1wUtbHcGpIBXncUTjQ3bOgNK7A3pIRFYpbHTW0+4pNwmZIWfSTRL
0xidhoOw6hIXGO+orQQGlVUgVU72QnTFPBB6JDNZjk7SOjVRT/KUu5YOmdb1utff4Z2ERDpTNKEY
W9Uq/UhMf3HbTapn3DbNOut9tdpmpn/HwNpuquqtWVwyPei9BenciQQ2B56NkNIPIe5aPGNyEaTq
St/cv2ijgZUYwnt/XUQusHGX9TvTsuNQUY5YPqPFuu5fEoz15LitZJ+sjW91a047A656aR+BlILK
OksrWIiYSSwusA4qqyW9pjsS9yLEcuH568uGVSFHavZgevDeWjJ00qEyfE056tmp1p2iI5G7Na6P
D5F567E/TyiMrQOtYnTkGSYcwmIgHEzBZeOTZC8801eXTTiuRWd09GX7Qc7ZJYLsMS96107mRtuZ
h94xrHSbbwW/s1/6M8xffjFXvIr0WO9AD6np4/fijHlYV1ctJIfbcpw9JlkyKbZVlq6ZNpiaU01e
atgGYzgxvBc2c/oaKb8OJ/Zk8EsRjT9UfQBfFXY1mNj0+Fiq/vNnS7+6rxdOZDffgHq37Yd7w86+
AAkXsBFpNfb28CvSkAvL6XLnwv9gChbKHKy84RLy4GzLBwxTongR5f1zKNEErxL7nfoNBAE385kw
JcMGnEG94uQdddxK1oIBS+KMyTq+r+VDPRPPHveBDlzjpYEPBihDsqKvQIjwOFrDR/Nt8JmWO4Qy
4Ijd3SZfOLHlyRb3Nae1u79f84L72clXEmHQmmvFb6cj/zZ8qdob0fro8vWcaX3caNW9lkAfie88
BDyKxRgtnKVKtpZ66k8mI6ReNOUlz1etDco8djUlEOLl/PieXoxhWx6eZkCdtuwk5xcOdGJO+YXM
86GRjr0aKgsaKL9RkciXuPMSfZPr++GnyXZiEKsnlkvQBZUjz9zdAtE+Gvaz+GkmXyoyvBp/qaV3
IXwqTp9Ve5Q/vn8l5kI/JSGqN1ozsWDyRDcSFAz+vs1nLyGfuXq/KJ6YtcbqkXDhWHELckUfc99W
o6Nyw8e+iT8M8fOm7ITRyqpQI0Xl1xthsUJfVqMwhpzs3KnqBLtejqfkua7BeYlMq1QILnjsaGn2
8Ursgl6xcVAtZc1LmUk8GOWGgmb1+0L3UWXLh48v8bHsGzePg1/on1DvyYHpDuGWeRFg96px7DEJ
/BKpHDMKvVAtdgREZGOnAbd/BLjL8sGVZZ7ou65cpxW11KbFVdH4K9yJaRToOjGTV2E8NwRXqWIe
X+PtrdgNaKXdSprOETPMx+gX+Exk52aihzLYuEa7tHcoF4ezSp1J3e9LIToIBXBEC46XPtkRAew7
+m4r+lRvwaLbZ+l5wLMoDEQR9sRIusxRDTCxNhlMsm+1a0orc5/zmB7294Vb6JvpwevxtvqyOQuG
DcWa8UF24iu0zup+aLO1LXxA1hSp+/vKqV7l/eEXh/+tCoyZmPV2HLzT929KQi51H8o2UkKJ7k3g
JbgBAUTT+V/euqGbkokSnwLpf4XJ/nvB5dT+fCfPYNvPf1Sf/+G0H0Py5z7uX77bX/o4tpaLOp4y
XTGRZwz179Ku9p9s4MJqZsgKy+jRff+uvtCsKZKq8HUyGYynyfwf+jiZOJLC3iySc4unNf3f6OOM
Z0f4z+KLzAsHPIf884cG82zz/tF/3o1jJEZwC2LIQrr02/cfjHbT3Bsm7/YyUilyZ9EBVOODbXVi
UtvVkOxMLKqiy56SAdbBLN4grsd2eu4fu6TH0gQobVID1WCs3u3On5+JBcukyV3sEcW4469p2oXT
zHDs7vBNaFpMKpr8Hio2EB5VdgyAAVMVzoyvVQC8eRmKGTPb+XvS3u8F8bTviHzZHZKJkVzgvsg4
n3LomEDbuKGZPLHGEWkl+SlfodeThlJCuayCdig9medbus6FZYntbMFxde8nOxSrT4BCXX9it4Gr
L27W43HR2InRprl7j/MVLDnhwGomaDvKeXoEWbORblAmlrNBXbLkvaum1/HuPgpXLzgvGXAJQffT
J9yODh4auqETFhGf58/oLPDWTCvs8tm06rIgu+0AnRI8QQ8KOGCZVdEuiV/aTp93t8eegoH/qhOq
pueh6aLe6Gw4HLRQRzJp0GMIPVuqQbNmnqBsM34vBdvnaKdWM/16yilhVwcyaNVt80qx07IsAYa+
bSZ2Uh3MiaEw+TbBdHWTsOuHprkIPG8RLle6J0znT0QTABlrFFf1aaGDO8pxZA8eXZuCoSUJ70R7
HpuyRVpY9+Zmnvc33TdgYD1pC7SCVLv4rwIAOQ15mjgAx9slDpCe7u4bKjnBMG6WYLC0n1vkNbIv
P7yihYRlDTtDAcgFw8FuhkDnyJYDkaK3Crg6tJ9YtbmI2mH5uCEUrUtz9TXsNJbn0PBAJabP5Zl8
txPXzz/rVY8O56fzZ5xt3Frz7Fbi4Y+E5yG8KagKsQekFCASU67Bl1kUQvFqjb5cB5AifGBaL5Tj
konagL06Xi7IH79oDXNLIhL+w1tVlNzCk/hV3I/tdUB0IIXNSlCWezi4iwRtk7I6hTVUvrYWPrD8
SPEuYWIx70ZvTF6KnDLMKK7J9MO0W60uMCm66Z29nIzmlWSbajCr9hBP5twT1SMBw/7OPNqhlF5g
HOtdqjHi3TW6BxfgU4kEvr+CddK3QaRCoQ+fLal4WEysBoXuxIPKkXV281ggOR7V8XZ7G8qd+Jmx
9govh4UFg6CXxc7SM+Ntak3epcJLhW2h2MbVYBy4FWPnQSFyO8utzyKMbDkAS85xMvNTH4evMrFL
zfu6e4plkH1rwoe6WtvKqyHZPPryKUAgSWmsHKhQ8c1RvqWtvKVK4ocXa2oFFm8sCZTkHC201a1L
fK8+oMNBuzWtbC3el5NxYqiEP88GEFXL0BC8DPe3GJCJXaf1FiKqQd+nsB4OKyLsV6KQLO2Aso8g
gwl+iENeqkaoM7K56au3gt2rY1C1fr08lW4a8OYmbIRyBCeYXwECMGmYOZqw4X+PfFoInO/xHs8r
wOgPBg36hBuXWa60T1g5ZcWHBXiiH6ARiycjymtWHZowTnHFajq3OZu/rGiZ4UYvcUiMVGFveeZJ
SJ+103x2b8M1e50gz17ugBdAYkEPdviD4rHx8MhEHoNarrb7t/IqOsopPUhuc3o8WRJW8Q1JHMr7
FzYv2hUqYO56Lg/KLaqMyasKl+AHcGVJ2iub1QDTQHQAFahhs3/qWCy5dRsqDeIZrP9D2PumvIGL
wMCJqvFbO06/Vdjn0AIU0xF8sefjiGHrUouv0MAWDj02gFtY4mQHUTOD+4nMsgUZ2q9WPXOnesvJ
8ZUDpf3qRufeLV+TaUUeAgbRbxbSHEX1GeowuUUImrsFaDyPfijaF7Gr+0UoYlJBoMFm4+cX7oS6
vlgmGVv2wAXsoFgMpEnsPqwKj4CzoriJ4rJQ58CAZjq+VWuj46NdxnycNothymtG12GN5ZZs7NQE
ZDUqbPwLn12OtHoOzY/cbSD3sELvvmaKkjYb0P5YjGzpQ/GyxXFxO3AlocuCLLoDc0sDKTnFRKmg
Iq2w3dDJBWwORGUg8RIK4o5tLs/MUOdSQZuFq8xeyx5YNvQxeLmY2Wsrn9H1IXtBT4IDWIsICbyb
fXapag+5jM8SigPmbpOVPfzDyxsIF1dwfZX0k9MGaIhoNm29NwBnlUGasQ5lV6XbAa0Y/ksa9qaf
2BNQpXpbSkHUvg10sx8cLkACz9MFr4LqdlKAHhr7JvCRr0Mi74R+d0cFzgLoLQa6SKmT+GHdj7lh
/W1ffRUtoU27FFc35iPp6hQcfiM4bqckthwb5ZN9jZJd4DqKEXLwL1mAHFLDvbHC0cp/hNA5BOYb
Gl3wSL9qlpXVCcya9jDibF3eL/pXrLry7BUfpsJCm9xStJOa04NwjkL3kyerQbWa5m2VPpEfT8kF
1xN7kybOk2T4yeVTrfKYnSzaBxEfxR7DPPjsfvf00Z8UuIyqo+ACVTOOJS5e3jCUYUzNKY/zlD8s
yps5PkevLfd9fu3ve+0lMgS84PxoHMHfqvkzdixuYQqhLtnSYrxkT2OVy4YfYly9aPHOW1NyublA
Pkgr0ceYLAp4V0yWePGobev/7YDThSz+UQk/JZWFSC3635fkVnLv2uTr41mQn6ou/9eC/M/f62/C
CkwHymrApSIGSplE5t+EFTIcmiKi6agygs4/CSsiZTiqCQvKFxIv8h8LchEpBKsie7OIqUj/FnoC
iedf2BM4oBY6DFRqchFT1p/YE6nc5JO5IMhpLIWddMo+bi+9S9Wx1l5KW7VuS/QAOXpqeTBmRNHm
3rvPGDnoNCe2RZAfe28BbraASi3WAPI8oGK7416y4gsTFuDvjK/AVwJz+27PE/I7C5ZWsDA30rqx
3vUrwkX5XBRpiS2OQBsVBY2D+p6f8viaN+paCnZwKHlseazVpTgSLAAxUJeYCJff1dFYtuf0m+/P
qtGg3N+3eIg84u22ueIxToUPCcCuAPtxSNnv6OUuc9396HbrwbnG5ycV6Mnt25hWG2pLyavD5Mii
B48VVBc0VNZHuPMvgvmxuRDmR5RA/CFjZUFVXxv+BrgfaswT+IQQ1F/4RqALvuO95MV7ZAtGNss6
7NYE2j7uADNRFm7+eNGWlTXRjFjwTf0/6I4syeL1iS5+0uvjOjG+kO3olzen+cAdI9FXvIkvzZId
LzGj743iFzjF+CZeva4u6fMHsSs8vG1mPjTOYoe0ozO8QcDhWdM6cXh7v703vyQVGbWF2gFgYacH
91/tkF2a3zTM1ywReV/48ZoVuh4TVo8dEo4UViWnu1Ot9PV9+RSCpVO6Vnk+AiZll9AS686yXMPe
wZ3LqUln1TPOySgh0lA9IXiv2Re/SdcL3a6It3zNPiKFawbUUvtStVvvvuy8fqltFj4zYZKk0o6f
wSsQVvzsAPjltngWQhFmWpuQxpNHzY4xW2SR53725R6h2wavI7msQ4k+GYgL32aYbsw3E3IJ4yKH
SoK5DIXUhMFBw1kPuc+Wpqd7gRUX99qdGE7jbEHsiXD/OVyFLL/UT2wuHJf8jqg8MBG9mfbGYqnI
j51ch834ye4BKgyNMtrSfosjOSaEqhmzsm3QGfa2wPQWQCuzTF+3MBPVay7y1fj8bBjrnYBOv0vh
5K1IhY6z1TDpJleEbWvhcBk9rzBcV4Vbkoe+pNggcDn7ySVBC7TM6+Ag/uGGwr/Fx9T5dRsOJxjF
v9WHCIfkYTHEx8axHy/3LXqe4LGYMG5DMMNGgocYZwx3sRVdItZTc1tjnlU8M/MAL9zdO3g2G5Ad
w3FzJWu4yQClsLmewaSP9UNBAiRU29MGBARLeWfjDYgxos5kVYreI3MpvSXObFFDWVTO+WUofP6O
ffJy49MlGMANZ7++tm5+kaknrMZlAxkjM/Y0Wo99KmAtiHhCQ28UXcwFjLckzhjsANrWPM/H1eqx
0w7KRtqRnVJ3FcC1U3T37hfT2vB3lJFimwTPO5xNIUA5czs73o/1N8jO0bDbcME5V31QYn6prfNw
mi2dyKHnJ1m0jdRfKRrwio09muIDLHxhbsmtKFErW3QNcNTt5Id9G4rE6RNi6UbC6KbnYMF+GF59
f0W3kuZ13UE2bikuMmtiuxsz2skaTp9slmETcrlpdzWN+p5xwsDC5at8c6PHVrySbF4P7ph7hD7x
dCM/sWFwZDEt9UKyV4/0xnin8ldRXGG4IzKx/7mdh+Yk3pktU+Xoh1YOIZezOBTTaA5oBCpyx6DD
03FFdc5xb9xCHvrFtUodhTFphFKxFZlJr4xbcCu9mn1xfs6dxWaiNXXZC0s+krB5Gc41OzEwfbyA
q+brQDK6zK3ZvVmyCcgS334kllIpG5yHMkmlq16wxMOeS6/Tz0wQchFojaUexf0D6qvr9RfYZbor
wojDX4olR1mra1lf0vXfmRg+Dib7l7Ulb0FDmAbUXVi1jmH+Qa7El4OuxGoRg607AXS/kkSw7MyZ
q/WA1S6DzUo/fPksUCdIJVv338wdMfXhTVTPYC9T7p+AU47AFf4fH3zxnC+Fq2a4IoElPsgsrMZV
ou4XHWg8nnw8PpxFsmflpLmUeNr1seLIi3vIW1oM7NCzis5vduwFEYOZnt3pbPXjwZNre/uu4LiN
EIVx+L+2yfL/knceS65c6XZ+lRuaJyPdThOhqwES3gMFlJtklE3vfT6Dnkkj6b30JdV9SB7eyxCH
akWz2dFxqnBQKGDv36z1rfg4raCyecfCOlygHluyhYK1OtPfSh5mlY9z+SxeWenib5Ln0/4l2kyi
JbiMD3Sk9P7+O++BhMYSEvLC3Env9jsg3/QdQXEiHHeZ7kgZMon1qU9AOomvQ8XFqaEvK8gjC+WZ
sDBb3U9pNTKnoUR/aO9MArf3Y4np0ekdhjbxo31hEiUh36NBMhAUWzS8s+qGYngL9KYfSQ+bAWV5
LeYuTiUkEg7qJNqEfQGpqd8le5z2T4m+kHveAMvgwAarCHcVGyxnpQc7dKFgi/HbuXQET6q36b7i
aoWHwHqTdKc7EikpdMd4bGynuHYeqlZf5h28dMeF+jbW6zCY2xXhfPfmSmQAWqmQZdh+CjlARLpJ
1uADonv6xMKEQFtGYJQDiFT5g5Y54gwadHfrSXoI3/kAx+Mm2pfKNjRnxCRuzGOvLJLMAcS7wVxA
nU0HZ7MCyN4ZHKzUxKG3ob1ixD8pobgmZmxKWXJtK7HLN4CKTwx92vQoLvn3HoOnwbmRLAh0cbrX
9qF7DZ/bExSE1sltJLHyi+RY/aqtZ1fzTvo5b3OxEqti6r3QVXbKztt6F3Y16+w1pKJh1Mll10Lb
vKKEuO7C9FqB6p1v72DYHfWG5ldM79fqpjmNvyDRZfy2dngWCfHqblZwJW7aN3doY2b6hyRvx4u3
cREJ56vKo2GlsbXyHC0ocIBuOp0gVZzDdxOZw8h6Y1vCw/CI8pyRhgkqq5td3SUA35nSrX3lkKnz
8rExFuHsrpnOjBHRCow3qPN+1Yxbndtowl0sK044g8kCDrgZP2Plzc+NSbLkwucIuXqsiPcJi6Hs
K7pV+kmvjwQngrVgktn3TnKrC8diS/xGVrhXztmut8liyvFiM4jUlg/L3j+y3aU5BzOrgRBadA++
eNK5IR37PjyD95pkpfKpWpaztw+D0YO2EIf98Y1H2Ly8XD53zVzbprN17nxw+mB/naXHYMNWfDYu
3IW1lE/ayrqdEQmu37wNnwzmLEw7qtm4VWhkW0CJWwPdhsZMg2i7b/zPzyCmlsKpjwixAbTFs43B
BGoJcaraI96Azex9Bs1KYT7iLMT2LeD9oa74h98glA5W9N28jbfpsC67OfON6KyhPmlWwAZSZytV
YKEdBhHlHJWs+oDVaNOwcSYXiVuJmF4wCO48iAkTILhoZqMmRvmf3ZuNP75b83BZ6Vhj97KKUXJD
KC7/FsdIn38hkdKfovZFLjZg2xi+EAEZ7/h0OdJj+z0xlRxOfFLibHXN7wyDQf0kscFb8vSx1Io1
I3as4XPEtqHx4DJx8xaSdYyVrRSuW7EbGOg8E9doWCsNxqRGoofDOL29aD5DM0jgEPwtikvSpAgS
J0F1Vh6jTwaoKrGfK8aC/PQl7kzYJvEaEUP1INSl+uTP1g+588I5qu50AhNW5DMH85DferzVvpr3
6Lmb+vB7CQT2xuBoZMICZhXie++U8KPe+0fpzCe8O+UrWaxSbUkMfRPCWkkce2tc5Vt/YrE5To5X
crOW+TF/LR6qDSvzdelYy25zGVYyN/ep2RfzJ+YOnnLEA96uvO+Y6MWVe43vkI8XMVWqBopjU9gb
bluPsNGl8o1LUr+GkLvbfbeRRh6QVZx0ZnBzfrsMRB36xwk9SZQB70z/gVVmVK4YAp7uzl09gh61
nODJEoA3trhFmRi5W5fx5bBjb55+Abx6Sz7cfMGW1aS8Dx3ktFuKQSc7y0dGqc6dSuvqOlvrffug
BsuxngdcbvXxzhOMeMrJlflmOMzbay8cKQBNvyQeqnvg/VDCr6HgYX07A2XCzzoFy+zJpFs/sEvl
wXLWrfv4KGKkJBhaZ12wBOdJLY8HP9XR+W/1Xe7oO3S2i4xzFlWNC6MEgfOMf82bdzTYRXOmI0V2
FIxrTGtTOQ3ezt9EvHCLERQ6nDIayoubrI2RuFdoGKv4AJc4OdbobbHphoT7uNz0s1J7aJKDAg5N
W7ctwXdOCwkZHdtwgoRM04B3oG/QQc+jGYUpNXsyy7UlGFKyLwsC4kAtn5AwBafUdLyeF0HrHHsO
/LahrOUp+tUi6+bC3MAdCmYVlODy6nVzqT9mw5xbSz3G/XGiu1XlVcGW9/JpGhtqaUTeAG1PabnR
ZrTgb5ioO2vpo6SdmhzSJxEvg6OnA6Sbcp80/UslfWdk0Lg0G1jCikILlptrfTjl5jviKfnSRstu
2HTVdw2Wob7IjHwXLMLyZ/ZP5l35qMm87Umo/iwnDkqGBSI5hP53E1OervkVuORtpGeegsbrZRI9
KX3mAUe3A2x31VSbPtxwY3jFIXQXGaz4btUIBATrVr6M8RYFjJKuEtwj9CPhurTAGTrGs9HOGkYF
+BdnzVSM7rnMLUdcPI6pe+PNS0Dw+rIbH71yaSNLZ+4GL3ea/GpnyV17b2Sm68O7Zn+1Ja5Jhmxr
qqR+q126HaxiSMq8dY/STdmoR7qIeik28q5c/osvohWhghhVoJZqGjvfv5p6nYM2evt59fyn7//H
pEv/Rf+VcsK4yzJMDHY/Jl36L2yekRUrtiqYMVn8nb8Z/0zEzBaEH12bvojx0z8lxOIXhnLAUhRS
eEGriL9FOdGmH+yn1fOfnvjvV8+F1BVFmAC76HKaByjnQaDMFabvkVFd+gr9MGjCEbVq65cHYqHu
MbuVdtReDdKxe01760z1oGIBi4xsV3jq1tRj/LdEccek6obo9pXxhmcXpWKLWoUVTzs1lFGwakDu
1OGr572oUbWzUGeEnsR6kYRNk6YnUgZ6b/ad5ZlEL0az0lyPgIITW5iEF73gfu+BLbf2u6T2yIrs
u4Fe1NY9tJHBFc4T6GV12RlMojrxLDg4NXcJUSSrrxZDuQyALEF6S4FOKmZQFLEckypxNEAOhoIj
2ktDdy1J5rNu4UlsM/eYK90pkq1zBcUYZ+/ecokIapOT7+McwU4ONbbfGLax6jq4VXpKn52a5Ml6
qxocwWjFC18t1wQEouFKtkWR7TSAR41P6Jf1JRibxyK/h91nioFCJG/4LmcKbr4EW4NeQFMCdaHg
rfb5YSzSCvnYV0Vx8YdhAclXHAdN4nACVN7U5O/IzCRcNrJdhlx6FEuCgecZaY1ZGW2VUZkHwYG0
1Xk1ejATsTQSo96icTXk/poO7dICAdtq/A2QWQyZJgIimU3QSdbCBo2XfWKti/ihthXHcOuP3qBM
ybJTG1xLm1Wf4a9qK1z2/dcQPUDwW3kh29aCc4x9Zmn0F7dkneyVjpuoT2HdbTPFrNamS7uWjEmz
yyIGpXULmQ0KXNLcS47uqqfQY2XTKdWjEQ/luQgHJvvTf8mpp58u2e3U3hDD3VvnnpRfckIY/Brh
F6i7ecYePuV1syLyq4BXtdlnz3Kh71YWoPXQHxd9/xEapEtw5hZujWIuRYMwQPp/HCOGd7z8RceW
VGFDxLjSs06yBTCw4lm1oQLOssVWRLHAR6gkz6bO46sWsksaKnOZS5Rj8mCCwMpplsP0KRMdjm76
2fAlQfEWROSmoPTkgVPE4X0UM3m4qkXLtzf7qote5eoiDGYJbLFhpSHvTBj+xSEAnO45k75qlUGc
KK+Rv04rA1I6U8fw2cQp4tlgQbemryzMhpsKQKHyQKTuYsxQ/nZEaVVSh2BEMIlkjBAO9lHYD2HG
kLguQJ8YpJcShRHAS1YLR5Wugp1JSYtReFkLeT/89qNPKQCbW5EqLw0Rv1/pmDef2SDNO9XfhVSb
lY8WnN5LYu6hmteoeNZRkubNrIFF2McYhb4Dd5ghHYjYsinBRikWnUpAE+MHybw3Hbtr5kVGkzjm
0F1KedhWGc7LpGLLQygwWr3hjbfDXvKMddxLjzayxQZ/rfeS5crBw/4bXXSFhREv2liDYR/CA29h
dXgPk+/CXRZs5INwWbunfGiJ4jvzYXICkoQpI1+q6STTmYUkaKHDtdc+BCPkHxSswIR5gZp4JGIA
OGo3vcw72WjuJlzdIb6kA5kDRrJQmQ+J6i757UKR2PfZ6cJo7V2pp9DeOHqJI5OJG41qPLAWC9+o
JknM2ORqjqCcXXzHNksKULsp9ktSjP/imjHVZjsEIwtWh2oiG/urq3qfteVX+vFv6du/nTM/K8Pm
p3v7zw/2Y0MFQ0yV+ZtkDU+8zLLpx4ZKgwNC/B9yMkO2J1PQP+9t4xfEZQrPTf4P0vh0hG5o0EgU
Za8m/o5ijI3cz9f29LyBkpiwiWRwrbwIv7+2R6NRhOTTK9oMsUh/XRkERZfKlyjseZ0E217F/TYm
v4KuGpdlceDfakv6UNgW+1X4ZFZTr8ykn0aolJlWiHid+5hlpjD4/mjQCHlgv9o42HoGFt+6RgsK
JTjIUOPYxDlL3sG1s2XsmbuqxwrMgsCW+gX1z8Go2IwXubs3Wm3hW/Wh4n8HifPJxpPqVZsGa0qS
JVsjyo7K2C8bMjr6zCJCJsQsz4im5XyGYewi4e0Lktdk66rWLL1LJp6DurfCZMX6jhhelWNzA913
Zco3pdmNtbYcyEeDCP+WRWIbc5rAJyWXmyJD2LOxf9Spr5WL54EMJ6JtKINlJgviu7on+scUkX9h
oj7R5V1UuegBuq8wgiRujspyAFymMvy0KUraOj5S773okXJsevRzCG/0AYq3YewqGdKIUW4G3do0
pvJS6jiPkhQ5SSwzEyqQsGooQup6ayXeOZUGa15r9oPQuiXUt2uNuCet45s6NJpjF+HZSLgQ7AZ2
0XsgvkbSn4ku1OAcIR2KkF8IW2wyeS4zJpSwy8RofNsBKpwZ7YLaWNQNS6mGQL6k2dcZuWwEImZp
vB3iDphiw0IR9UunLgMGe66uHIykXIaptxPqpjLxf3D7l6qyFTgch5IA0IZhVCZWgzjpKNBR0vop
Q1FvE9YBV8hiLImEoYnV0VJZW1KNqWpaBOSekyiYd4cSfVu1SK29xtHvKmiHyfqiJkfY4joFFv04
fwpZUeTN+FGL7GwF48UVLpFD4SLGp2AN9HnMADt5gEoHEaWs8k1XS0AFmpMlFVcvTZ7swH6wcvPq
Z+lHlfjnMG6QpjGoEOPSZbTfko7Uq80hyugyy7p9NFPMJx5k1gJxRuqHiLwUTm0XQFw713uBzKR6
GdUHye4XrhSuSo8Zpl+vEtdnjuev/tV7pylHAv+lMq3LBerWv1AMlF8j4tSPP/dPPz/Gb/2TLZsq
h71is45XOOn+cQ7rv2iGhokSZokFr0X84RyW+RNBEoU6ncfG79DRWDqJRdVtRdFBrgC2/FsHsZiE
AH+gRHIX/PTD//4gTlWrL12TUPUqNg6Rr26TKtm3Y7QxQv9CZD169I4p/6tmYZ6nes4UZuGCrKmK
GNJWZ31iBhRUEuUFWrZQeg1MQvB8JqpNjnQyGc/JdMqRdwam2TLxDI7GKszuOS3ZiL4grweGdW2k
U+FbNAMERGpNw7s0ZESvZNVSssJjmQ7falkve5SdESteg/LaDKuvaGDOVJDcKj0R70DhhhTVexVK
9VqIpHFGQ8OclfLF3sCcUenskxs2i9CNn5SidiYaoeEinuoGVquDhUZBkfyN1bBi07piLzD0N/4+
xuuZtOGXG1e7LAHKa2ODZwI5+uhSPwy/eQ9jsg90zGpW9GxQRWrkFmf6oyWwKEotM74MEp8HS9LQ
C5qLrwjk0kxTIHjoiKAUxFQpqPra5ZdA5qvP+MeAsDCNS1pvV7Lc0gfyvwYUWX62shDzxiQ4+wW1
s8c+tX8o4iqfGeODF3wU1bPQwWmp31lzzHKMnSSLsPB5GsN9OawU1Bn5uYkJAjHJoKQdAgDKfjt8
UyJvw57A8YRYw+FE35p/a91Ln5CWGWhkO2oKd5y2yNGL1SXzcSrRhF7Jdtmjs0nlPnRsJTml4MVt
TVq1Il8HJAgk3kdRRA8kOehrW5+mPboAsdxEd1+7Dd3zKLvYE/fgIOe6jcA6g3Loz2wNvNdzlr5m
2U1mKecrmmPlSLoO9M+QI5RwCuMIyXX4GMKIdE92avJqIIeoKg5JeQ2ZxFrPVb+PxbWPM9K8LP+z
DcFg8+6V3Xwn+vqthcpc+sbdZbaBLgNVGYI9zRrnncZYTGHe1xTbDAFjXF4rAbW5kpHqapDLNfXs
abWjbbtdjwSxJMO09KVbmauOkje3kh2R3eo4OABFlCSmxtyK6VL3ziZcE6M5RjRygJOWTcwIEYhB
QQsFxrJA/BkX+jlBkOkqTLaJ3yUsUGIXaXA5ARQEgH6JpldGqtcWpgzVyAnItPcZ5v0oUuYFIWae
Rqennf6Fj/T/kxQkT0ftf36Q/8//XqZZ8hX/IQLgd9/5o4xm7KXAzGPwYU3F74/jW/wig7Xi+J5k
VhPE6rcyeppxMQ/jABe6zlQODdpv4y+dO0C2KHz/bhWtWX+qojV1ulFM6meSBMCs/bGK1qVY4gMq
eG9U9eMg8VH0aCaVodsp9PaZPKwHKV5lRIsmdjprk4ws4MS9dAVLqxjXbiYZ96FLH6yQMBMleCqy
/FxUyWsTd+w3I2B7lmC2rrkDwtVCrxxEjIuucuFCRYgQ2T2oqYz+f5A/5TYYZ1nFIWdFrLM1o1ql
aJ1GPUOjI+msBpjU6x+Jbz90uTjHKToagS7X0CrHk5g3mQldfh9/1oNOvKrqXSAS7zwmPjJluqWO
Z7k1jgTY4CMfy5MHrjhVp9gAkzPWZbqjsbpOs50QI6mBJr5ypkiYUbzi3NYSK8iE0zrfWYAC27zd
+8abDzzHtf27r8IkjtG8S2JruZByffc+RurZAEPfl6BMo1Ign5/gvaPbfgZs+ToaeaWkuMdJbHn5
GvcL2QSoLFhaxwSMclQX7dFLwlsQkL3aEjNYyiqscmkx3Zaa1Dx21H3zRE0ufi0WZVCfKy9DsTP5
ASQJOUPXzxOJglPVnys6aKiSS6EcC34bUf1CVM1BBNI+V8GuSPmqick5G5STO+jzMkghhXyouELI
HOlljBADx3KFzY0rm/viMTLMuYQrY2BuRj4FsN8xvEStuJS6Ocfhs5SL75hy1WraldKT/zlS+gcb
nX2TTS4Kelgthn0i7jmyeTN/lmVCp4AxS8XS9XAC1En24Brxg+Aat2NwQrp415lr+RGr/Bq0bAEa
ltgAm7lD3Ljcte7ctYr3Uu0dO4qQPAQjxC89pRjn7aSP2zbiFupIkFa6/cCOIarJrKy7TeZDUzes
5GyHrILUltqhhLusVaskb48VbkqSU7Na5xWHC1RY1q6GwqglGoqFfDW9JZPoQW6emNo4lXUvBRHs
4SLoASZJ1TZuA3S86s6o+4UfTsr/2MP6ZuCMbp0JmigQo0TxW8oVIKca9oCIDF3IMi0QSIAUUnvo
p8t3dB292yceqhScqa6Y9mguJv6YgCRo9LyHdDRbzXDSJLIFybLht/02xPI6BlOWJ7vElB8TRX8d
rXwWeueIOC0D2yLjmk4S2GK1c8SRr0OS9QPERDJYg6TlvYlfVWMBjLzOk9cFyfHe21DGD5Z1SnGu
MEeV036jsrkqpLWgqhLlt8HwTvMqnFQMvSg6sgmnwLpS9SjShnwehp8GsOEsuCrpu4VA3PSHnZG0
KxPtkumpO4vghJrGohP7hiVjV2arqvK3sAqddPAcucyfsgDrodRzE/Za/JHjLE70xCk6rnFm2lVW
O7wlXZlPZ9BjZ9XI98sg9A/lqsSkWvPjGUF6zJJJqQ8pB+XKSB6Fop88I3V6DOrc7fM6oEW3mT7L
ho0rI87nvYJBQRkuEkmgSUiyq7IYKBo9xHyJRVR1BLgJ2YMttftBGFRQ8s3P452sJmC/vdVgJg/C
bzYDy3YSmtB/W482gQszWopZkjNAraLdADsk9SD+N7E/7xOoCx3LgsLtjt7A9jHMV23nXWVyuvze
OyP3RpGTWuNMhIQRdYh+fKPZen59sNziqw8pBzrVuhOYMm2y61Nl5I+1777Cgv5k9P7196/4Q/BR
ZlX2Xf/XPwT8/GoO/EHi/X8HvfuP69yks/rPC4FZ+fW//kfwwav1G2b3d9/4ow4wNZX8AItqgLc4
bdc/2zjxi/5zg/fbOE0WAHNMCpHf7n9LZSCHDHzq/aZ12t9wXtIS/ql9U38laFJv8NRs/acKwNIS
Y2CDxdCrDil56SJ6jehPxvYApgfIljb87cJMtrK1z7EBGXzUPDPfeqWGlxIjoaKdCvJ8x5IdDV1Q
2GpzQ2aZMA7n3k2elODNbNg8JMR1lk8KI/capIghsC9FRJ5PXkzzIklshw15rrFUDnN1kyC1DUE5
jIRwJJOUMA3OVlsshq46tkX8FUKfR7OHaidR5MTpFOD/nnnux2MP8F+WXxsM9B46l6DrIGQRamrc
u/A8DBoZg/6iyj8G970B85dILaKiQ18Mc7dCbRrvEgAmOWEiapCtOpxE5L71trWRqgIMBnQ2rVy4
aJCkh4SpT4dAqc1vpr2xtXGXqNuyk2eauVKEtnUNaR+wlEJcZkkYWye9zsBBXj/zGMeEmVCshaeW
IOt010cEHafsTJKbbSB654jykcRLaFl9tOfEXGcakAp+AxVVk3/SMxIa02FpjqQR8BKaFlQLWSLA
hO1Dr7MOs9H/aE6pQknUzjnHTz0C40QOUMpQxVkBUYHMNPsjNk3Cc8Ge9YQXjR4J5MQH4k7TmaaO
5EOK1qd24pCSEClxUmKblHJoXfT7sbmJGLDaLpLZG5tGbdqLkAgZ+KzscC1G2bPa897Rb4P/JbOS
dymhbPpVPb0aqYeLi/YDNWucnUoE2Qqm3jJC+VkiayfORraebIhuaZotO2o2dXizxzdPRtCGR19j
ZeWnl5xdqeQXG8FFEug3qeyQnrwNVYVQ6KRWNGC5ssxCprFpHjp20z+HUYsGzAfmVFBnICdKR8UZ
WkQrQCXYVwJU6IZ7x18sAz3rrdekgyMqXSKLx2Q5Sb/FB2Yek/sQW8A7A2KxsLp2u1x3uY5QZbSj
40YbTR3YDbErTK5y9q5TV4ZRuGgaY96B9suYvgoSCPIXS1b3rjHwsTmOBSj84snrDyMZvAYLW4UW
UC7oPUGeyd2nHa/7Bo1TvDRyXur4rmp3U33yGArKkNrHXKzr/ilEklJkNmG+FXjJS4at0Nb7eYrb
kky9ZeqnAJm2I8lShXhpupunPqkCITOCbNuenEvavDDgElEAC9udIqcItEC43dx9aTUWAXsvFz00
CqGMpSmGwjFbtWxwpU1PRI/Eq6EoD315YySCR8RfBhrKxAhxmF7NMvk9MacmACwDZYWBv5KkdN4I
ixCEgcp7TgMUJDU1lr/B0aHHSEhOhJzMCV0iERHpOAxn/dpjGkhYAbaJgMeVzeVceouNFynZd9oh
FJ8kKMwkG/RoKa5qSqaO3Hw3crFSRfONVK3FKoI6G/b33rCTtRpUT7pvTT/uPtDbNeNlYi0Rj8Ps
c3Mfj0px8F0ikA1j72VAd2uTY0RfmzUnDu0Gfu8geCEo7NJruOTscU9fR7K22MvodE3pasT3zq2n
3SKgWMKAC0taBqiw9JAyoo+WeYhQz1Ad05wix9WVzSQZu9gtRYnX4miLKCXyBPU02CSrVGGiGJx3
vb2k/3lWkpGDCEZGUeNeYIUpAg/VrbUpRh0aKhAXYR+smIODCeZsmMR0LWYME15SAZW8bKqTHaVn
o2cRAMCDX8hKt+H/RYiRCPdmuNB4l7RkLFBjjyF6USPwgj1F0TKF0Y+9Fc1yy2RKpKE3uFtUoGU1
z4ruuyooimz5NnBWZIMxJy91VUT9JpaTBXZ6YjZbR6jonHWsGAPi84rQsWST1aRwkNTJVxIisJXd
aK9VxsHPv3WmRC2lvzA1YmbZByQEfDBH7M2VXsDOqJBnhOvUrg7tcCjVlzx/c3XJUUaGMaONuDTA
emoi7/LgZCI0hq87LfvbuZiIFOj8m5c2+yoz1h9MuTVXm2voN3OawEKFdQU5oEVE7EvS2ipxlXP5
6cqbi1oVP0Q5FjvJNIBGSguX11fIzWvUhVtJMXd1QQReX+7l3PxMGnflNjnCKbnbyEa1jGQbEWdM
owpHlyyE3HjqZe4rey834G5U1JjrmntoADDbk1aplbbTYpup2HP5PRIHXKSBjGSj6zepobG7qpGE
FyBF810MQjNvGmhXTLOyej4SAk+M1MxggGZ5OzeKtzmRWoZRrposWxp2yuIjWYUcOUXfvwV1pIM2
Yk0hJxbQeGAFgFCS3P4WWrSWC9oIBsXbUJk0YOqnm+tfBKZ89hJWsCampSlTPtM4lTwmUSgI1IpI
ntzM7ggBSPjFICuXx1zlVGn7zUgGlSEgAXkpU+F9CAxYBZVpFN+qrm+mdIsa8KnCaDIqn4YQN68O
v1V7V8pXXdZmLuL+mtlnTgqWDGaEvTyh7eUpwvjYZwgFpiPfwg7c4vWYXur8y6t8XJIJ97nVnIgm
2tiAF4pcuwYBNLzmKxYMKVuMx9GhAAuU5ViVYxQgXJ6D+upnxs23zA+NKPEI50wS6ofaltCw9Wu9
cYG5MYj16eql6JQONRGv+rKwuY+VsrqNELTEtu3G5wxXRqJz6+jkXnhVvarR8vbl4OSgD7STqF9d
o95bhrfkF/kgRc0mksKNqtOcxEzrSPTJO3QYPayKZaWw2JGCWSOwDVViIeUo913YY1KxVrxy2zEn
prw49Ek7t6XPwH93Wez76qmNxVLt3yN8zBKOl5J65//7zkBibgf6UkOL9le9gfNVRulPy54/fOs/
ugP9FwZwLNNlXScwYxoF/tjxqEJBIcemnRmirULA/2dzwCKHen2K/7RsBE7KH+D4bIqETFcMVJ8A
cfvvNAn/0ZhQEULnP7LGrt2wpzHi7/AsXifCslOh4bJaAKfh5jjCI+CX/cKsVVbotxEyQ0fdR3Tk
qm2+cvPaNBleOiNCxj7yweiXrSovQ1nCBJ/A07LsdU0utoK1bdxJbCJkF4O4/T0anyqaOZ+m2qbW
SVg1R+FzGb7b+kdYNPOwTJY5A4SOenSKApHxuHR2Nt2vJ4w5T7nc4N4iuHqnG+25ULRFYoT0Bvnr
oMQre2S8pugMiQgOb8FzQCSO5VtZZVQsL71cAcYqL6KytjlQWzTpFlGn0j4sn8rsMwUqySmilfwM
I7e2OTA9HMZuFtQQGLPsrKa0Bv4qUOE5vVVKuQy8rRw/eZ5F8XcXVQSNJVo0+o4hWg2NFMCj3kI1
DIGFq5Pu8JN5xDqrqURc1lx5j8/9gAXJAh4iTVTkaJckRCy7DZBh5ZDL+rdhNTdSovdRXNzSrGIv
JjbIDCv7yZfrDfId4GnJSRHHnJJSqrduBdni4NlPdjjOjLLfl/JeL3SWD1xL6dvIlThmDUkeqBQ5
hNEtW2pBJ/XqU4/VeMa7jcJPzeqBAQyKrhA4C0svE8WwTD1H7yXyfY9LN9JY0ql3Gx9QZ6errDsZ
cPxltTo3I4AMgRlfT0eU4/jpoFLUAeklQ7dXKQPjAAqFHiEB58fWAPsPE4g9XVSEq8fKw4jdxu3l
VZcQnQzFM263QdyuPWwMcU9YdUqW1Ls0OQhFStQZP8hZ9b7cFlmgcjOUl7xMnQyhdpIMy0G2wERi
KxC0NMYtwBjfgYWsKb+5ahOILIIHiMddQSAa4dywDnjOCsJk1ilK7KI0JM/bVVlTpoTQekDvuant
9z6amMvmKvCR08kU09m3C3TAT/uznKBmsAxgY6w5te6V0CUUXuZCnea66FC3yMqYJT23HbsmDNaV
y/uTBiZKXwVc1oSFqhFKZzPmFlCjfZjU+6KVT+Pk+kTA1XYfOasci5WOxmrHZsVDhvSn3MPlqKzH
xiTmzevLbd66e6/AAJWRWWZrG1GjdwmZYfs2GU3k25ERVQf2AsUfbqdhZutvLeiFcW/gUyH+b1sl
xh594VyuSEDwk0ULl9A1AQaJG/H0d3NMViaXtVkxwDTwnhaRxeyALYB1zjDcubzw8YufGG8ZhEIJ
pYcu0X91WjoTJhijCfifK4Ez0E/oJXO35qobGEajrIYvqGD7YBTewHIYg/6IgmKnsVos8Qr7Qcwt
JzXgXn08Nd2qLYjZ4NbPFf0hSOIQmY5WrEsCNtoq25BftXS1BM3KvtA/PU1aSwZunWRY+821rt/i
yAXyQzcqwy2TL2X/mPIKSTyupNRLu/YWCWtTtdjGI47qxltQXa74Ep68cVBaYz4QmVgSWa83yoPe
Av0YP2wvv6jecCRDfT0OcPjDc50F84AdSTWQBq9XdrInnO/RSDzetgAESDVMVHObRu68mgSe0ST1
TKQScc9QkHkxaUDJim8OTVOzy1ZZQMqf7VDtI9d0/Ojj79/mtyzhn78c8q2+suNb8lX9/EV/GAxW
/+3XP/a+svlb/faH/0NeUlAPFwifw/WLgrH+55xr+sr/2z/8x0juNuRf//5f/jphSyHeCuW7zEX6
q978Px/4/XqpZ78f93HbosT76QF+XO2ySUAWkgsCxTW6rR93O/mfUwCoTRHBH0+39I+73fgFUTwQ
Cr5xkrgrv9NvGKwNBQwItna/Xu5/C6ENG+LnAeCfn/jv73YyrPrY7hofgKax9QTdKAuUSGqehQUW
adokB8BwvRQ8ob2kBX4vDVgEAVEGcF/jorso4iY867mozkF370a+PtpywM2b6kngF7dTadZSzWOo
DduHvA/uAYO5hgmjYYM2wJhs4Ioy63gvKCLy4CXj21NtP8SEB/jdQgS4khmN1LT4NiO6GtsKrBY5
7C69N15CL1loVrafUu6jwt6WRop9MAbtPDSMsRTtkFaIZYFLRkqzMCrQWKI5mNX4PAIRjqjSs6bb
/m/yzmTHdfTa0q9SqDkN9s2gJhIpUlKoCynaCREt+77nO9RD3BepUfm96uO5zvRJZ9pAAndw4XIC
diac55xQhMR//3ut9S1Fi8B1E9pc9IuifU+kNwm8QtIRbK3xchlcoYN5VUux3RJ4UuXa0doU/mK+
b7EZI0YQHMYryyEk8ZETRtzDiWxr/REKz1S89WYC6qg513XgTU3r5UboZnL8ZOZE5X1L3CSmuBoy
axvFvW0MHKVBeYyITUnLMy9DNFsuhZjNC59Wcumj4JCRB9OuLb6xwpmnk62KxTYbpMtQ+2/WCGuR
CFiFFqeE5PiaYCN3ql1G4v3IjUgsOhiY11LH8dYZgA1iGFT5YfCRP/1dH6UsTXuGFi7nvfE44gvr
CbuJrfjVDeJZTpmekn5vCPyU6G2eZMIRxndoRI6En62lv1PV74saewiQoHFO3wxKVmLaPmJrX8l0
d4bafAyGySmMh4wVSWayqkrYCGLLD2XJLTO2ginHbFCah5iO5k6NdlHXHYeIZRz+SKVJdoWQALPR
ETZYAHFUUC+CZ7rJHU0kO7m8xWBUNzNmi9m4NvKzrGY7k8StyUO568S7OUyBu9ce7oh9TLPzaoxV
tzDa69REriierWReV6bxXtULxVxUthYdoYEo2WbAD17N7SHJ3SaBdC6QZSzAd1eR2+vZbsy+a9H/
UONXTUy+LE1wsXXZIxNNLZPE1RQvKUFvYclc49dwtTCxrZoQWZO6sT9u/ebKK9rU1cOEZpbS15iD
A0vFt4Aca+d7xdReFfXVh0aoxMZR7enyBn+lofmaw7WxPjrpESl8pfXGpu+GY6Wgr8swqDNlP0js
o6bLUphuyGDSYreaYQ41LxV5ExSCZbbh2g7s99MALaIG7Akots05KEO8L7FcIu6BSpq1Dz2HQjCm
xN/gFFRk7dPkY2TrVBcvYxnYkoiNPampuWtReMHf02VXy9rapJOpLiGYKqKnt9SuKCD9QFXgNQ2r
q2LhskceLwl7qkiO6FdjS4tJDBxCvloFRaM5XbosHev6ZIaymwmh26hMoETRNEzlU1Wv+hSSbu1x
JmPwWfZlWyUJbbk1TrJ+Xjp6NZDWvH9xFsEfE8d9Ce5ML7tzQ1Yw6dghdI8pJqVs7qFDQmwTdkSB
1haq5pKTwXVMlM88Kh1RApaqtUEZLu/RlH5UEIvKknDRQvI1YrCR/PzwX3X2/jc8Vv8mgi09kv/8
MN0X8Exxv/18nP70C39Vz3AZYlpUKMSmFlv9OUSGsUZfbs6SCUnJ5KT8+wXZAFKq0EtJlmzxnP+s
ouFD0Eyu2z+OZCzsv0wX5/80NzKY0BbKXPK3f/4feUfPUUSH4//6n9oPGtI/mCAtVWN+lTX+QzTt
txdkfWrjJOtn5BVoWpXBYKY00kcmiGfRwCcMgr+SF+l3pCkZ3g2p4saSbxVE/ySe9uFE0CnJLz4f
EJUETlXobl3JDoR9oxJ4t12wQTIDI0KLRhiuu6YhKA6MX0WoHhCsA+AEonoSKFebEGnEKaO/mg5p
qzhqQu0NynAsUcD7RQqP0cTlCcd7iKKDVp6lnV2jnXdLjhmPgoT3wyixXgayTKibg589MBceErLo
8AMR5B5dvogPHSq9hVqfS8o+j0ZUFKJEqPmY8Vdy/h5095PKJBF/Kj3aGc+ySANTAMGlkTTqYHNy
383K4LyVjG8JemopeDJNezRhoraxZtQ3JmvpPr9O3VsZfZMN8WZEAzU4DDgTBiwUZdB4EY6FgmRx
ioOhx8mgMr2QLdpp8tGkPAYmtsAcwKX/VU6VR27qQWBgkksnbltdeZDzk4Z3QsNDMbEbTqXow8Bb
IeCxqFBy5CTfaEBPcGCkMYH54bAo9jn+jITOhgSrt4Rvo1j8G/Mbi0/wTzyW1aWEwfRM3B7RD9sH
/g8DH0g5x5TsdrueGSaoMqcBmVw+RlAhUDgyZA38JDRl0zSmuCy5+cpGwFoyw4w5V9dqlh7TWttO
9YOpzJKXZRKkC2kHZax0hKRp91qGjNUW0lbSQXQOMwmz4hDHzXMOD3yEjShyWGiyEDn1aPEOyXdW
yRKR/PNkKmdpQDnqDdXmVuYwjnVc/XIGhZgKVRWkZi2pyoa0xT4i28y9xQ4a2QYTEkMg7GZPSzRP
TNOnmet7FDwXw3dZwpTq7bh6DmR8EUwTuvQcwPmP8ZMPhuYGtM+lsL9OJaZdjXdbKMlvMXNBG+6V
kW6i+EXmgFejz9RkwKF6QCgw6pZ0K8RuDxQzLJ65c61wUxASp/9MzU4R77z0SY8+KKJsbKvsvkLR
3HScmOJAp9fw2pkMkyaDl11WRO71177F+sRYOAHst/ZBeTC7fWe8pyElMWJrhwutQA+duv4IQJYz
dAki4S+czFa6H9kxJPIShgOKVkmvFitmQYy2ovoW1uNWlLiYUjkjkL6Yzv24eFkoWRsLR9ObY2Cl
mxAbU1rAig8/5CI4Cwxl4Rs3A7eOw7NcnaaS91GFC6VIXbJoTovrrZbkbdJIbjdOTpxmT0I7kIHA
sKOgRSSp6IxYeVsS6nlEwKNTT1revhh5smv8jhmv3PX1VV7Ui4aJVXF1tt/hfK9yjLJP9pYMls9L
71+iCS2YMMlkZlxO6a/R6UdpwXoCRKxqsCG0EJoQHrISbx2cI5b0m6ksrnEuXgJtvAqYsHw5e9D4
hdBYaDkUexO6h0mFXCoScsxwuonFBS0+zWDBgjpvEvUuI46LFn2eM4Bcvu4FkkALdx29yBEuK0Pv
Mdux1ZlRSCprL+bVuQWVEojoHt3etD4T9bFCQ7b86xw/541wTCNsPUzySjzsGAo3WjY9JcpMqTbv
ypITPE2Pfn8KWNgMMR0/86Wo5CezQQ3Iw7s4oNFFtttql3QxfGp+LL3BlGkJyxcPBZidWSP4bgyL
YsTS5/vDLrSOgUZpD0NV058y9WMJtBlho9w0YZjOmZAALdH8dhtXYXOZgdz5ZkwfR3DqYHXmybjq
6GSQmq8yPKg6GJ2QfnulYhqTABcYBU8wHSPDRu3EeZ9M7DLYjbJCzRSkL/HUZf190scXlEG6gbBh
WHYA2mBiVzSHRraSpZOEYEjyemv6/dG0QhhbMgri8o5QJ0zhIl1lMc42pX3LpBbjM3i7jKIODuG9
rhwaPbgQV7hNSoMloM53U1u6cS0RWvaDhwQaz6hP1B+Uwb436/PIeqeHX1aq3xokmbId34P4qelf
h4GmRS3bZbl/N5vVQ4pcRyX6Uc1YoAV5e0ixbU/om52Z8n2Z0PXC1riLcuhJ2KgKq/LaQCWhPb+0
dWs5IQZVTpwS07rQf8SRTMcaxaH9yNa526RqQ2xrehCHwWuy8Spns/fnp7N/TweU9S8dUHaR/fX/
vKV/NMMtv/DXRQgNYrIC3FJSGJR+qhdH/WCEwxXF4kWSlAU0/8sMt+DpDVU1RE1mM7Ok/X91QrEI
sZZkIvKIjjJhSX9mhlO033uhxUXS0Q3Kf+EOmItT6ieRo5qVSAiX1mxABvhtrlHylVMg1JNR8LPj
PCjrmFAr5qK5uGQyOwPunJOiHEWibikwaTFVVaJTxmbIP7OFMWLiVejrx9jyF+09XhkaHBgIG5A3
ceEdQ4jmYzq6ElUJjSggu2We2ow2AWQZI7ZUWHfW1BBLU7e+n7yZ7VuAxD1Yj4mUcioZe5kinGIs
djVtCg0SMenGgNDJYDHKfLfERgpB3ETDuwQ/L9nN6bPIiW5Wx5LxRSoew+G70uetEMIuH9q1oPuH
hjpOXLoSdZVxgCtUftaTq07lR76GYtjeaz7EgsQbMrxDMkhiSGcswbMeTzEls+rWwhScwZKs2Dl0
kP1OcUv1E+xHndyOQHZv5uH5YnAcqNMT38KCxX1sUfUbqKdM+dD6dwuwcU64JJ+hVRsfbXmfMzRH
9Z1SPLUR7rTgdZoA6iOIanJEQayyCyzZiWgMbYh3x3pyoYLcx9a6WIyM9jR0GGe9EHaQRZgcy7Nk
eoQah5E79ZADzxIfjKmldFK7iEzRnfE8DC+t+ijx/MKqCX6N2Vz6kqcCw/KrKoEDL2Dd9QENPtZ+
Xo5mXMkJ07aGrFyyJom4GCpsqAm/72Q6X+Lc2oRmdJnK5ZuTOGZQeybdr6n5KPv1Vg1uQZTu4zbb
dzJeJ6g81HMN884P1UsT7SSsFzneVaF2s+4iCXvBorioEk4jk5RqVJt2eJxi1hASWm7zMpBmafBQ
w72r8+ok9/FhHiIM5g/qrD4YeEXbWPJkEY0NzA62Lq9drFmpv7bys8WPKpHjA0km8lFoXHP3UHfv
AR1YaXHAUbPJWx7GFT+/caNOYLIna6uqoROyt88CaBO4pYk2kUcNFu5rgRYXtWu/bTcDb9ym21ZU
2RSDQ0RTrVAXcGSb2a7vIW8UPd+dba5VTukb331ovls1Fobmrct3IzEkPYUvWHs565JCFmyJaW4y
Ii9bupS7HE/bgZ9YMdyxKXPmRt+y4jtIb+hxUoV6gg4S1p+a/jLTRzOwARIuUXQykt6ZxvBaBFxf
4BcwwjZj7FF5giHe4QcMj+rMp031We4r0aeMhpctLQtKAln5bCj+nUhwksjNeiTC2w6d00JJHOfB
qYr0awbJo5M4TUHQ++B2Ct7QFZuekJVbH9l+luyT7mlEOkyCCm0vZqI5xsxfbFyvDZvRnPZbSaRK
oLoL5tFpa29WFbtrt1k5rhIoS4mIu6iT113VO1pM0Wb8ZQoZcSZItIbPNefDiq/pnGLpem3k4KZa
0SqliluAfaXh0xe5gAYWqASiB4nuCb26MZSvNJ3v/r8/GFn5L35ekc0/m3tK6I1/GfvkGZV0WPl/
c0b+4e/xt9OS0w2Xr2FxVkqKhE7wq2yg/cWiQVO1TJQKhQj8TxsPal4gQCuWLBIfEs1Fa/jFN/yj
AUbnHLUUmYpQIkX/sOH4VxsPCRfBP+oGv3/1Px+XYtobmqRjABXpeZsoYDTXFWwPTAIlKMeSQi+a
AlpKzPBA7iU0NVekSrP/QZl1wmanqzC81PZVl1+0Qt5iy2V1DLSu9Vfm9yt49k69NgNnTbrif/Lm
GjG+pfUTnR/8GYQklw8U93lCIhuNrZ3Vuil/aMpy8GisnmGms0uQ7Gk9lZhwqafaSPMd9qw1vInb
9GqYK1afDPeEseVyIt9c7wJcaY1/BOHJ4bbHA8wmYxRQEVZQ4PsNEskKt2hl3vEIyNylg+lu9YVv
kq60xKPY8X66S26mwuXIht8HbLcGSAZ7diMdBeR2k8oSxR7RA+74araJeQbpA+wHHJ+wFkSIc1c2
/Nxc8FCcBpftAQZS/bu+40ucHhXlbpZx8xJ42gGDgXuv2GFxwNNWbtPFomXnppeIr7V6p3d3QJ5p
+bQn6UCzScctBVQx3dwapdH0C854O/VXGVcYnQjrFAtmTQZizS3tJXPomXKa9QbKsK3Yks0ihL9E
J/4MXwAL/CjHwWG8ym26dfa3xm1Wyz/Qd0zW001p0duqpx9nFuUbwqN4Fa/qFdGY63ogLzUM7KA1
6js/pFfzbiSZSZsjcxG+5pJEos0EEb/jFsXlRulPup8Ia97HpdMSY2rdbtNJNr/NAlp4Evky8WQd
5n3k8FjbsEOK5E1DT0y04ScEg9c6kta0xjt6GJPXwg3It9xTGsPK6J2yDF5itA/eCFigvPY62LhE
cvE/vYLG28W8Y2/Ghu+ztelchRd6yE/4QE+cFgRPngr62oqHgj88PTWHjbJPdopXHeBy4mxkFuP1
sCXZS0/JJb1KXuNS+XUtLsOhc8uN6pSbcoPkPt8woA9OlDtj7UWPKd7vSwto9lF2aToF2wh9tQM6
Xvc0FRymenMtXZwTOpQ2NjeKsJl23Tes7w3gW50vi2GMH8TgTRNdKl40uQyvsAUxVJAVdcM1Lrl7
2hV2eUVBoguImt26nR2CVwJHzqladwt1aBXxN8a69r3e2EoRwKGdUrEt2YbPMrmWL22+u/FnpXcY
WPxyQ3uuEDoS+NXANXNHaJ1gbz7CVW3cd3qIKDQotrT4+OkxPxXBNhvXiGSe2NkDAW7Z6TRb2bNe
CuMNOxjeHe9h/FTIX7RoiK0bsW37NoS7qTxo+aeRH9nsg6Rdejn0965+tsxjkL+YcGogL2jsqmxB
hw3xWTd3BYz6+dBtTMzk/kmkKkk8LAG2qrpRbWiA+WF91wrnqVsLvOuLlx4dcjRsU3WazhWf+Tes
yxxvg5slXSqWiHVwoO5j4j3x7OcvUfKqnwT/PDxrF5oUpfgpt45KvheaewN8M7tHEbLIYLf+U/iW
GZ5G34J8t+Ckml1uXhG5vhrpsd81FgolKNNd6ZjtjcVAuudlSi4vpZ8PWCh0mDgYHcaA+m9wdoar
HdJvDKpR7ZX0/lXvU7+3Unc0rnhWNHEnjFgGHnkqtpR7otJVGzeNPR/Qg/QADlMlqgzOMkTJWY8H
9r+K0wHGTE5xfgcl8gOXVrOSn6n0CDBKLYxJ8cgqyXRiZ+3tgCWC+bOxgBtU2rvpkd4QsJ2KG77p
2M5X8UF7AafoLbXvB4DeXGRwl0a6K13YYzRsHbt9Rarw1Zg8Sk0EzMKrSDrG1THpQDBC2nTRZ9aU
SxlwlPYKvaVgQj7a1LN4MJJuWzLtXl4ew1Vmz0tg0jGRUIV4D3l9iG8Gzz2HjEZmHUN5RTYDJ4dM
Nu/d3BMOGB/oK8CIIylM6g5Ec8ZdytwBLTKwIlihZm1CR/scTrxwRVvTr6cNl8C89IOnSmuIofpN
pc/vRjlHF7jyffKE899GsaNlNvN22hsmFJe/pvt+L8GDxWwfyzu0NmmdhgfeWWnqwfFNK/BYx0fm
NSCT/jrsD0DbINUjHpjQRd9Fzyvd6kxITGx3MmFOKpNoUpg9kmFavtYlh26+kiudqwAu53Go45hy
+nwvlrcIqAexGPACBynjgSlNDtWacE6k3XQGGk3+QWYd88q6lT9UKh/M+tqwO2uJjOK/8YC4W9oZ
TOyIUT1eXvM1UKm7Yl1uR2Axl1X7hpVwuuuDNb2P1SnfkflY75ecu7BFQNTO1O9IdKrcNeLK5Jv8
JPUHLyp3de/5a041BIfxJiUO32xe4Wy/kJlFBkicq/SViDaNkxxHTmdL3zEl1Ryi1ChoK0wCICIz
VEi3ROmrL13jjaHH1aCKbxAQygf9ED0aZ3G6F9+5hBBJ3VzpurGsx7RnYrbrQ33A9jQMR1a+cumJ
HvDZ+oCJ5oF93Z3mqIoDS7nd1IBwV1Q8jogsmLvpOcWSR/iAQCUP6oC+sHseLtZr+MjWlbPeTl1c
2YzkBg25SxE2KKG3ci3KjsZzvtx4tB3T6F1JHHPr1n2IxDtuF8a7rPF42MhcobFVjo0TfkbVmT+b
vMKpMc+DtG1DlySNQaMjzEHAXEvTzbWm2nzA33YSjYOgnSusX1JCahrXb7wjs2NADdj3G/me9seF
kvrdRy4FvM3joC9NGuJ3QyTL1bQDAOxcdpoDznbEgoHgCseNTPYHG4RtPBlPlFQ/07ZK60Kj8WTm
6koccge7YzCWAoQa5ek6PFkvKsf4A01QHjMYXAJgP+D6MZetB9ic/jpec7ct7OxJPWbvwm3uHTLX
bOF9Cq11mv14+EDOXehFtnQ2briVFRodlK1Yc+3cAD4d8l1CX1WwIRTbfDaf/ZdwDq4mWwjVHp4i
ayMfB2qAOf7+/LXl9odOp/+GautymSCMav7wGgHuUpYN1j/XXcEXfOV//Y+i/4h+ll7/8Hf59UpC
R6QC44YlnSn9MEn9zaXMlo6Lh4E+KOtcV3SuQn9f4GkW3ifdggeyFNv85FIGFsY6UDFkloGqZFh/
ysnENeZ3N5LfvnwuPz/fSIwkja1k4PlYxTxy16iOpE40EgfbbgfmjzlPzzmvXvz4Wgh3srhrwGg2
RzKH6j1ox4KgOokPYuh3EtVv39O0tpW78mOgGmE5xnehfFdwQ5i0Z4h2scxSep0GrhgcpHanhPcz
vGomRyiTya7mWGE6i3lqC+GZqEa3zisMm95gbFgD6dWmD+Ds2tR1WwQQUp4q95qEDgVf86CUrz2T
m83Z8E7XYkTptXKfjleLXrKYRZbSj56VbczocGI/wPzELNUCP3uRHw9Ru6nKvQ+a3j/q4mH2WRge
RenS+U/4TfuNfyBrBIlnk38CzmdFAIBzIotsx8kJAabtzwQSasjF7XGG8mXAw9yXxq2HbNAeBnb3
5GcMDg6nVbYEdqhsp86gYCmGXoxWmS/tJD2TJsBQGyBoimMph0X62EUfaGnmsEsn4j077TBRKyi6
omI3yKpUyzOkIR/E2DfGE/Qb7MaMfNZ88PmqSURMq/SYMbmf2QHq3vB0YV5aD1t61Qp6yHaITqRz
HkG8c1wspQiRe1Y/TW6F1E2yuH2al2E8YtNEmY7+Rr06Nxb6+V6mB25f71H2Hm4oB5+VN8160dJD
Onx1yODNPnuoy114akV8bJ5OF4b1NEmPOQALZCE67sdVFD6IijOEH0HvJS7e5G1Jhd+xiCjrss3w
MDOGNB4ARWWn7sLWKbes7gKXUZ8HdjHaIBR24N4StrCYpVpXEO39jIX1lJ59t3yx3nPg2cvJ4eAq
6OjyXFMJI+fulNmC6mTi1ufygsuaMhXyOHSORvvev7dgez2RuCt5g12ZHI3W0clVlp6OCxmH3pMQ
PdgyvWDzkSJI1x4NgIu27iIrmheJZtKQtywjpO1zpobUBnFAfeiXUF7xi7gfJBk/3hOoT+kDb20X
b01m3olYGXZt4sI2B5ol0ka6ApsNJJoaEJjtXKklZFooRnZp3UbK4gBSEhRKsUSnrB6lgbsk/0Lh
TsK30n/78zNWHRzAYKN54yWym9oWa87a+p7cMDjOEnUEtDK6wkl23oVnTQZIcpztekuIEH7pliyP
K76EI27aZ/hwV/4FTPrz/BTJh5rPwa4ybUk6o+CN1tYoT6W6brevZe92sov/iVUEfvu4sTMu0FBd
Oa4MiLBrOlQG98De8QOYt3pJ7/wH6WN6KOnVHD3pSXjPXhURYuZqwfpQUrQNtvi9CNPKnn6e35ML
oZySntHExTkXaTRi7PX4QUGHri9m8SKIB+ojpfFOCV7q+KbM74P/HcXs+xnKuu+6euL/XmJIBb1G
2Vo/t55oOFRXaojJX7L5SEdn/a5BFXAV7VCLyUrpvgU+/qW+o4UL6zBbjI0YP7bRBkKFfxbuE7YZ
+kb9LPfiWd3SYKscVcGNpA17i1B6s9qvyv+ctR3FDer5Q40OrXxO24ueX4Vp3/Tb2Lggjt9XoztU
r3zKk/wtAXqX3KnTdXZq3tvKJR7fJlqulDtNcIjvBp84w4ukcwlQ5dEjjkW/5AFKMrQ9d9XJKvcS
4wpLA5V2xAc//Mj6WwLR7n4BldORVR0lTCwy+dfRhRF+j8JaH4MXg7WLevPrW6XeNTe522nJ1n/W
N/i7b0cqBi7h6nqlQ5faUHObC/jWGXku8VE3vJfw2JbnWngijpK/UQKwfTHc+jGx3Iy1AW7A0HHq
43p9hFM72Q2i+5FMQyvDynNGPhK35Ma9CDpEaDrlgctLDpdlPR7z1/ywgPRzEcLkodhiGDOfgXnM
oic3YKe8KSPUvEKI9YS3drJFypKo68XUcexiW2/X06f4yYafG3HzQiRUSw415nbd+h78+zC59P2n
r9+ZzSmN1kO0wtRu7IfyJNYHv77EqTc72dmcngQcpXyb9M8jTChV/Q6Fq6izU3fNaBlqp5eod2ie
RwrBPsmguFKvy7L/Q3L7nRzYccZi3uG5LJKUW0f0kyQHjQvVfPXrAz/K8cINM3sGF5QVN+XAzgxP
UrvnohLoLkt2BIp3ieMzpNZMB2XxWsl3SvdGElpX71v4PcuVuS0gXN2P1YfT8mjZ8V8Z36CDBc3w
pE2v/om/ownJugjFURkOwXzHXA/LrJjuOvDR2ZehPtfaPv1WwwcDI3CAL++brlIYBoMa49F9An2B
N4slmEwCFP9Ns68g/QQ7rPVwqcX41lGCkOIB2ZDT9kPW4STRXxLsD5UJAV874xGWnP6QX6Y9fF9u
ckO+rZJLErxM7VHic4hHlXMD7U9biziLzmPgAZuhs2CZ2Zu99oJbaQYgCgHT5jYV91yZ6cwyAh58
w6fvpG4HJ05cleVDz3nVxzyKPKZlvsI4fdf87xgqzEam++pdQamyYww3Mssg1wg2ISOFF3UO7Aby
P9M21m4gSRxKNCRa223ZvI3a+YIWKaHGmBuKtLgWtS4FwTn1KeA69WdOfVsyvKJhKQdFUyehn/FW
Xjd7LGBB5Rpb03gpeYwoFG/Jlv1jVpdBCNEp0ibAVccVSkk8rvTprgLYrGPlosj3zPcoMi4Fzu2a
hg4viXehecIyPIfntjso26w9WvLVIEXuDKs+8HwaENagfkPIAvFeb/Z4q7X4eKnCl4IF47jToxvV
g4W1/zee+X+JEgJ6/Fez/v1bn38tCGDan4u//kfylf088v/mN/nVbymi9HKbkBEYVF1mlv41kEho
YRnpTWQJfM9cMv4+6qPsIzygWijYIZWfoP1UySNLEJhUKaAnl/jnoP0ir+630ElwmICJ0f41rASm
8g9+SyGMewGbEUE6a1K2ahHvLW6QWvYyRfNO1wWV6A9mtrBXVgJpo65MD3RqbqRRR6DQNxmle0pb
HWcW7HXxlpeYqxhal0aVMt0VSAly3G38Htp2XeKIDB0xfhpTxZ6QjSUKBIUJbLdOXsd80seDVW31
WtjDVKor4gskkX2mBROUvc6CxURbqNZhxMZg6UyiclknOicAXQNUcQ5SBI6QdHhr0saXgBHgPsAE
KS8lPzKfpabZgAt+8UfjKRwo9zH9zTgxOBlWccHheJ0wRGUq6e357PO4CAPAS9nRCEsaUhBBYvM8
DskT7As7wbBeWd89f7LIWRLAe+oRHzCgfyhpcMzq9mpgMevHYVfhUOUmtcqG5iHKuQX498T1yT8k
65kzL5+paAeJK3B1hwWTzCI5pxZDpEEAw+LJzWAymnSltHyUkxaQLNUtMzE+hrwI6YakMbk71otp
s63Mcd/E7ZMCWqNRuFuY9MfIUOS0dW8AcovHLXVkVkgtzYw01I03K4iPhYLJjkLcEGiuCrhXkJ8E
+otqQ7iZVOck+CJr8qhglBwcxZzXEmzhZjtNsLHqb4Vn1RhjmJ8AlBG+BuIJ9eRj6OKjhjlhWGKD
0KZ2tfkcjy91lrLMTg7E3VbkqTcdreMDt0PoXUQjaS7V8LmLvssngPtGtslTzAA0IpgDdTdlTM14
mntGTplAbKAL0+cGVy9FiR24X83cBYwiOnUD7gDVPOcVXUdRQVUfTaaqfpJFoALIZRZd6nBNna5s
HZWWqWE6FDonbI46nGKlzHCoNuE5xWDDUVcwwzNycm/QMRfmRFiSAGmXQKoM+UCFCtqQdFCpaNSN
AbQes2KGRCGfJ4TyMZcudQl1LyEA37wU7TaUbhSCyb3ET7O0W5zCKvc8FZHOFG8qU50c3ZugNYVu
XdABFInvdVhuyKIqApUzkgXvy4JbI74lqbCRgqseI8lQCT/q20wrt3JubKo43KNxr4KZHtT5UOab
KaKDgGbDjltETHLQMoqjDLVPGgBjaiEHB6WsMzd8eDlPpd9fO81aCdpRosc6NsVNl9F2NT7iYnT8
Rtgqhm+b/qvV97ZJ091YJ5TwkIas4/qQcMoHpFrqoYdxt8DAuWVTfzBao6u2036khajQPkWSFyHK
SoygUBp84ihIwrBTTeGmpxORlPO248UmzfHf+EhaFkj4sWRNBo4rIlQvZvh/voa6W86jCDZ9WyQ/
H0p/+Nv8aiSj45hdD6zlHwDjn9PyGtBMEVCNKUsQrTiBfjmctL/wQV8Scwtriy3VT3soDWg9LmmT
IB72Lw3a15+QxuVlo/Xbw+n3r//nPZQ5CNmQthHujDo9Tjof9MbMD/lYoXqoEeEa1fLyxQKqL2ZQ
AUvHrRw6r0Pfwi2qL5qo5knkmHGSphCOSgPFYtav0XgbMME39VsXFg+6Ut5bBSWs3QwtSmITbcR9
si57xO4hmo95rpXnsszpAiksLt4W4ehRG1/1zqq9Ptc/++Vi3SOMP0yU0rTltsi/m4AbucpTqbF7
Ce2Eh0p0iqp9bL10ZOkF47UnrluqQAmr8tCkdFYOlCIXxylpXuoSfTz7ylqsbsIzbDwqJelZ5UmS
1KEzNjwpy9HLYxrPvT61qGinATm/pbj5E+LtIkqASccYgnDF3Rm61xUre6qQneWyDOeE0JlvG9nW
sOw64ytQu0ehlEgAYGcDwjyrHWVw7JqLFyo4Y5P8Q+FMMrUwu4SmDWF4SOMGHWXBnAkkiExgVHuw
R6sAXcHyVXJ3qu13VAIA8LO+6Mzo6z1os1p9XuzkVMYyF9RqxjAgkpsrwPQn6CBFz3pejGV/14pm
v87HaUdc4GTp83OfwO7XU+VtVien1PSNFXxp9O6GAt8A0Qva7zb56HgQZSnp/Zsf3zfJRWOH00U3
eLKgCwwoOeQdhRsObjknOM4fGKc2TSOuSti5WgIWdKYlve9IQENEiPhzesAtueqUt67u1mE9bFUJ
B/iImIU9m5VGEH3H+UmJdgKsGqF/6rBX61y0U7LrISe6L04MTXjERlILYb1KALC1MZVkFkFBVCLQ
BZn6aBnN2lxAPXEa3vRQZsph11YFb42lHqCaHERzF8GnMt5qk3AyVYNWgHyQ5aSikfcpf9WkwJUi
i5jEzFqNClr/0ScEmHG9UtPsMMBjq2PeC63udmrgyXAbYKF4uHdXXYIErB7K9oN7QVWEW4l6Vz3Z
DRq3wis8T0cYSZ4mk11QFJYNeDChXzFolbPijQOdslG0Aaxh1wmeApRpIBFrnbrEkEyEJnIvF0iq
t9pKFjN3ggWB8RGh1D+aMWhFKmJzBO0mKdk98b0BRtBTxVgBnPz3fu7LxK10QzUJVWGl/dcYfDvq
3/7v/377h0f+73+HXx/5PNQXhzAhK5Poxt8f+cpfIONz0ojwSQwJL/BvHvkwFzWRtDRXhB+A5V/c
UACWcW4pmKT4hSaeqT/zyP9/3J1XjvRmmqW30hvggJ7BmwGGPrxJnzdEWtqg97uZxcy+5qGmy6nQ
DRQwN90olVSlX8qMP5Lxfa855zl4tv/5yNdg8WPeVHkd0rp5+fsjXxAbzAWNCih0jVUdmPoiRhka
pLmZEw9swlpwDGvhNlKEMZwn9PC+0LqX8eG+KpMEFebh8NCCxNDHLFCxo/Yr30wja73kcxdRjRGB
AyeeGYJcvd5jwnG4MxTCcrBoWNm9QwuaedPKlGcNbwzmHu6GKxO2Y6RETbVPChE8KcYFgzATgYGq
RErPhrSeGLOUpJT7UkXVPLt1eImHB6MOWoFxiGHiBGJ2rdFY4W+uGRRk8bVmEzktHCGpp5fXJvQE
6VeZP+/ZNqnzY2EwlQTuvqqpmE5FDbY65Rgzy6ROCpXLnXiiKEZus0kOkOU+wnQVGBNkJPYxkEii
jTZEHJGytB5nVjfSyw1Pg8h6H0wXb69Wb/EBkhF+gH+KnOF3zk8yZFvA6fCogo3yKhcPESDGusfo
hNayMEBKEcSEj80t+++aeKZwjWmiETGKGGxFI0euMfIOnMXJ0VFHb9QarRTfsdreRY6b9kW8fwDK
tvRSC9KOSFoNnCB28Tue5Fmw7muq1/2rLJ+18qdj92PIt1mr9hWclFaJA4mUA+rxibFMnatsM2AN
Zy/pIh60ge09YVcl058kfRLzhbTCxY44+KS0uUr4GeJK+yCyYwZEmEL/MPv5EBbqPhLIQAg1jjCI
zyXJ7/yuu/FnTj7TFOk3umiN18s6fSGUpAmZ82qTn1U8XFX/SjrOj8z7JUKprh5ljnQhuk4IjtK1
p6BJynGK4Rq2x2x3ZzzZCj9S+NoTPyNvip+We1hpSL8eud+7onLnine4/a3pcebw5864fGQnZFDm
d2gQcP9j19hOFUGzy+h3Sk4AsA7wsUeLwW8fQKCmzP4ofC0kPOfibTQE+kAaIb5mP++bDbJoM9sO
avki9FxWykcsbQVRYUI/SAG2kx2+A1ZGoZfSZywopsSucmVNsHvs6fIkHTax8qpw+6v6p96EdnNv
vTDn88XuRFtLgK5Kn+LyHrp6inNc60gNbmnEa8p5Rx7YSiTGGx1YArZN303J45oyICkvAjqrtZOO
Bsamq4S6wUtnMnFLaoIuoLIB+3L1GV3eECNfISQ0B5FThmDfmjFQanZDyfScbyCZZ76eoMjaPJgT
gcqm0D3Xlc4m56UDkSOn+HEa8JATs0XokhyR2zYU6GJkmpMNYOmMgNBwPPT3RdwX+Ux3DZdoXtw6
Z3UYz4dkkraVcFUgzW0qkt/zfZ9oYMa1h1FGDGjQ9Wki8uHO1xI0mjUFI8Yx5c7jc4+uYVo/R/ca
R5PqJWGKr804gJP3xCXaChqT6bF26wTdUZ578nweo7d8vhbCdwYjNUtkmMg6nE7NXUTck1ROuwZw
jyIS2hy+FqJ0qkKoxUji63sYaBKhclONF9Tvi2Vb5mTAGv02Gu00my4xPq52Ikgw0ul/k0CtUcyL
XDN0IOvO/m+G3v8nd/0qKyKOICL/6f/+10EU/7GwZ4tOGoBOXyMb//na/2H46T7+7X8Vf755FQw0
//g1/joJhDqG51oGQbZZp21/nQTSUW0MAz8PPRc9n/oPk0BDRCNA77e2Vf/gvNa5ebnHyaxZLUDr
L/0LzRYWb7xBf+q2eOUa2QpMQniRq9/o76/eOR9MoOQhezCem42PhHOTExFo6wPxvPNOZcTNToSG
3c6eiXiJbxI25ZH5w0kY9usOMAqYbLHtE1324ug929N7bb2DJrFF/mNYMgFgFhmS/uIt3uh2h8kh
hdNmx7adf9PHWnBVsp7vdhpawld97c4q0Idtqm835mE4cx+/RXvlcN+ppc1YBhL+V7bH0tu8aYfe
z1CuctG3SIvP2j6xHsH3+eVVQVqbO+xlCguV6v3uljCI0s1H6svALjh0xC2M81R39WcNOFDlNfQF
rzM6AvSeHIuFSxT4xKwr2uUj17Pb6nZKfgDqvUK2mPYgQJs9Gga0uMV5w7nH4p2/ZSNdLM5tZL9C
EWYkissP+DJaKFof5SH7LTJPNrxJ2IJxl47KLAEosUR8PFZyd8Rylb46mIG4OxYXw9++TDyc1OFN
XKVAxhatVsysX3EwMBqME1+Bd3UQbVFRkId8pkDfRF5VO+KVf4AIxGhw5HgbI+cj3We5ZsIhjp/D
X9l+V3/Fwq3eHo1gQcir7Fs/2/HC0djykvgPXZwV81+kjK7ohr/FhQ34CBCsA4x7NHlPXlAW15Nb
E+JabqfG7zTi17dLAh/GnwI53d97J9wunR2nH2F0bbuO68Iyanw8FygngvQsaZiTMAchW/f0d+Ql
JouOOBhiqxkucxyUnOczkncPX1j+Nr8Pj9Xj9CabbIK8GFX23cfq/MozGx47rB8oVb4GuJbvwyu5
pJt23WiZ35QNycPcWeyMeaEHSYKGbF3Nw2x4nX5A/shkdUcQpMWO3nqm9UYOckteRtNBj8/De8s+
v+t9+UIUUXmopH0dENks4VYm+5ikbvWODfYJXVa4Nx+1nEbMVy6lJyEbu0UYyBf6Lad87t3wio7F
0u3Kw9Ic++NkF/lhLZVIgZytRfteHF08h4VvvoYrE+VB5IpCtUlrb7X1Rf+9M2tbel8Ij0r5xtq+
rQlFY6GETpBAap7J5etO02VDgkOlLN1tosqkaF9fa91m7y3yzDIX8GvplaAOIqA0g882VvN8D5YQ
qcyJTy/7e6MnRA0qmJXdANXxN/Tf8jQchkN9AxVI3Zu054UZwimJgg3wPT4vo62OfuTrisMe7QHz
zaHN7fI1Lb610pYx3JpnDeFsEzHHOSc86zkqPqt/G8nIKw5V5VJAyJfihRGpUu4MHDxWb7An9y+R
z2cwHF9m5q/4qDtiSaz6AExEWLZEFyJPJiIverTmVzbkOQoV+ZKekiNgkW35JD+2NgIGblULoIC8
K4+GHarPJ1p1NHqq3StuqK/SXlH7lIf9gGJbcOit9Yyqlw/FJvNH8yA/gzxSw4D4bnCJ2nAZsnOi
n7QXDAn5idOmsbUDQDgjJmXbBOUyWBBfEECrjz57ReWSYMr6KPzlg5glX94bqwJY+JUfsof7ViIL
1FozmhC8n/vtBHLByW/aTXi/e8xSoOmx6kQt6N/fEeJXHtLmG2RDEmD58a2/opz60R0eTbc/dvvM
JVZr3/ubt967P3FsQB8E65LaiKYr83KvX8NNwFIxP1S5oyVXfgz96JNrSlFsWOVNv9ArbC7hLjvU
VyC/uH23HO3GPtny/TpLPWdBcuy/upfEfYwPsIa8bps9dw/R03Lj9Pcz33ilkN1lT+Utf8gOrGtm
GSHQe5k568ho9o1bI1zQeTP118h/zO3FN54qbac/shXfgCTee+21QGnxGT0lTzzhkqdLXuaHjv7W
vfAe4P0YQnuT+JgF7OEF8z+/PdRY296VzghpjiGBLJ78G11JwfJ98TJd61P5a1rts2iHB9M+JoHu
ZKW9Ob8ASjq3PkaJu8Ufybu65ejhDDUeTc+b/fqBjm1hEu+QwYzK437TAv1Rt/GwevlVrqzbcXLS
h26LYMGZPJIz9tUBm8Tz9DI9tG+E0HjF56MSbK7ppyV6PkBsa7yt5hrWUxVfEvieHW1br/ZFGw/D
hF3DSnb5C2fxCTkdbxYc8c3lHqRb7QCUeVf7fGBH4BgvClIuV/WTvXls9tlNO7BxOOfb6qLc8EVY
91OzV4Llo/XEN+NF37L2DrqXKOCzbT9y3CHV3jV7ALu2um2FoI8CwRbfssVjCs8PhfDq0gDSHAzH
7BIiK0g/EBvnxCf65k135AfAW4qDekPeRptfYuXUzbFA4IShPn7OlS3PjJv4Arzyd2p8no0LPXPu
LPz0AH+f1RqHyRtsf57O2Ck0XyuCokbtje0xVt8ZuBqW7qhvRKB0C+AAV00v2guXLoccb55dBuSr
qV5P4wmiweKanU2bNYjwycmJFKx3AWgK0GNclIQoq3XpauBuAfueBmliDUAWTzLrvUOFh+hU74k7
ZthpBlQSTzm6XZyU+qHVHGiR1wp5RGDso6cIfaMF45vvRAcLK3k7s8P/nF4NLwuw0h+BmZOqwmoz
RB4fzMpLvVJMrC9sOMAtQlJx3tuaBttNxrNQBgJa/8oxM4svG20xvVQFRp27/8MiERlJ97lmpsI/
sGPbw0w6vYRb8N24H4XBS9nKnqRDDACTVrmD4A0PzsZWwxupXsg3F1H5l67AMd06yza9zLcqOUTq
aV0Nukty9oBwNPsfg1XLjlE3/s7SavCOdIcC39gX2o3ZDSNE8lYSnqPEGcPzJFwIfGNqGluI9Eia
Kq1+9uqcPPCgcE8nkOsaZJ7fUETdyMtBiOamuqV/6ZvtqBwG3evNbZ1gf7ZiQi+CLPTb2E3xls1e
KGCCwey2q8anaH6YWIAa7sYg9f1n0/1C6kSrZTQcpjbjGBnjp0ZfdlCU3ccdWch8ELtXNtYm3y12
wjMqGn7j0bYXnXvtYEvTX/LdaMGwUE+y9o6aoou/BWxSP2xajSWIS7TkzrzdePcUCqQVCef8Q6S3
jt2EUvC3braTLfEBm13diphaO/cN204X9gLWAtSRVf01zG7zrNic5LG/apkKnnXZib7j95ZwIQSI
x4xDAzhE7IPO5SfL2aN5092VNIdMcJ09gXFAkoL4KaU4Bdlp57pNzfFOKERmvTav/FW+I2gdCWL9
Mb8h4gfyTXqNoBVd2b6ZFwzdZz4/VvhCGET2jNat8SJsYwtKKKt4yr5qT5Meu/SlynbG3T8Ix1ly
FvFKmtS0bLvZWq013KlXtbcWIKmvMiXjZcqCYTft6lc9DGo+rs9wv6o7SiG3od2c9lLpyiw+7Psr
+em4f3BT2OrDxkEQ9BSycXYkba8a27m6jl9Js2UdfXC/1dQWP1cdqvpawXlhAudKHyrUzT+cGOyO
23MH9JVEDfGmcS/Nh/jKUoIUeZB20OVpIibbSTWKW6s7qi9YtmvshYwKyZ/qnXVWz678KD4WmiPt
zGeYng8qcwfkrHhSyLjakIVrbdDG5SwrrAUBEXYWST2VprdBoUjtyuga3SUsA9Eq7o4k74VoK2FA
7B0R2ip+DTa3mJ/4HbvhTwVqFjQKbjPkkQEBAyFx8Z0tPo7fKk8kotqn4pp8Tdgwdfs3cXj4sKYQ
loW0KV7pUS55GcI31o+NL8yeWD9nC0nonsJN8T6d1SPjBKPernFTh+h58Bo+LyyGyF0CPqsyqOG9
D5Bn0LU10BFgZB3L5ga1XdNs4rjUdKfWfs3kj0qwdiBHwYTLC6cJD9jreWKXd8i1GZIDaJEwY+Jg
HL1psrN6p4yBIe+1DUG/bveOTQYKbf6OMgt/SvMjl8EqN7TyJNhUDhgjOfbN5/qBso+vg2sVKhG+
J9YDfHInu2rsUXFxvaDstbtbfK1+4oQ5KTsf8HQeD/VVep7Vbf3JWwNALn+eH6IvUtrr7fA8PqyE
R4zfFDWU78/GuecbIxixqswv2z1kQl3Z/uEFkoSAGjy2epGWzw0alk03dcARke7zJ+KpgaSAm5g5
h5onXKMqzxAkomvDz/yhfVXwnxt2RW8netYmcVjgZx7WSYUDYNWJjV4kW2/EyZRbRfIj4SjkD+Fm
O2Rbt717OX3q4kX2B+yeMih81HyPY+x55mv3yud6YI3CNPlGdI7msY95Kh7HU8kWsOG9Y81HtW8P
Tn2S2bNvB84o7Fk8oEAQMPAvToseoUBYHDmBsBU3VgmDxZIi+IF2eJt8XQ8MKPmcr/yWU1iXLizN
6hUPiMx65yZDN8NHFbFCdKFbLK0VPUivAInEm8i4lM88xfxZ26p3B/kKV9QeLTUvOs0s3SteRypQ
mqkXZn7Lm04YKbJ31TEfN2hzYHPY4WJVr01o4SFCKcj19phdF+TTXwWtFXOsGznNXExAHXY0sQwV
slPLt+XjiAjSGa/9c3rBMxZ9hyfu7/uzQtACkJ1wT8HM5Hq1HzQ2viRas6WjGKZMe+Mjz5TzGl2W
cX2LhIO2FQ7LatKyst/IW34TGB1ML5hAbN77IPejr+6a/jCa3ovmPvwhlHH+HHD2vZUx+lR7hNQ5
WvVsMTdm3Bp99nuOkmSkxd6m7giKYMJAE36h82QAy8QXaqZV/SyuKbqFZik7/VD7EYBjFDOW8qvL
TtpacyCRHfGTnLnP5bPMGO/NhAh1uKdUlkNHWWLXWwDYJbNAtrInUORgrbHduV1yYmCJIKTZ95Ut
GD6uJN3RiyBGfhj89x7ayeuwChvNOr9jGsba6j8WSRz/CBj788jun7/CX5dlyCJMll4kAKyKBwQY
fxPvSYTPMLJD2Qdx52+7Mv1/aDB0kPYp+l+8PX/ZlaHdM0UR2d4fQWHqv8ZKRAv454HdP7/ufxjY
tXo8hitUzgC1Oe61lXHuLrNHDYtaiMjxGodijMYduD/qUpetRNZ42uaMa0ZBm3XIlmPT7dLZ02dk
VecxfGnIZX4qkn2c7IlQwZCQnRTYatV5apxoCRr81phzjKcEaFp7SNKtmR4W0CtkNPnz8ERdS+wo
+NO6ZN6APUT3AG5JoQ9d1Ix9JkcZAiXw9Yz6oI73h0E8bSCGxIFCu13sV3tQ5iG0AheUC7bWe+pF
vPSEWqq+KX6suBSbHPgo34Jby8qTUTtGF0ipR9ZTQ46QxOLAUams9V1HtygH0Z0xvM+dHBNESD/T
egwMpcQVoP8tfkYq5t0DL6qYQa/4ZeRFhre0+1A9SaiYwcnihmPYZY90dcW+aLxc2qEQkNvdMgcX
IHmwRNBpVxyqNKKii9y7mAOwt0jhUola30pQb8UBEpUNSx57xLB3Kz5NN/+8g8yr8bc6dR+IZ/NJ
5kKkgBot8HYbrx2v8F0ZqMwweJyQf632xx9MDhOhTx2rRn9O9yl9m7eGB/AKvOY8b9xBDeAaEh/e
dvycrfa9kO1scJrUu78jNnyYkN/ZcBNO8ISYD1mrj1G354u8lVkDuR22ino7ibavuR1GQRSaDnBa
QDquzhhksL+s6SrczA/NZR/BxIJuhV5HVvF1BHQgSmqrj5fM/mJSZbc2TH6ovOaWOeQ4+4IF96G6
qBQrAihJH+fBtlk8hTuwdVX5EesI5tkfPdmF03GKQUMQB+PoH9Fn3jkYL1GfEjhQjYioe+QIvdd1
Pk+KaZ5LeUcAnLEeiQzDLrJBTNZWfMaZBGZfZmYgWGJpK4tbKDuKCK0mtgCZpcWcBc0Z+yUS2lpv
RrGG8ZSXXR3UnmWz95OH+/m7GJ0ZUozbbvXkNJS7yOV3LVU7fOzEmeNxMN2No17G0kNRk7E1m4No
BPkcvADyx7ZM/GtoLfy1sALA3xV6bmxNVLWA2d4j0MV++iDRK7mPw+AxnZuE/aJtQ14BcdaCE7e+
+ANAAt6f4nfca0fkKcsV7ejmYKYOvuE/6iaGalA8IdN5aeGWhHhbyfG2+b7fb7GG5NFiNbQXcb3F
bkXb0WF7o7xbDwv2neUHXG/XoXa7wsw+awE0X1v94YfI+FC2FNnZml7zebtZch6A06bxqK9xeJZi
3wNYbW6j+oJtrvguvvmzEmA1or/EMTMPx/u41TErS/vwLRqDNcrgDE+BaxtdVGN9zAf5ldQ1sMKM
y+gkdcUWL8ITJOTVhO120s7IrAvwDj2o5mC6lbnXk7kVuiLyR4M5OzJQizt07n194+PNBi1AH1oT
uv4zUSbJe2ZgOF/5nyPUB3cc/Uv52ntGeOjNnVHZF0KRNxfpFH8SF7u43bHxM6d4b3ZErZJrAgqc
eOUYX/7kwjMa62BCrkoZjQoTJRIE6vIgMAGgl8VCz0kjcIBd58xT62BtvJEdx9SYzPVgRVpma02r
Ncct+Ocrb/XcOpwufNBGPsrJllESUyx8UcXsbGpHgZf5hFcKd9MrpY/eujhtKLvFwCRlkd663iq5
S4JV5LyM9zf98dJZN5SnVEA5WQgnUNRsbgWJXcQB6srYnjXUZIjJOiyPT5r+ggW8esFzl5uXRHoY
yUqQHoyPuudlGh9Gs8s1gcOVJA/BWRVUIrRMTA09V8sxrS7j9Eq/WB60K1qJxPhUv1D26G4ff9QY
m2eGHhITPS+8v3c1CchXeiD5a7Mn1Z1q7kEMNqiQe6i1RUVAL1SD5nqXLuvns/SlCKJFlNkdPKs5
A0O1bNdYiGh5DnuvUgjlEnO3Om3q2jJ+qqTlXsPMv3CdGCDmK6ecz7O0S1A7zCejPMaH2W+cZ7k5
cCPqWInyZpsU+3RdDCBK+Axhjf7Ww077LTh01VewVm3lL+YuswhlE3ADxvb3HyR4N0dhURH4QWzs
VkehAm4jDqpx2yk7wXDy7oCv/t77A8Kp4305beC05Yi0HN4igX/KdFvR6W55vkWBHIHsxig7BoIj
gM9CySI/sTSf+1M8HmUMn6ZnDEe9g6e9o/FTtiNF+/R4b7CcX3K8ZqEj56/aYyQ9lXi8a39QT70G
0sUT4mci9/QCr8ixxy+vnNPySVXOSNqbmkfrM1ZO1RNWnLG61CSoPDKEakKf+QshXdsBVzxeL7gR
yJOVnVRvk1+Sr7rSG7D/i1ZuX+Oj6RgX7C+NwJlDUt5h4uE3nkUcnvoBe25Ppb1fYXH55gkkhM2Z
p4fb+B4weWYEBRqAXm54iOhjf/m9oWJgA4S56F6cxubWszyLn+Cr/1TH+kxM5bLyHowdJDrtY6Bg
sGoa9OXWCntsSzkbIggQ0GCwXVYWnSBjlBADD4hN7LbMx5msAfY5AA4JAiYbo53woXDuCi/lMhsW
e53BcGkRIyUIC+ebyp9YSXyM5HH/N1ei4UzBbbIiI8kqpKD9z4rr558clOO/HT7+z/+GRP4nQdo/
f6G/1tg6sVt8A1lCXyb9g0FmlRibpkk5DZp8/ZW/aZABlCNbNsF3wR5fAz/+UmSzTDdZoROXTp4X
3pp/aS2u/LNB5p9f+N8X2dEyzH1Iqgx1J/GX+mZfj+9aO/jwqPWge4uF5DLEKXKqrwpYQ0zEQa+/
lQw/s4zhfq8EZnGru2EbCx8llzaqPDuJX0NUGDEFYajme0XKMG1He5PToS+eBfWl7NqTFGluS7xn
xv3ao6JvSe0YEbtKdq/hjaNf1brHFDlpYyS+1j4bIjbRGOzsEJEDiAdgVJePQnoBCuomzKDS3CQa
aXb0mL130dBmwrhs3jfIoGEGaUlBMGS/W/X6EdP0viSlFZ8MKQ1DqLpD2QdhOb13XXEURSgXSDu5
sZsjGUtrjGR+lNXsHccNw1e1b5BS1ZZCvT1LkDiz8dnQadrFRj+lZfSTz1+TrLr9pics6R5MFXuN
AQhKPLzJHMgxMqg0Lm4L6h2Bv91tXmD77jp9wWGEyx2Xi5CS57H86Aj/tGYO7uVLsZHPLXSvIWX5
DtRwM+XbogPGu2GZPCYnk5gMgs76+HlDakefIOLD7Cw+5RzbYdfseirCBIrlUHP5TIbVm7cCltlQ
z289RlgVFhhA06vUghFoEi9Vk1eFFNmuQcpNH99uyH1eKL4qA/lC3DgxUS74blqcnKEJk4ORfvYS
xZPdUXMQ82GXhAorAhkxw4c2XJXlUZIf5g0oadq5ehg/jfJgJt3BGJ+LEgsisehQF4eGbWt8KWF6
lTXlTqefKia5uIKjWbRTrI1FY4tRvy0r5TPF7QFVSaI8jMKYRcGEX1Ristphu5q1q47pPYNRIxmR
KzejJeJ6jxcgAFESMd3JUoAvzU1NZ8RjX0YWeVktgvoEdpQxotAoI02uiLlDGg1YKTdYdGv85DHF
34EMdPMxn9Dz8VW0GOOMgoks2iUoNEb9cdE2qLx4RNZD+k4NqkiM57nBwQhgn55GzvDegh00crvA
zOb1I4L87DanqiQvKintGN7pdN+t7NSB+DJzVQ73hZ0MDw3hZnVUuNnyY7J8CKkG7h1O+/ZN463H
E3vH5WkWe2OmxkLE3VWz0yE+7jPG7CRehSHYs6LdGWF6bRFMFLVOfIZ4qJqnWkLbwZgmEh8qTAki
H7Zw/BVYRkKedEPVQGIN+cdISIGL3B4ylHoXkG0MjrZhlkdS1wSfTh2/pbpeFee7svgu5eqtVilQ
6jvisOnBEIgpkE1fZE0qV+CVW5YZykiQz3OUfajasP1vPOyRdDiN6IJRTv3HIx6fJyX9+Lfbx3dU
/qM46+/+9X+/e1Y0pIIKWsIEIGKr5Hr79/mORqKURngiYZEbUZdWsdZf7h50VxtEUps/LJqSjFjr
L1cPox/+JcUwyJgkV/5f82aSavXn+Q63kQgc0ljNoXBdeA3/cPXEYyUZMR+2giZC6B/XdMCEQMNF
OQ2D4NSMfOPmKkjak5m1vk7lWWfE/jLmSUhiaJi8SsCRKclFPJjymhREekG9aQnxZW9ZINqVA0V5
DIdjrDwq03fWHtf2bAEUkhMaLe6K+7Xtn1V5r1SDfY8Qw5axX2XLZbNJHsT6MvDIT0uJqf1hVmp3
k3wbsnDLCwGAZXMQ059c2Lwt5kwPausun0RiZBIWahI6ozk91nhPZsbjbfJAGmy7F2vZMUFPgmK8
z45ZVoFaINjCKRoiCSNqA0cNSqw4vsnkcfRMrypAZbl8ypVim0WP+nioAS+F3ISaNr7IiEoRWksX
kuiDuGY5zfoxE311kxOnlxp+2zT7dpq+9do8bITlvckxjzeVH9bihZv7N9aMQzip57pudNYkOSMW
BRVsJm8N0MzxFET9m1EhMxipQYFwFgIb7PkssWlBYWvpMGB1qbh2YnucR0QKi/GEadWpRHHNYfKF
NH3TW7Thkhy0nQzPL2/sZCbsENz6giKoVmFvLXAW9918U9lKrCe4mt4SoeAewQ0pTBcVNoxUd0Gs
sqYSZYPVWXGL0/BrJGMA4LvdYV00+n5vSG2gglqYKLwlCacry+6E0t3ojV3GBi0zuSJ6lFo/6w9a
yxDRtLAKK3Gn3VVLJFagYmegTqwiyOOqySEnbjII9TdJj58jVEwlaN+oFFyT+R7pZkGhznCYG0gq
5W5U+8vK2jfuKlg5xVVSNdAInm5bEU9+75kVcRp3WoQNCyaCBKpes1cy75Dvs7Z0hnHDk67u5LS9
dfEGB+HkmXr/qk6sq42EE37dc2j7Djv8VDyFbInzDlTvlJyz2tgmTFk281aLEN7opick+4ItVpXA
tG7XmqBjMiB+J4Ap7mqLbj9itMhuRBrPM86WuL57LUkfIkTCaPf/6/RFYftXRe3//K8VAKiIukHl
jWJVWvHvlOb/8WHtlJ9NOWBR/XO38E9f468nNupabFdY1k3cgeuZ+VdyFspbRvX4DpHRSuLfdQvr
iY1l3uQXZJS9f+9Y5JckmWxfuFp/nNj/EvoeDtc/H9k6yPFVsytyYq+Ozb8/slMhLIpEBrCAbOIq
2vOvaB9FO5cuqXA2Gjbqt2M2UcPawgOadvWgVkhVhdFDKi84KAIxfrGM9KFEwNDIf0yJUfnLEn8M
+pcUfiz1Y74KaNSfontdAA7lD/y5SG7TtG9GeL3tO380OrNe/mTITzz406fYszYLPzBBpI9xu1XF
I36LTtgtyrPI6zO6Xa08pvMD2qPCV3eoMhNjH3YHEim6+CbJB+1BvkpEs1VPfDcSd5i39u6Ybo3y
YxT2LMz7bj/rfodxF4t9z+x892oelPrKP8PaXISey3mTeEt6Ckn8ddqXd/Q76D/FY87guzzVOtKb
10q7EakOULCFRXKRVGzdUFMAIl2H+tr/3vMHYFhdjaN53Y+KCHVIh2cKG2sXoH777GWm+UHhkNvK
A7iCsLgMkmNEjvxUbAemy844YfRrvkZ5pxWAjcqk3YkG4R52z0xRwbGiwO/0wrYi84ipF4XoeTPJ
z9FzgtRX6xmsh7743HWps7TXOroNaCSU9mIy9C7ak44pjxYBtyFD/YRt8Ozeuze1v8bZUSzegC5i
k5gDZBGb5CKoR91wi+G7lh/a+21uz7B+WG9UpSNUvgSrBdYxz49kKcf5RBR5ndhUgtme8jp6Es8D
vQnzxBg/uNV+kdfhMTssJPuC+Z2tSY/cBWkOY98XxMpA2OYnULVe4+pv6bn4RgpZMO4df5IgvCr7
5Mn0isfuXD9hZMVjSCCCYGnH+88GXeJwwKDnRlfRZd/+Iw0WrV2N4hMVzfX+tPqQMDXZrABQxGZW
dgw95ape7uTU2feJ0aV+AdTPUAZWFnNyOEaXae9lyJLBmi4Ew6Inx5VlJVskngGpOtFOktxosogQ
gCuMeITpYMe+/GX+geWDnaVJ0SNY3NxeFWgBGb/hyJuEBHiyus0qiiufmpfus4EQZZLCANowtCsg
MKktpDZRiCQetQYZDM6GCEQmQURytXwIcCgyfbfL6hGjjWR4qrlboFO2SEPtu818mvQex0RTNjlV
6CeRx8Q7/6KKAFvRElQZNEh4f+nVKA+6CuoEPeBWJi+6Cppze5Wf5h9g2yVRXDaWDd4dAbURS7Py
uE4FZgdvKA9Ii4aKvRsKANbmPECgLnZZ8pz4lBrZO+JMvTtL6nlVnEnuj/qt3ZEqvjEjjvuLoQb3
9n0ZnhdhHwHIPlRv6mR5aF1e0i/iKQZAR3Zyt7Ap7Qh6gFiwu4MwhvlqRXv5CznSxPjScJLyLUOq
5ZiijyiqKnwNEh1AXGlHTFX+AaZJME884G3nwm9obmzN+/ZRYu1QncfON9qDDJ2WH17zqJZPX8qR
4g7GjvxQbazaVo4V80LsY1uE9p+0hvi1QlAIx+b9/gVwh4TCkTm9iNKnPkffUKVE+LtvTPBp0KLy
JvU/LN+FA28WlAATZsgEkvSVPw/lBcJRmB4Q26FQmtkcwsPGWLvZhqknKR7tK6DX2kGd6m4OySF9
Vl/57hW4DR4Fis7H+bDZMwi49OiCOZeRX7PUf65li5BVBcgc3HQ0M4s1PY/n/LYc4+CpunXvZWXV
D/KBLp9I7TswIw18gV2fWdG9490Ttf/L3XnkyJJd2XYqfwJGmBZdN+naPTx0xxDqmdba5lbNP6+/
nEUmk5koAgSqUb+A7JDIjBfPhd179tl7bXc4JB1BTtvIARweVctf8QjHxw6J6BRuTh+yA9/WdDRx
uwCyyneUnlXUm0lHRkH8UCH/4HlGj8Rmg5aApy31hnoLAPg+KH9jp+NvIYt36836w6P9WnRn4Sf8
Cjuc0g7/mPMtlA+0ZOT5ruj4n1zzDl2K4vulpA22X+gUVJazt5TEp/5naH26zpG5QU6NDMSk2dds
ry27hH4IcDCB/AmPSv68cx8JJU/HtaaQ2TGyExG/MfOXoH4e3QOdyxvDD0/YGZBhG0yT45YqESUK
pCjI1C02LSwi93gdHxDM3iy31JeoeKWCb60OHRtF1VFSZ04vMHSVC0XsB+733cHA2/WkzLuFNiW4
UOWDmZzVFNv9J1xYZXSL9kZ7faWdxdfYsNHiRqx2y3BRlNuA4UzDPwfRVaGwk5K9D3l9SPAGSe37
2r5XUN5Kjgsm7cShDdfW/PDc3vueGCoYv+jLsI3J7uogplkEKYiYX+VExnV6pC+irG0aOZ7KecNl
WYBRTzAg9sQX83P0Z164n3tfKQ+83okoaIoc8RCxMRlp53YJPYf9ThXO/AfYtYjQkbTh39IrPjie
We14LeDREhlJkFv4A1gbAFxOTAybu6WDERsfWX/E7/3xVmLa3PAP/KsZLxlrbtxe5yaYeIsIxA5Q
zjfjm3ZZLwb9tjdmSi7qKyt+06Zit3P6bX1oGNjujh/ovy/iu3Hpea++l4fqk5/QvrI2XPwQxK6B
IRMi4eUu8L0zT4Tl3eTSBJlEUx+V2W5py3gZr5j50qfxOI0ebytoMNYp/1136f+hiFlJVUA8GRq3
WQJclCj9q2ty/lOmHeL6Y1XnydefxfU//qy/XZe1v9Cljbyu6xA7dDgev12X1b9YOpWZND7J3H5N
5XcCx11Bp2LbEGFW3YuiuGP/XeEg7a1oSCW6oYgW19x/iz7FSPCn6zJXb1URFbw0qqLetZTfX5dX
FP5MjkIATrNyGPrJa2eDLh0N2nO/HGb9W2hhZ4/h99DGVBIRkVn0ah/K6XMmg7THnSoSkRrF7FxY
XUBlsdourGFlqttjNkzybdbGBy50Xt52QX///mq7IZ6JfEQRw3zrjPOrBcNmGBIkAdxesRU+hkCm
JI5HAb5juvq1BdiVontRgnkprRtGnnOnLO7clwR8obLjegjFaBsie/QGzwt1dYiwO1PLXCodo+az
XPYFljKJc79U4dVF9y06hrAQRYf2CfHBzADzWPLXiqgp7JpOtmNx9hLNuJghHccXqxovq8lTBsmQ
LsT6W1Pfh2Riqdb5YQyntbwaKizFRvowxysP+RQfgjiwDGuPi4oJdvYUwmbNOVGPvYjxnQNKMvNr
YWngQGjbK8kMhDQupSZ7BRPAR6fo7NXN9l50kDhFsXRYSMvenhEG4FIDEdJUmuUU8BTsOpyIZUXc
cShT7ZkBTyyz8SVXZJBDKyDObD1EsuWmHV6Se/eIpp/z8dcwcePoMwGo5my91HN96jUAwbKJB1FD
PWFdGuMNHIBorfO4vGjJl6o8x+VnY2bnDLjpgHtDHqJNVL2uHIppSsxVdFvTfFEouMwoulznnUDH
lKrMP215mtVddq/ETEQsxghgPJ4m+azmj1H1PFKiqRgqDu0ZnMZrTF4+pmpzNF+wz0jp5NUTGOMX
Ee14GmWsmJ1PP2pARXHCkUtNs9BSsg7cMSHsEFLtCatA92aoIlNPDIvftm1PKpT0gVpQ8d4POlMU
qkMBM6mfqMZ611Akqt4bRSORxDilZAViXZJ2rxrVowVUcZEq0g6OS090fhtmtJQyDtf/mx+i/8Dt
8dz4rx+eKMHVmKfJ1z/Z/v7pP/7b01L9i2ywU7RU7ISmrMj/YGOof5HYN/K0REWgLkj9Jyy3KrNE
MyTyuRo+QTTkvz8tgXnrhqVDSUK8RZFQ/52ELpyNPz0t2fPIuoi8YcmarvxBXBiztZGXfqErpLRs
1v1TcbOylIGxsYsOGw+ZuNL8MGQvvicSBMUz7jZgrPTawWIK0eKtAiusmikGwNu2xsVNJwK5oGVG
5mstyD7pZW+IcjD2JN1AqlWIm9U9VFvT2dk8lwM+pbp8VVoK2hZWYfqM56dZ3GRJXF0fnIx0Zzts
5miCLHnpCnzZDUY7fBJifKdZ4yVmwp8YV0QWN9JIozkKclTjOQeQpHJfathtVgbs3kvLNaOHdN01
rzml6O3kaWmG92J9gMIgJwcD8kCPmze/B1EZGgTlW5S92cqxBVs8u59kS+Wb2D83E6NzsTyj2r+W
a/48LLTx0n4ExVTk5rboP9VkQdNdPXbRj7rwmJYnRYqcqT/Lcc/I0Tuc4fQ2s73CEScNLGlfks7c
gKROI9mf76U7WbKfjP0cv5mMq9IEMJq5Qr00CJeTIiL4kG1J1q+uS7+1IYM0VXizEd1Tvjsxa8lZ
9YibQJGEcpcK36YBL0lVgl6RSG42T6kGH2S834bDSyK6g4RnTX7PySW2GdYcsgxl/Tov5mNdEKMq
KUVs253YfKxhduvGdKsmhatP9H6MqOGjYF2HjNBCKffsELP2q5uxRreL4ppV6Gc5pSQkdgfrp+Ju
WeEmutfqkidnaDBQ5Z8Q9O14mK+DSNHRvZxu0v2mF+yuyqnaI1fF6uzBLNKLpXsC0kXEiJmSXK7O
Qv9rHh4SBF96gl39vhybz+mcUKzX2jHQOS28l6Zg1yMXlUBXqHM6s4HPkr/LNWyaYf6hVdN+JvcD
ZY4AcuRNSUmyNj9zZ8CKbbhdU0JPbB9CrWk9sY2+Job8Tm2OiQ4CiZs/AjjpjwE/qWIPdbY1mHNF
ejs4OL7j9Eg3+NYaz5lBRE5Zzn1P4ihJiKsYlwp3UBpZRxMUWCQhq5u0Yan5NeaIrReUbU7YxWq/
tD5zl0J8XsxtJhnHELB7LobegCIvTYFpnIRuPInqQ018LCyYd6OPOd4VY+zUWBEzhLMsxnRYQLnq
jlXEylQkCSNOHKnUmYuMU2uYb9KuolzzXRAhofdXqQd2DPLFnhuNRhOdumhBpSW7Xum6aDAi5jT4
MdKWX/oyOXmYRpj8BRqJyvNMGU7VB8JU4+2y3DoH6S0hM6bgwAQgWHE+X/Jp2Qklogsgzqivgobk
DhsDr2z7W8/noWuNbQtGR8gKsCEIdHyiePGxq74mBRcVCnPN8WsURTfSSQCghayGXZA+aqXBVmvz
JeEbV5szGb7JbUiTh3npjTytQtxaso4NokUjZK3LQQ1HJHRrAslDeTBRrKzikCv15r9rmvj/WplX
VSRzE7+MqRrivzw17wv3j/Gfjsy/AjL++BP+dnTeN6m6hFOIegqcPOrvN6l0y0qYdYBKKRIO/d9v
UjlpOTpV+e/TxO+OTpWZQGLJqv0NMvjvwC0g7v757FRVALyWfP8tzft24PeTRlE2xZDFemFTAz4D
dDiW662rfG0AaQcuc4N/x1y34gcDshlMsq/bkKjzoCCt+EE97bl0ilNxisUTjaZR5WNwFBl2x47W
VwyLTkO8Zj6MvZtIW+u1mZ0BWLtwRuOX0dv4+SNUgrIfN43wSnPonUnb8mhsAVc7lvFA/+xnQjTz
Q9K+DfPzns3KXPyP2PEJlnC0G47TK3YFRm7Tk1xDTiHEvMNY8IoFMrxkP6TAAe9lNOgI9lH+xfru
ONn5lsuv/fqufSlntsHmMXw3aQCz9SOGwHtDGvfrGR6H6deP9XJCyaH+BrW4c2cvR/an+8OA9+cg
AUb0uJE7+ZyrN4N4oL4v8eWDShoe0okj0EH4RBLowtsoMq5sSJIvT4biIsZ7GR7XTXuk1mtjnEzC
BLbsGb/mZ/01/aAXcMDz6sBT0JxU8pL6XiZVR7s1dUFWZ40PpwEEFk+H5lc8BnzPhUOnnPXYS84R
KqYjBgCwnrj5+GggxSe47IhcFLG9dThidywxQ85e9quIvavqxTijn3Voc9bm10zzwZXRhPUE0B0O
ZeOwV5/NXxKZUiyv96xtnNmb6mnmZrVJmHWcySd7TFdr7Zg+0LzYNb4yFE2yFvgVD+ymZxTz5jhe
ug98VOwp1hszUISlt2QVv5FNd3pD/xd+uGIYdHNRiEsFO888u125LsF/sNsvcj2z5JSFd0zjTXrm
UsNeAQ+P236SuSaBmW7KM2IzbqeGnqAQ85QrgIvaTNV2+JS+JCxbr1Sm3BcBtmo4zXHLDyp+Qqf/
HGk5MJ1U5IO3IbJMoshvS2zvtoLCDlAISzOdxztyhLHg7UvJaVxH9J9fJ+laPJeLhzNHf6hMj4yI
dR6sU2E4BNj411XaW7b8Ump3oOeC2oXV5tNB9W3riu0DL93yjmO3+4j4WzfMmxuUZykYPpIP9RfG
3sWvD0CYhvdxhJoPGovKMvdMXMSA2chehtwICwvgTj0YdVtAeWeHDHyAr9D0VL+xz+fcgcwiP1Gf
O0iBBk6ZBpVfSninZujcEi93Iy9imZvtRY6mbFsibn3nXFY45Bj7bMzIY+zmj6zQByy8xa79XqCh
5L6hP+DtlhUv0R1rb4h0OVIDORyptvUQ6uMPEahCthO/eWOK+tq63auceRl2qPeRYD/xODAhABbG
J/BcluhgJ17gTzxF+rhZsmD2imdr8HPqDxWHrfQWwY71M2rE47y8CHRgMnovTlyeMhQ0vgZSQN8M
WXZ7Tu5kFzbvubnDwEvZxHE28dC6WXMQ1GAat2u4Rw8g7h0qN5kPMS8LrCrthTe8PPOsYPfBdsO8
cFDLBNNSu36p+43J0Dpt5B/vZwwM0VUMyF73xcuAXZmIy+BEmRP9JEREA1zktRs7I64m0411v0AN
xF7iypPDtkr8SfgmpQD5N3NmW1THk2bg89ciffIjCpAnvkoLGr1hV3j3rGpYFLH3YeL4jI7RFsxI
+gkaQHLOyV5hQ8OiQmWlZFW7whdncNHOiknCmaKtiJWSax6aOMCczQok5wQGI+BPxgVXQ7CsYBWj
fW4LKM/loSQdjXoDmlvaC7YCcuAtvBxe4AIu7/KjYNjDq6Z6LhmTd7G/g8nybNexOs0O4upNLIEk
V9Z3GDXZmaTbsvQHchV0hVY+Gn3x1nytfgFco3K5h65egfZrZxcCJsRIVlfG4r6j3nM56MlGNraS
7LczsdgNBRTkAm/iOXtvKC/UXO0BdGcN6F/BPEes3YEkcCF+7WAjT530Qzjqm/KzeG1gP8hf6mPb
4E/fMTQRRy+fuXcNT+UnrIBTsaspNaGDIXGX1KGAp5VQn20Wd4ZdVWe6G3EpkufJSTgXe+0pxp2/
sd7QKowUtz8QugDFGPU4087m6GWAfwauu0DRvYRphlW1vXhQY8NPdS/zBxI1f4MkM3oMkK0fQbP9
CfMjEeA7vCUk4uJSKVvtidX70yM6EpMQJKQrueqw3tWa80vt7N7Vsp28eFG0H5uNuGfGE2PuiwE3
wDLf6p4kbZvRr2UMPdsngENk0NhOvmFHddRXAzM+vYYLgUqqLpXn/KTlzggOcCOf651CfQIWxXvP
YuYQOKO001t36+myY/HjdF5ykb3iwlohopHTNm8FLdAeHXFX3l7jOuO/30gPlt0CfXqg2gGgUusk
3xGjgsTsyivH9oNyBqp/MBTejCdeWsSuUfTNcNuz3ytPY7EbHsEiEH5RzbNs+MY7xAXNl1iI9WBJ
NpANe0hQuFRT595sYyA2uTxvlvnFar2ZFW6fbyf2QXP9kwjwnmBWTk9J/daGpwPjJrFkNlnC0ULY
17z4HiN3LV4UeEFdIDdPE71w5OhZdLi68EGLiRDeyF+sypu83AbqU8RzWd6a7+Ex3oPotqZzOO4U
xReAzlSsumVW7WRrja/5QWcFHO0qIdCSc4fEzyakvSn5FTcRDeWdduILWiyPPKzADzeATVhZsbqj
Dnam2WafMj7GwZBditqb613IB7RmCrlO1aFXgkF1QILgG2KVul8UzuTXAv8YvwDzDuG48CFRN+Mn
R1zs6dYd/qN/UUoKu8yOwe9Ebtl/DHowTu/Nl3iugc4HQkTTpHhi0zbU52V90fcsZCH+IFHqzoiZ
2tNg4n+tcGkILxBcri5d+NFRztzv2sZmychnLdY3AcHgQthXIJ1TdSPxPFfq7wgPhxp+UPcjixdj
9mlVWPpLza9c8/W/pCo1Ic5uR3HI/EQv/QwhoTsCHyyLHf8PDwjpo35o2fBz7GXbRrqE2aGdnQIz
Fcl1i6JNg2KS6MJmsj+xmRTTh+6RjR55Jbl3kUNn9/7GYPTWeVZvIyQg+T0lHJ7s6pEvzr5JqTxx
jAS+8YNJeVcHNDCYxCfaRLisqLlfBdSURF9olAjbBDaU43pjtSN+KDJVZs+CV1H1NvAvScMVC+w0
HdT5oRme9yZ5pRfk2kS/Tso7eeyVxueDgN8lcZG7A+uZlwg0xnpOyKk2Tg7HLH4KWX1YOdfh9+lq
hge9ell5Z3lHxKc+fuanp/Yafen0A5EkxdrI1xzEjMBHUBNp/vF0/Y2bVrOw2SQdQ4rd58733zUM
/k9dLSFGgm5VEaZMWgz/lTp6SIfPsvqj/Ur64w/4TSG1aAoRLdmkfeQ/SYW/BaJhFquSSKkh2GKU
wn8a82RVNiAU/j2R8bsxj8lPVi3wh6S4sff9Owopg+yfpjyJkZHkNbEPJk6Jv/nvp7xyUjvaP7i2
00+Cp8QkBVvPR3mtT2gvYf2sVhlC0nIayjwoB8HJcsJoBbhDiNXmPNhArRtyRGVuOGHbe0POA5qN
fQs42EquEQ/0Xph8URJcrfiOhrOVcUSoH8tybRg8Gm2v5/Wuy9VA4VqpZgkOH7yULa7KwXiaibMW
C7Hermke5jZGkZWYExdIgnxX9Q41JR95uyxH6LpzV1o3S8RS0wqTnSVYmyhHTMbYoimBr2mffrUz
kaml0x56GAHYOR/7JnyAw8siFp+CAk9M1rZDpZ9UCtzV9Emol8euib3cMv0CavkAfQTsu7+O684g
/zcYIIEybGRtU+yNqTksLeVhNGEsbJLxuO7KsTiMU80KCXNEBl0oi5WHlbNbGvDLxw19L/IHLyuI
XoYMXpdhCIOhvi0yKybqyhI9AW4LE0qs+e6mb0MBSwRSURKSF2uM78JYyY5/LR1EIItbhGkE1F05
pXFrF91ZWzpm4UZZNEVjsGmmfbe259iog17NOKZxQ2SLKzIPN1JzilLhpaNcJZvFXT9+qoiJI0HW
nL6akPE5mS9m7asMhwXQeCH/XDs9gNGXw+/JV0LSfSf7VU3gOpsIreKD69j7S3P42Ma6I5Ro8Dr4
SXo7asbOWKvAS9HCogwEyTonxkoxxQoGrZL2jF7f1IyDFl1TPW6s/m594pKw9OpjeqdjKPcskWPF
cM9axt+69juKfccpe8gs3a9Muon19Pq/+4nGIpqtsyYCBLckWfmXytW+/bjvyj/+D0mAP+pXf/45
vz3YsGyyI0cVI4rG1vu3RbnyFx2FSuHhZLFEl1m6/CMIQOuqxvpck6ljoi7j95sfxbg/enVTZYvO
fvvfea6xDf/jc42np6qbGlzau+3V5E/6/XMtHMyVTROVw1pUMkbnZvVVTNIvI+JYTOvoOzGSswLC
mLRxz4hmaO9pZr4u2BZL6ixhvu4MLKVT1DxmxB1HJo55JT4+rttMHG91T2mE0sh+2cy7aamuQtEe
zTZxNMZ1mThBRVq8nrofY2rPRSv5RUkL1LRfYv0qcXRXLXBule0kc6oRGnzLxG9roQK9zT9UIi9s
CGLPyuKdkSLeRNdpnm6DMvkaHTRNntxSAYh0DE6nXTaFEFGQYEICel5N7nRMiQNBb7V9ug/FirJQ
c537vfQSLxPXyHEiqirtZVGlILK09myMPWEqPYsAmcmjJkutYyek2AZQsZL7T7jnlQTLjXo0q76X
7ZL7jSgpHyTT9jOVrapmIb0blDiDwdQitkKTAM2rpbI2RVVKTIz6FeELXdia+rqdsV4Vs7KfFxEO
lbYXlh7g8nJLItBLneVmevg8LdFXhkRkjRpNFGbQLekr6cUv8j7YfrOgROMe/+p7YGtPbju1eL6q
oexbPGwjslJqfirjFaulcg4HcFLccYQpPmpV7SVso4tWAyOluen6QUMJ0bByL5WKW6ficRbNi0zI
q7Di7cxorazlmbcMoQBsRk8iTqlrtvXrOYQjoWQxHwHhqR+KQy2aKW5E4Vc5EnsUrF9RoXOPJ4qd
Z988unbSfdxL0crq3lMQT9QVCYtgmhhWN12GClUQKIjjYh8p2a5fakfU28daiYVNNyBLrJY9W5mX
TAOowUscjl4jfy/6dzWA5yrgI6ofivQomBaveOQq5rbKxnOIniDwFBfkBEYCdHA9SbZWMgVWl9ht
Ml+7FAKFoW45QA9aU7kohUnDMBEnjt6C2e1zEoj1SaJQNqVbEpg49b6fK6eBuDDMpA9zjgkblQsX
uV2kph812b6CJALHy8SlGOaHqsk0YtP6NWYmSfUDWxJWeMpb2+GtkCVHztQvvVsCtQEKIlo0Pv30
Uutm8Vnryv00f/fZytSHaiDkb/XEQGosxdOciPuKK0Qck6ah80wlkSHG41nWi61ldjiTITEmim02
PYjb8BQniHgJjutUYSivgAhV+jECn6vRQJPqMyoT6cqCdAQogTqRH2OZAVTs7dxasVXgm4EXIVMq
TAzNi9R6O3HuD5gSByI6upmAqVCPHepuSMXllHoW9a11PflTSpq8vY357KoJTQFW4icCFBTLrdqr
hWkmUp7N5VeG4U7k+FZh12Xyp6BcpETw68Gv03rXUlWSpfHWbPAWFrInjAWfS5qKLWItrRXEHVPp
/+7jjksxqWf5ftjdn/ecOf+1veH//kfSJn+8v//pv//tmLvfjwlD/GPj8tv9nT+PkDfHDAYI6R6s
+Mc5h++AK7pOGg1suMbu5B8OB1Ek54DJ4Z6F+HdWNAS0/3jIUYjO6kgWWdPya/zRDGZoka6LsYbe
kgXxW3PKieS4I6JtCjdzW1kXVfQZGQtt16/7WNyv5q+8eJjvFHEzWHlIt+anZX7ypK4j0a6Fd2mm
TQmlbzpYQ8A1dQgR6j9F9IhsA3q0G5zzJxevvRFoh9oTTEzxOgmnO0Mc5MM78mIOymwdHY6bQXxf
2aDgASCRSp/F/ME/kuqKu7w8dDV1CmBS7XY+NYXfhG5lnmJCq0Z/hEo96q5EfRFixXTt1jPV1aUj
Gi9q8tNqIHt+sul75vGjNjd+hEKcVMWRm4Fj1MRfVn/EDNqUWytg28yCdECM+LVGd6CbCSthF6O2
+tMufFpnj0yEdlug1117C5/aJt5yv5R95T41u8mzecwPd3hqd1qY+YGhUQFwLJ6N5AlTLXD0+GiI
L5YaSCEE1Vi24UXjEzEgYhM695MgCeq3wvWkwNqk3rq54KO2OYRZfbmUgrN/sItXpOR+zyKA3QM5
MG1PAtcX77WopP62eKTw5k28pguddpsViQt9a/FWZ/nQPN2gI4vdU++UFeQ1l7zbpXItAhwqPgFS
kMbWFHdF/6BDaJOuQ3oTwbdZGMEruBCsyFuARKB8XglLIpd25qu2IrgfDP1DR66wo82DBJPNoM3K
Hvpz8k6Qm1vKCOQeodn0fGN5gGZUZXv0VFzbUF6vQuTND+BcxookyfEugZ4S8zOXrqh4AxySVD2r
ymOMPwFsz6iyK99MKDMz0cw+BJtTu2p14LSaX5bS0Wq/BcBBX216Xgl3RLfUaWqvwXqcPw5HC47+
c8gPpdILWQem5XdavKJ/w5JtmmfTL7d8lgjwo7uK28p05fgrB/IEyzzcS80Oewyuxwa7tIkHhzNk
dKmMX8ZHIhfTsxg5ymmuXU6zWvWm9ARxtnhffojSZ7Z2RP+flA3QY2+tdzoEmXPxUO36M4kFZZ/D
6ztC16B0w5bAbuq+wY2vg72+7YYHoWE3ytYmZrMKa/C1NqkDhSx5iikgxtHX+5sXUvnJNv1lTV+S
+agWAJXPdXyou1sxB11+yaa3uN7JrEaofXf45cLsopc+cDIAgGXsZPKON02RP2qMe1X6JVSOLGyj
2ScZQkFJg1+7kW5p/srxxTmJZ9OZr//JWALlVGaPQ7ZPcsqldq3kzmziPprZvtwpfBK6b3hrn2s4
/kQes5cuPFMdpLBLSPjhbIJXJwpmADHjV5+eKQCp/M48qIzE8lkjFmreKh4MFOvk2KXv/W+ojrMN
YWD11dssPuojTM9dkVAZ76gW5NwXA1CDGzZc+7Ccf1YLle3jR3hXKImEGCvuK693lxacObJxStuJ
Ya/WSWoVLsdemZJCosQAJzofuUNEd3B/WS1+pNO178nE6nXcLgPuJOqZJWT0WOADZb5IOPKrUxH5
oSeeGz43tiEeo/ih119p2lEjH3qZ/CYhmrzle9K/ReVt6xeYLjLvZGApz/h7dPsxb/0kJjY0F/YY
3nVslhId3faHrrJxdT5L6TZ9oB6mRNnEwjL59HIXnO8CPQzjBlvmavH4yZRdWO7b/Km5Jo0HrlhR
Ah3uI/3OeMMjZ5Upxg5Lngjg5iDq78rlwVJhUl7KD/VMmp8qavk8GUHUBqF2WFR6c0An9adlcCuk
YRImcJR4pC7IpA5fBeKkIaUBAnFa7PB8kvBW9jqcgDMKQv5K4Uwov6ipu2H9VS0+JUaxJ6TX/AWx
m9LWWuNTRrBlozgSZi/kycEhBPZSPeHg0Q8R78YhaxEr8MPgQw0a9CIffIQAojr3GiNIf8mov5VX
QwIV9uElZzNCHukJkflXnAeyV201hH/mFfoQuDITExKC1QRrd88+8XiicCm1Ti+U8hzaFyJcxi7Z
de8syppjVdvswoorjwJh8Ag1xSGWfKSss5kAmV9P8bNF6UN9LKUdeDk4e4jmd4Sv32C5IedNTS4j
HumlDukKEZmElDsIJDfG7EUPxK/0QeGgRbh9ES7rr+W13HB/pBnAfzFbF6VMI4x34N1WsoDc2nUB
mDzesHQbrnUqWTUnnBhEweDj5zcON2YsGJkxv1K7+2oKFmOsKOIg3U8QrVSbOy5k/7rwU+v2Zdl+
DSqXBajLNnkLkDpzioDNPImsxVXKS/3B9RajMpy8TfW9lrekDxanlP0gu0eKajptNqx84LfZlcdu
QN10Htvgeyl71+/oI1q2Jawz9gWiIwf9ExhR33hrhgtFEdOLPT93W8pIdoRrFIT/xv4QK0Ic8Mhu
gmlHFzJBJ/VleWERIAzHdseFu4FMTM7lQmX9dBUGl9JKQMgOIS/ZHsQt9riu9VTjHspTdScGEb94
MBU58qLQVUW3yV7LR4O7yKUfffIpzOsED9VNoZxpLM/lWzhvnHDmOe5PRCAfGVaGhtO4PJedG/M+
KVj/0u0wgQz3s8Kh2GDbGQ4JzuTQfkH5grC7iSuP2bO3+/DQVEENUrbxVGXb0f1ieYxAEyVXOiOe
ow/fhbKlI5ykC+n0tIdAuhn4Jg6e0m7F7gGLaUJ9/bgHsFgu/tjs6UcyUl/MHiVe6shngmanRS9Y
7gLClhlYN7xxvsz9g/ALN4mNSc+SwztfRJfBCuiO3UAkC6JvHsmmcugAxSGtEnk5RWZAyHEzbaBi
2FfMFJsuyJ/yHfsbGpfeE6/5lfJNPTafKjP8X7eKOavhyplUPyegBz0Q66fs0KOZHip3PqjvhObp
8fhJD1yVjIB8SyAGp+mg8BTfSB/Vdrzz5YzdtGe3wL70Uz6SgqRXpMMMA2eEVvrttPkFLpe/MuQW
qGbtkTosPJM/6ZN81DsM7+x/NoTjHDPArfIipjYHRXmMPPDPDn+X0o+cXy2kvY90l3npLhBfqiqw
UCKqgEmwBlF9JdDDqSIQTHLrcVveN0GiHfszYccaKYNnjsMCMoZppVuO4aSUkji6+Yb/BeNByvr2
zkushW3DtWTYNOIjTZVDe8N0q0VBhz9FP8mYdCcPjvKKGxX5ktYarjFva6JsGg7dK8bc3I+fnBET
bwNgCHzxpvyZPtlh8qhAlyne8ifB5wud27wWob/0NnBLzYU48xS7GWtzFwVoiw5jvz11ewU+bwIg
gav4su2ftHhHw59FUH/yivliGyU9Vh4YxMACyEAiqYQ9T1Kw2Ru9PRIsgqPAnpsnY30HEXAR+8rH
qx6fE4m1F0C47KnSH9rr/fkTkOxfWsdc9wbbT+AQ/uAl9rbjm8kd+DC7kDo34BTs3i/OuYtzl5aG
YWsBjNzQUxJurHdofJQ6E7RwJ8wAp+bAX1v8mog4j0CCPvnrGhyrlp8pB2q2QFwTwOAW1q4BeBt2
vMACeSydskMx72X5/iLO/B2OcCeGZ8U694Q19QDgHNOD7O/X83rDIwLt2WKF8KWWP/LHwgW59XB/
1N9JvF3rgHKC4Z0k6GtVsjzINvJ6fkUBZBNJYRnZDi6RcYVjwmHIWA9w3Ga46vVPB/2IPONKiG3P
GKHjhio5PLv6K3muNl3pT+3nUZzPXKaH5SxXri5+pOmlPRrAQ+8JtNPcvxnJ0Vp2DEkkGjWPXiPZ
kdz6Q6ajDfcYRIr0+DDualc5Il34pDAYFHjwhawli8fhAIycwOTE0DAGZNua/iQuDgKlVd9DayDw
2mhrEbMjWSFsSZOFBim02G2vHGtHviCffB+foN2OXuK1P1HJ1+mXsIUyZFec6+8cJOYNYKcRAA7v
SEa6uhJgRr+Kn6fqO4F8yUgn2pzS0LaoleFraHoLzRObxEmopmeGqOx2x9KIrH1Aqo9UCn4iO27e
qRuPg1vhYfBx2BrccyTSyMPaT3Lawln80x4ep36f+oqyManeoSi+PucCdCC3C3cJOELD1ianiV27
oCim2lJZQOBW/qyPinmwOTms8zgRPWwz6mg2LKpRm671fApBc3I9Fj+YkRh9uA3yvBfEAwdHi8kA
sl1zLzjGjGgPl90VZrYMC/Fw/9C+IyyFFif7RsmcYd+IWKUcroxFdZTOjGY4yN70dzz/vXg/bP8f
d+exI8t5ZttXuejxDSG8GfQkM8Okd+UngSwX3vt4+rvyiNShQeuCgAZqgaBIUKdcVsb/f2bvtYms
+RgITF6I1w3gsOoowW/d3v9SccHa5YZgWA/TAJFg5xfEYs3O1MFi2wQMhInLBSetAogDo8vaiTQv
xb+J8z6lj+eX/oS6LyFqoCAVcjGYGzw5KQabPbVDYDlqSuFMFIZdVo/yedibiNpKrDMonBtvlGDd
2hb+ad1wauMpmzw29m3xUL4g72dJz4vjVfM7QEAaagUF5FAv/4PHSH+nHUkS05r/eXi0qm99EdS3
z98OkH7zkb+Mje42QgM5+33pi1OPNe2v1A1shAzXJbgpQLjvQI7fjo0IL7/Tsw1Fx+ko4TD8OTbC
8MgamfQ6Q2GzYf2V0ZEi/nk9Yil3lyPbGJXvRL9Plj5ulygPmv/+L+n/kletZbluYQ+h2p5V2jXi
T4PoWmqoQePnOuyXshQ4sMMIwF2aiMRMGaa7oNkpprehuuVIX2cDlWrLlD4gjwNijx8spRauBuyl
OxMs1z5mZhYN92FkKW4XzARsC6tGFl5wzi3Fu4opOFgUw2Yhr+u7sZhSZj6n2XAyAppQSaTbjL+6
2bhUFGchS1ELAVbHQEIjk84Uoo1Oq2CkGILT7SR22zrmMjcQHmIaFIVuYwQxmRLCssCJGMf4V8Ym
I+x8YMVIeVKLT6M6u4zFj70v0FvndpQXHwLhrEpQr/PM4IlI2scsJ/0IrH8dSvuejSkL43OvXCZL
XhJJyrkj7PIY/kMknwbUjnpVnKKQzCd6ewFRUtm1b21hHGWTDiSD15qTmcRADLhCIohOqXEYxS12
bxFcK0QgdICzT2ULtAAZvxJ9yNzGEmGxVqNgg0SLLX1JCswijNl+1Jz9sXKVLIMsyGI4N57nUueg
kM+JZTgSDkR1JulmRHrLXYc71KnFbDunsjcG0whqhFs4O8364LJ534Zxt+jyAuxytsxbXN7th4RW
Mbf2ETBhpJB+FlwEja4sUWbP0LuLCccbpsgtUDA/WBJzJYPF99x3/NxJwyGjwT8gJbQJQwc6155Y
WBgBAHnLdxFObYMdwQ+aZXTXJBnZJh8lfIUq2+rMXBQlhFMC87RZXmpclV1Vk2/V3vq4ukhzZQNz
XJSCegunI6P+tS9FX0NV2ZnGG7PJa/qAZvZAvp/rUYZbbfSPpv8ZAhy0rKdcFV+GggWzLLhGsSn8
Pek2KjTziPxviZEmAkVRLL2xuJvcP8fhLQW+pSXSQo6Dc9tUX2PWfRq8LE3LqIu1i9ZJpymWN3PX
u0rZXoxuZF1N/pBeOI21TeNxXVs95y9wEfFCAv3K4o0Gkrxr1xEK2r4OThg6tqXYrisdwTqJ6iHv
xQpqSzuXS18I3C5pMaoj5DTphAYmsjRyjd/CpEY9rakDBi1oMVWx0UlTj9rNPIMDppMSLIpoAsk0
/xLSnqdD86jmtKW8q+92UT3RbR+4LIbTvRomHzWl6D1c+B4722nRsrS+oUq5JigPy8ie8xgFLN5P
hS6uzg4BVbPVM6wQTqlaOKOO+V6Prr1PsTcxipuke+4g/qHReO6M6lVmEBZzwypo+mXGGzk31pQn
n0GNQY14OlWb1iNROm34EQUEqmUPeVgcyJZe/6sup//VjhWOScIUWD+oiixyhfzPdxnr/vjrt/fY
D7/KHz/+H4sQ/Ov6/coSFbBoyk+rp/I3vhTQW5349R87/Z9rEHRNaKq4UiUVMdPv1/0qG3rr7w4X
stv/yn3293V+kU7wCtef//1ffNt3sZSGfIBvjX9qf5Ax+VOQi6qYwKnGeoYpq1th53kV9OmgdTFz
BdA6ck2KTkrQp0RkGSifaN9Q33folFtQy2p5KprKzkd5rfTfCgevKgdoAD5naJdGA8RaYh9djeGh
J0FvqL5zoPJWSkmtoZzF5RfjwELtNPsPRv5aEeAyPUoKvrIM/BGiGl3aiP1NMoAAMUSqOQMEY/qu
7qbsvFiqE62JTGx4Wqw0v7Qz9MAKeTCl2uHdHy9S1i9TFDHGABGaXX9INJdRtcS8Bgzr6M/8VcTo
b8qNpzwpnCphq1th7IzxIib3FJiJK/C16d6FoibzlTK3/GwUSFbkSPYDSVn19FiaqA1BWcVBCvZW
Y8DxVtJr5dawbUGRDHG3jpAfqGl7FLKYserF4qv49B6VPpGmfGqJF5PRg6pk+ejEQ83Ztsw4GlnJ
yxHsXJrgMuiPQhW9WVH0VsjAqsCsksGU7uYBDADS07YND3POnZAzxm1Qp3KgruWRYRiG0V1pAf+a
CP42QjT/RWOMq4S/W5QUJYqKEkvvjMJCyVF+xns/FF0d/UWqll9DSlmNLkNHn2Gyww7yeh9MGRCA
fsO1jkCeDLmmb69hSG9tsqRuJKbW5N/o+YMg0ADV2iZDGaIDmIIf+WKWypvhZ6JtqAOExSi9CpP1
obQIQomyZ53bFh9pEaa2bwkWc/aPSsWcyCeYE+gH5hygeZL0j17HjKhlcNhh0j6oobhrRXI6ofU0
5VUTmBu1OuI8bWw+ZO6Qf9X5928q0kQ2hOCRitOCxHE/gP7p0ZbH0f85fbXQ8j7+vO3942f65ZDD
f86JxDL1V5THP8p2nYKeEGoYp7qM8MngYP15zMFCxeX3a0FPMf2zbDc4kzD5iaDA0T79JT87PcKf
Fr6iznGqIg7lL16J35ftjZFGylQD0DFTVgQl+LbKwNRkIF0cTJHYLLIr494Jev8i6J+6wmgXpcwA
D1Rli1Un1arGJlaXROqJS90sl/2IAqmvwOmU+qWpDkmPlyo0nFJBioBvIe/OA639PJpeheB5hG7m
k2scBDtJGL8CS1mToQ6Bb1OmqNVNu8axIGUM8+tkN6ZyZ2sULcQNbKUmB0MHNBOTU9EKrmRt+9bL
LR2N4BTC1zNWAfrRBlBSmwxbPRS2RtGwee2fZXBKbTQ/mfI+YVmll6xQGC+LXfHcjuUekcV9bWx8
tdTjqoDYRyXupQifKzXddD2upWisDyPw5B8T3ighyWvNz8jIQX0VJBLmjQaqas3JmJt22+suyqSW
RE4IVGNtF0G60yvlMjJq6UJjlUPrr9R6Ry0LlwgHGHcLPDp9lJ8LROWF8RnqGvUYAUOCvy0KUs/K
iImzf9ZkwRNm5vI1lA9M8VZ3TI35jW7wbPX4pCWGlEU/8+ugQOyqzY+aUEN4M5fvk5iR+VhwIWSb
GCOw0HthhuSJ/LMkPvlZ7xiMPyQENlF9FUpjUxpMbIJuaTa6o+QF27HqsZ3kZ8tP3syG1ef9RTWD
YzUSSopG1DDm0xBarmIl2ymCxYocIqLd4suVJCVw36QmF8JEbvmovOlSyJhwKkCD4LcRmSOWariN
uksVDdsIrFo6MiATknNBuJ1fy2uc4sOdiCvbs/KpdNM+mGvHMndl9dD6yXJgwEsMtNRfwpbGA8np
JAU7Q6qdqeWNQmhRIAQrIzWPFSsfyf/+Tz8IZbgad2qowSkgct78k4PwD6OKHyXeHz/8H6cfVZx2
/xOccVAzqNf+gQpl+ECNJZocZKhafpfeRdEF6INiU0TA+XutC4FfSERVwgVE0UC/8lf0Luha/nz8
/e475wz+7dQiaIZ+DlLmWXG1H9AIKxddeojXYrJh8DttTORqbmYddNLs6VkZ6xGq0m4B8cP92UnM
iuNrPGwtc8M+DDW4REbhpuaxzmzL32TZqrjp2UqBnrEiob5OHQuTFsaJhSAzSbQLzF4OB6Emr+oH
PHPpJ/L0uSXDOqxYNazIXt6z3mHToBOJtcJp2R20zIkYY8PG4TlY66/I4CXbfMBuR2bxA54+hA1q
4tLLNiIk42Wh4/VbVcq2z/cSogFPoVR57zs7QZ4BR5ENhkqU+iHqd8GWjgz190ouiFbZ6IdG5yk8
9dnlemafsnTe2BK/DFSvO9Y+kKDhe6DDXqh7FmBscDmTEEdS1SwsYgMUkJkHQyWy2Ms/MF4D1iSF
xRubjWoeNGNNnouOmobpCcCyNzChiGaAKs9End2pC4t4dozAjT8pWvNXsq4Bx2uA60BYKpBMS2f2
sFBW2A9lW4lwZhNfuzBCl/AAeSa1wb7HW4UrWUTWTtKhrZAQUBM2umjCPVLEqtsZxHPWew5/lRQb
n1hMd269GYlnuknITAsQHa7RWKiyixaSMShhxv2OGPbe9DCR6+YSEiVToG7ml77MM0yzrtDY6H1r
cx2DkMLHx96KbT/jXEb4ASwFu/10kB4KL4rDAUmgKQyiZ+ypDVBPp+5PGmQ2soP3+vCaGm9FsRy+
EhsElo68VvByIo1hdGDkxYGZuni93yFkLeb1cKNX1sE+Wy6hwZ8AQhVPZWPrSLtmoT5FkDtw2iIV
3CFUtdV7VhZma7yO0mKfHdRHdjXt/eeAUzHg8d1qO/OJ0ffjvPOZvTvjkZlBVHANO+qTJvPHFkRe
V0CWkpXPiyvvQybdhatLnvAevxAOR+L4J5kBLaG9gfNWRIwA2ObdbccDK1wiWMmtxYdABe00FZoy
r4a1yAxjrfoHwGFPM0Gtgp1Jx3sKVgSfxdxXECy3SALItsqtB6QR5ikkglvd9woIDuJmyGjD540q
irX1FZdtIbjqsDGsU2mjCEDAEaynIy0W10sluKhkT6gzGhz4tTcPK5bRDDV0fRdNTnzPBsb+X1Kj
O0QHxZoTyw+KtiAPIvZSMskZnSyCdbKTP3B/QUCzzjQWfBbSaUcirOoFNykLvOkjBgOzUM7Rrt+w
f7YDF265Tdg31nm39gizXvoOP5jqyDgUFZJPLTztQBhRHmFaoeUi2UNiH+dpzRLB3RPSAgizbbMV
Mk/SNqzm7sZeDBKL7mM0Dw02xp7rEiilR8LHEmXI9DmSKEcg+xukdSPeI3qK0Ows+GcP27BbPgus
XRjDOcxdG2NdEtl5l2izbLdRmwwyO8vldIAxA5aruSjb4ByvdFy78Ta8QlMzhUXyJj1jsy6PubhK
V9GZ2DaF1W2/KolQ3fGCsHuZm3swhsP0R7vcc+tmB6Fr0LsQ0vzORddF7HRZbF/nm6Jvo3qvpfd9
JsY5UtnZSLH/3bg3BAYsaUvtNWdGSjTaQ7VOPb1ZU+qhIEg0sjTsUN7fMJYCGNLBoRQHs3VZMiG6
GErqixWU4efBKXYBJHaOfGQFBApGRH47TY1CYQO8ZwAVmjrjDCUGNwiHIXQT0q8ACNgpjxOhL/Ui
4HvGy6nhBiR7aVkhFpJXfO8E6lEds24nbJa30wdpAcBbSUYLmLJh5Udr2O5Q+ozf4S1oNohyOIUr
mOyLkNUZv4Vwi5e1GJZZuhxZL39LlxbvHf07r3hn999C6+CoyYQ1xDfxOgiuVjnMJ6TqCmIH/zKy
KGVFhiBtOllvEonc6kr9zGP04yzZCPXF/SvLBL8sxrdqTYw3nAbTExtPH7dzuO9x3PxY9C4FDO7K
hvd28TDsgk+bUNQH1nb81EXgEkg/kv9GwnHt8Eiha7s/Syv/Si01cr+BYgDRYGvuWK3uFykAe9+p
WDyycBoOAC0p5rTPwtPt+Sgd+5fqa62Dl75SLqqzJx6ao0J+cb7OaL+rBbbL+BhoR1zNTfRYSucK
BtS0TJNDoXolwLjUBb5gvLavLOqSBDWk9CCSFGgH/dr8vKtRsFEUburdaosZPdk/K3mlPbFqFxKb
oWk+eqShmbzIbC/YBCz7/fyoEqReOCqKuHlVLkkXaK4S3FjQeiC90OwQSYbh3gNexM9szXuOcp7M
anSTBw1IgrQ+sNgnChyzEaOih+o0Lyt22g/GyEGzbM1lT2FQsYQtc1CFu1TyTHD+5ZKsbHck0/ou
l+lFG9uvTwjnl1LtwhQziMOePdUYyq42HHrWJzHlCEXAlQ7k0CKozNc4UMvUE02P4XJ7E9xg2g7J
bvpxTuGVLxrWuqvkIcMbApUWitUP//bU2rw4sPtgTJWIQAGmz0TRYMRaSuTHIXBFVtPfibziw3gg
tboHHmYtFbAVI5fcUomW1YPeuaG+qO50wQV8sEVzwmdvudaE8/VUPPv1dupdoo1D/vCJOTbPKXEu
0oZQP4+3/8VObwGzis/2VjAHgrkQ2wzNmfQfLR1uLsv6QMcAfMB3Cs12jk+ASXrD7pS1BogKDVK+
GD9IYOwHNxaxz21E0MwQE8htLm1ftKWP5uDvz/jvkLmzKGnuzNXliJriOaZwWM3Y5khCT9ajtY7T
HfLX0PbDPQVBry73tHRP+4xUm8MwrHSGfJ072PtUs0d5YXKzNYv3aiE+KaQ1Wm6BaxGd1U2/pOoJ
oy9hIFQ7OC/Et+xZ4n2R74gKAkaIvMTyPVQgBjWV5mLlZ8MK4pDcZHAZOHSVT6gsXP6Cx7iLf7mT
AIjTWRggYIW14AS0cmDYbVR1LQKunNC4xf1TL73OY5sRP8LWlOnikQ2FS16hwn768b9UXnyNYcGL
2fce5MZ03KBQCbhRu7XUeUO2FsfL3J3R7MSGraK8szaWuc+idS3tCHhVlBUL9njfEnYdb0e3cqR9
eza33RXRlJdvWnfeT1BGeHyYg95VOXDer8UV0IK8lbdkxW9Vr3DyzZOl4I9wcyLpsqPULcRhVY9O
8d7nDmAxRBlSTuI1dhZV/pfN6/8951WyhdCfna0k0gQxB/pnbdq+a29/mMT/+cN/7pZNpvtkLIOJ
Yhz1s03T/iZCYYRVBSL2FxzjzyGVTvAyG1/5l2n8b4dUuCYgR6kiTgIma39pt0xsxR+7tB/fuKRr
miRa9/bv910aYQ5GKAwQ1OrsqFwFH/ssbJYXo3gopPM9Dxk4fv8oNJuifEoSz7oGhHul1ybYM4OY
rCvtHMoyC8zHjJX/mmLXrc4i3JeCjdBqbDxSx3wirhBhAPVzhXaDjhqPXudCabeuyfDYJm8vyPPl
ZBPl3wIBAGL/6E/HTN7k1YMZLmsALIzqHQbg1Hi5PYGAXJBlTCYVo94avzKMAUavDStf9z502U0p
kFkH3t7ATdlu8l3HKVmvMzqdW89mttgbyEUnLBEImh6q8hAor72w0fUtUmdNu0jxoy8/RJTMtVNC
6KBcmbwi9gokGUxKNlABMjusvHdrO6QM6DyAOUxAaGA5KBp/G3591wpwpASFm80kaj5CUNWB3Ei7
viOw/kEfL0iQ0sBGZ4yf91H4mF8gLcG4wkXtxLv6lXn68qElIbSl3FpOsU3V55PhKC1nlbPj3uAA
TGwR8HwktJ2h5fiB18Vu3SwFGkd2zHBLzqodCwyLQPW0ni+s5VdqeyaOxWMAGDdeZfi/FrWyNnOn
0XeFQGinB+wCBauwvLAM3qijqwYk2XjSMx3wWOEoQ5W0spoV4yYk8e1DdTG2GuaTDb5kQj625bEn
3g4g9juI/magHVhQIA+vzN1kJMU9/M01rxa+71a2oWEAwei3YrChwqoJzSUmtHBwUsZXrA0xm5OX
NDx1FO8kbQ7JszVtQYW1CI0UYnCXCfRLrmsAJZBmGlIG929ORGW3dOjc8GHriAxvybBWB1q4Dn/A
F7QeUDrZd//B2EAXPZorbJBJ76EyN9gmizDgmVvaLIFU2JjQ5YcNvgFCi8gYnnQK7rt4W69eXAee
Ph7zvfjVVYvLvTuqHtEBuxSdbO5L67ETrgSNxiLzPjsSrjM2k23+jAIdDtCkLBBMQ/hAzE0nInRP
JiHCLTgRVjMOO+6AjN96CbqCcKYfReyllpbRW8VKmdbTBGCeOii5vvwnIFIxMdz6oZhdw1+QK7sr
AP5TYLwew5fBhZuSxKhMB1bxp5bXWB+v6ZbmJiCZqtqkH3Q/9bU6o97uWcbHp2KkDsdnv4m5N2fA
oadROQoEyfI8oSwZx90APDReVB+4FWGDavkmpZJp8+8qfdTQ6gUMRBVwBPmlwOuZ7tXshufQPpoi
y2XrZvQ09datSS6CeAT0AS8nPPjBrTReEmNPcZRnXsve2xbng6QPqwgWqrIenzkYcDwQxRehC9N4
a3pzuKjCL5JD+EUmxS2Hcd8x3BiEtRh8kDGSgGKh9Kr3VbeaPeITYm5pkYnlRWrfTSQvTt8uwivP
kRlTVj1AsXKj/MIbeIhXeCmgaRHLoER24tvbPnEU051feNtKEnME5qD3bbkEVkwmaCn66PKjAbeo
uneXUKlMphkqvhnR39PQsPz90bemMLFeEuYtonKJ4sdCPBgcUfqydEfZqU4gtgjOpN+lhm3wnrxI
FASRyj7gzeUNE5GpTpLAHHt6BG+SeOh1IzgoSRbh0yjhK3VJpi39i3rIhL1UHGL5Va5NnFnVSg1X
qECnZ3+6k3PStwnwmMjxUr+NyBeLx0zfpKM7S9vwMbIg7SwVgR7NgWKfq6suOgoYOHLma1RQZ36P
rWFrrxKdtGTTfLJVDDkal0BRmAErtCDAbHSnZBGwRIr6kevPUbhLEeHyiL9TH8ZQTsSFd+WgTx51
/2gQUBvyDlXfLH4lPTtD8cGXWJngA0bWcBIs2n5UyIi6ZWwAZEuQ2bCWZwzh8UnHKQrNM9k2xGwM
XrwJ5CUb2+hlvCcPy8imFXtW782OKZJP6mCkuqAyys/qO5Rb1fPfAdTWbgooIV98U+IiEyeAXV6W
bxNNi/vtDe/1m4osH+LRIgYoRtfYrtIzT8ybui3xMHy1jyQcn8kLTu0r2pACQ5drHhQ0xeZOJJ6H
QBkqR47k2pVVsEZrlhff+ZfIFB6SwirlugQLBlt9Fdt3fmDwOTDTvDUPyjctOprl8Ym4Y76Q/9w8
S4/izloj8k4p/1b1XsqXPRasfKm8isAFz+PT4TsOlta4zK7Rx3xXxxCpQTuESqU/ZFvy1qSdpVzC
+qX/GAM7IkWzWlOwz4Prx3u0OQjKW2FRSfYUvA7tSckuTfCqwE3j0ZDw9lxpjdC2Wus6PinWk6/t
u/Qc6PuR0jM5EZdRF0sgsV5XrH1h25a7oTtYDHf0dB+Z56zwCvnRUp6t6EOo3ogxjqpr0h6M8AlD
s9Cdle5BkA9lvgumS1hA7tn2xSP+Y0nf4UNM3iuy6CRHbA74DxCkpsUj780mdMJuX4THpLz+By8c
fg2B/KdrBo+3TvuHVLLffOBvKldKUKjf0HZE6sR/LBioXDVwOJZhaIr1d6nIz8pVYoXK7lWCDcF2
gg/6uV4VWb3qBoBSQ+T/+UsLBrSPf6xcUbFI8E6BAKEmwUz8+8p17CDvxCbevYALKaK80rT0vRWx
PeSVV47GlvwE0hOrL6sidEyI4I+lHJGFkX/BLWEC+h51t3qiT8NAC/avTPSTWF7q6bkyGDdKwbK4
C7aTL24+t0ngsBXlR9FGD6P5rY+M5rTIY9yQzWAgB0qJlGkcMQ669jwxkZpghldyc5hJPxRZo/Zw
gRWfO3v6kpDtSRQ0YoMMTMXCgot8mjGG5+TVMMsXKxGFeOV0Rb0e+/o08lzqhfWcIiXLuAY6iqmQ
jUBIRJOvFm5ovqn5zKSeAEusjTMKiS4Ydnn62EklhY+2b2b+Cxa9nMpOANA/lV4EoruJnkr5MlT+
u0K1U5JjQeGAtTjsXbNG6xi/jlK/Vltj1XD+y1nwkdc69xhkP3UjIHcXTIUpNH5DsAxEbfBbaD/i
6p7eOBwm5nNBfiuYeOhooDOGHOEA2RL460zUesqsYsIO1ivtYRBknIgCFjDmPmUFp+2ax/pGpIoQ
4oeWtrWLPamAYsp+uOgx66hP4aSezP5bnsOj1d/UStwYzBsqEABz/RQxPce06qhEarV6ug1SXACq
fDRNOIoJMVvkICJ+WcrNasJbwmLbKyTa5brYVtwujVmyUPhWfRTaJNlkw6Jti2UeB+BDBXYqr0aQ
2CP6/r49+G21GDFex/6Wjm2RjTcxfJOoulTfIAMtZe8infXsgeRm1EMTHEjLwpKo70L/0vR8LRzG
ufA1JjLWC9bQPiO+3IJcG2EAGd5gHSz7YYB5SdIMKIou5DrA8ynQl/Exq8jgF2JhOqijUzUC5YU2
Kd0Dt9t+FakljjNj3ROjQ/6c3BM82bwZJi6/RuPXzfxg+oxDBrOMg5uSUkft3Sbqj2hOGaG1D6NO
EkPUbpVRtNU6eqmRv0y41/OAvZGluS3e4r63nkSNyey/6sz9X6z2Q2OOnhmcgMq69v+DPfDq8iuN
v8DrzdHvY37Z+P75E/1yZJPjgEhdslQNYI8oGWx+f9kJI/tDjSNy8oL/uQc6/FTEEHqjIv0jDQcy
D5MIRh+/Htna31TkNSyTZVbD96XwX9kJyz+E6r8T/imSxgvAVlolLYLr4/dH9iz7sxK0mIhTRXXI
JSZbKmXUBuVRY4tGVjBdF0TaCTag1IJr78dkn/YMgckD4SgGk5CSKkZQxNM80XkXOvGHbT3vhZpF
p+TLWE20c8bADo4H+xwU1T5aLhOxSJ8xSZbfgYyty1ZEeg6KkhK+ZfRmTRbMMQnL6ODoRXJu+/w2
dci+LTZOIY8ayZJRxUQDcUyQYUBMpKuFCEXrI9TE4y0XMqe7LxCs5Kv22WWa8V7Um1WsTgtjrjZ6
cd+epm9yG9mhWZ4yNl9m+8FVycHo24HfHWugxsrMpqUJbWWEeIieDcH4pUiyt6o59dWrEjLkjKGL
WjhEC1IE2J3NfN6W5cnIxrDA2xlZL7GIhYSkLZGFEzm8L34gM9XuHWEStpkIEmiCIhkZqwJvUaii
QO/pPiNcM/VGyeAeK8KuYyMy+uJNyvJNRE2XTCzccxEVXL8VZMxZThYPbiEQ8iuL6yzzBLP2LNwE
Yh+80gT63SYmi9nyX2qTvTJzbjmNcELWtwDOpy/oJKFJ3DO4/IXPbDqPwaufH6kOnQlgNOYF20g5
jjLBI8UECKqxi/14XQcqBv3CE+LqScyCs5phaO3UYzmOSz3qmc60LCyllW5UBLwziKm1ax+xQ2Lt
BxtNTdNtIZxjzJtaNezqVLnEE76pmiszZXcilHT+IvF4yT1sXVvUIg2DRZueRTrR6NV3MuuseUPz
cQjzZ3TTX7pas4zDLk7OWEruoB8+iIbE8gubdVpqjJcFCDV1/HpPvE94xOtEvhhTyvCMGVM+fGet
QZTywuSFGAqWLjGaIRlwkpjid5wLdzayF6Nh9tUhyO/MTVExmUsKGmDBT86yXxGumu1Dvz6I1klQ
XiWxuqpCRkiQRVd6N34q8pZsqXVbWU4jrXXVm0vt0A7qUa+V9GTMvFpqu2sjFYZzwPMVJiyas5au
doiqz7mKIyZ3qbIk1Z43sEKixdSvIfrY7fgyk+MeTNYy7qd9wSYibvndZQKNiLnXFOCBvF+FqkY3
PqTt01gz9Ei1+Ny1IxkIck5mZtHb4lQzt9PY/DQzhsxCIoDxX3WN/BsOoX+pwKV/KpVcp1F9h78x
5mjrP2T+/OYT/OM+4OzGvoQM0VBFQ/5Zwqt/EwG7aYgdLVWS9Ptc+NcSnvvA1AjgsX7RAf3G2MR9
oKMdYlBMmPwP+fhf0Ahx6/25hNfIH7lnFpM3jxT89/eBNTQkpAkqUAk/gYsTyJtkSi6gekj8wUho
VRQzmrI12fsxeB2r+NLK8cVom2czY3pBD3IqSpx5wt2XDnGJDZkhYVNkQiEzumkKr1aeEuFdb/r3
EX5qOYXeZCh7KxuPYwJVm0U3i/OWqAOlVoCDPUlwYXpq7B7kYW/0r5E8reqOnasFIEIBJwtUY64y
T7Ek1MXM2yp9r/pYQnPJSFeBaF2FQMpsaKC7qglv/jzaY4AGsbe8In8KQ8I+7yLOTug3E+s3sXbQ
oyRSYxfDUxLzhWOjv9Tt3S4u5agnNUbHE4ttcaFKpb5slbTFWou+RFNcjqCVMsDDKsQLrrbvJuxp
kSmx+3YdlDWR5x2SiX5ZmTBQqmsciO4kj+sEFsI0+ysTJFsgyxuEh4uM5GYpQU2Q3XiqGW1y5M6Z
iUJibFYYGORFyio9Gz5FcBt+GL7RECxlZuZiKcWLvuyQ3FTidkq/6gJLiILBiEmXMNgFiXSFyQq8
64RlBGVL5Sv3QviktPVRQ/YgzNY2qWd7CgNGjArSarDW8t3TCX8FA9osnUr1ko1sIinD+8axCP9N
9AcTtEiPKuxJz0mDdbqkeBb0YZ8P0ro0V+BMnTFod8PUvpkpCzx+vog5WSXFSOajbhmVvZubfs2A
tyWcTs42lSgQVZySYpbgBpN4bYMwrldN3u6mcroViYpcFFgPY28RvWsgK55hgF9mujRo2II6eSfT
phCkluf6UZjQJ7Cvhbwv40mwAmsVYEkQpItsko85D2sBUUpKVYFzXwTHE2qfhlXjnU/WSdLYdcdb
Chcauji57N6N4K0Zy1WUINlir+lXru+jnQB+wXMRKxkM93EV5yw9QvUaY+eaB8uLCtkOMpHnBmWp
H28LYqr1sb8MHclR7AW71HppYmFdVBh21V0osZ6uE8ZnsSPQPjSt6ozF7JDGs5bIseruWT4JK4dZ
EbK9TIl7iCbem75fnjPmWCrIHnF+TjR/EYnPebZNicMRUYeYZbrCLmfCio2Gz0QrH9sSaSk7+T5A
zwo1pqyKbVxmmx6quFSRRWim9qgQfFsHrpkbQE9weEhk+gDqcqt8WOsKM1IDGVA3J0f6ZXr9ftei
j2tE/VRJw3Eo/IOZ69iWxvI5E9NPFmCUctNdNsbceh6VQ0pUhcY+JhWwXow1oMUO0Sr5XeElGb7N
wXLKTHrDdQbqSHQUhpKlci5TvXOqguWCoj8Gyuglhv4+jxU4PqgwMaOrAdvZvKrBI40+++TgJEt0
ef3oWIqZYWqusRlaniW3p2ystmHwWkqvlI62YQbucI8wUu+QnaB/TzBuz9L80GBZiBFEiwMcfzWF
fiNuzCzfKpgoaBn3k6LcDCwpdSS9aSObCOA8QVVtZ4gkEQqLtOddrFVnbcaOZ5FR0BsIs3ISpgA3
+EXu8okXohUtwxoenh8fI4rImGIybx+phbmbwQtQakaUnCmlZ6QjlqAUlbniZ/OlbognJwdY1Q6z
efcShgByArsW9RUi1FVIeVtFiBFhlpn+ezZUTkAR3KFfU5TXKmK8qVMkRxTLM0WzkUR7ItcY5Cdf
LUW1Ed9ZMfOt1WMv52yDvHgVoIBYWeSGFOV1XJ4tsB1GQLFO0Q50kQit5KxXvaMKs4dFYDEiLZIp
9hXOTOjIW56TtUm2L6+HovCwz1Z5wxfsBJr41LFPmTLlrP0/7s5jOZIrzdKvQpu901xev2423QuE
lggAEVAbN0jXWvvbzIvMrt9rPmcxs1IMqyfHatFdZuQimYhAEIi49xfnfKdT2YFSnuSRdkinPmOY
Oo6G1gO078Et8o1bTneSj9+vmfoUc+pYxNS60MJAJ5qbtDQKSQwjLU5VYci1OmOpdTbJAAqsjMG/
wSN4cgJkQly5/ETY7YCmWBtQKOuct1trIoVxQ/2mlLzjI/VNb4xg+c8qkP4799ns1EF4T3xBmu2p
C/1rxfUue30pg/cft/k/PcOfBZXxu21gD8HzLTX28H83ihu/Y6ZDPqAjxmbbP33TL/WU+N1gV4/l
jddiM0vlr7701/hUiDzUp+82DQWcX3Kc4Ab/sZ5C9K1T1VFRaYZBP/99PVXhbindnl7ML4d9wOJR
bbl81NiaW0OxFI37WHlYNwDZM53dW+WA22J4a1zrRdEFqbCjt2o7Y980447x7mIwWrqpkfKeEeTM
ZeEfoJZOA7Fz5Svhgqz1wlkK/dXBsNzkx9aZ+1k/10dGjCikZX+J2GUq9U1Z0BW42UJX5Kk1qfKq
8NLK19Q8Minb5/W4qTx2Guyp8vyFyQZe60iQkfSZZdWyT7KFtDVwCwBRukur3sfKTU5CXMo5oAcH
X0eO6/s7I8oXsuDy8cwZuQwSCV3nHRoBF208ZuzZAnNiPj01uNGnbFx3uOjN+wQG1fQHL0dJBA6O
ia+BhVqMByj70bIikMLkrp/p6lN0sfWXpKn5ZgFzOtIGWzbxLEVx9MZhtjNsd1UElJ+1BTZLqwF8
1OeBYYSOiDCoKhocO+pmKjw4NYJuR+9f9M17rmlHI1PyjRcBXhkBx2puCpBO80ZIVVDB8PICYKp3
lUQQyOXqWWjUgsckO/niOiMxEWsjGAyHXacfEpveMSmp1aWK8tryQPupwxR1rafrxG3JyZL8sYIj
ElYsrorqOWl7SWBQOlew5wwpgJMCXHDu7oYQCVJg+ygtsHo0Vr2rh+hBDjFzgi5HFGhho8+y8uB6
5b1TkSCkKd5ZEf3JC7KlBvYV7ztb0BLagF2AUSFv3nNYnPkqxCbYc7gPJb+SxHxyW+Y4rb0MGQhX
JXmFXXIY/YaIl3Bh5eZamewzRosUAEqjQ7RNrDGrNjD+WM516sptLJyTVYrrQTYrUXXzsNFnXGn3
hqAvjam4wPbOHEiuDgg6k+1UoqO7EOOq7x0iotSD7Jqd2VSvtiRvqHRh1nlip0dYoqTecmMXZ967
6z5Nb+qOQ9hwUdIq9oLaWTul3k2QC+SE1UXL2nWMtUu2MPIKDXVquVS86DO3mk9bioMEpFdWyUrL
XxyeQSeGnjd7zAuiBob6sStQGdb4IVwyMdh7UGuby4rqw3r04nQzmrx7o62YsNGRXqLkJPpkWhdj
yqTpmUHRJmvGws0AeljnMkfHKGBjDuFE1d5X6Bc9a3KE7b38KWxAiuLTd5XPBhywQEuv11tl6kHk
eCp7uRJ6jmyUZVsXbvFFRprF2WFzobWUPZgykJAmfo28Pa93epbLZavBWqBLMOHqhAU7Fp0AnAGs
yqiBdWBTqjbLsX5qBmhwvovg3qsSxJMONMhUAyrPE6G1zxZeKZYRJY+Ar1ZRiSslby5ClPhI13V0
G1KVuHmx9YNqBl/wJccSHBliY+rEf6joOEv7HILx0+I7XTlLfT0OhMyjNmnUdtuYSPQgP4N5lDCA
ZEMTpXBT62SCRmx+CXFOhrtBIBJmwV2PK0KRd4Uc527k3IawjmKELOUg98XUPerneITeEwyrf9a9
/F9wcPHHRJqLD0iJypyY/vwfjjB2WfKR/njh2j8+/uuF66i2gykTXZ4kl51hxNeJtoX9iasTC7z6
t0jGLzeuxbAbtZ3KMHzyOE1ivi83LuHvNvcjV7hjMHX4NY/n35aM3020SVTWNNNioo1nlKn29zdu
FtmFW/TAplVhrHzsxoPeHmq7OEWVsXTkh4XQlFOMgWdMngQ38wBZy4/F3NYOkTw7ab3U4snQGS91
E8ZsXO0S3V6m5L1FqlzFrH3ieO2Cei+y5M5vGeeGbzYZPH7vvbt6cOv28tKC3XYbV86LGgKa7Ctr
LvINmiluEV6V9hgAQM9uTbM9RAWauQBSYI3JKATnqoZg6HWL5eYpDRNse0a2T537sV7UnX9nIuPo
LGDXCSiMiVJSoPQpMUAAzg3wVUfbkvhDdBgNJkSB7VGKa1FfVOfsl2+R9jp41k3ewY84BrZzGMZn
P3mp/Z0ooKDWyqUUsEC14GEQD14CKhePfBd+VC2DCNByBuk3PbLBAOJE6m284Zmp8TxD+W261woR
gJbD0osbMoeY2/gD/qZTYh4ctE5KAiPvIenjtVF6S8E0NJ6EWVY+qzPjw8uIC8MgfIw7AbEQnWCT
nzr3M1JoMHjeOKsXsXEqST7UkY7J8MFS5NyylaWaDfNIXobaJSyDV+iny7re5Xq46ECUDUpL2rO5
HYNuxWB245to4OgqexKBi+ypxsIygmWXGWzFyrxSM2OlmjRm5ZvDWi8huqyJT33tbXsLblwTpiRO
hfvesqGYfBp5xISbXmGMQFGOSwf+batO3lCHydlj3MYLn+UGs3MCb9k3tOcSAAgdwzZ2YKvk1VKS
Aa379oyeZ1FxqxVyk+NqVcVhaFPiKEm1doqPAbSoASbLRFIfkGdnlDv02mVJ3gD3z7rrUOiw9raV
cucNZDa73VwKKHup99hYBmKuutgq0gItjPM1r6J32dXB3IyqUyFhiBGisGG5ywRCSfE6OfFe9v1C
QSPi1PHBtf29P/DJSYLFALsohMhbwTPsC/9UMoemcUVemRpLcDXtVUVodTVK9RAn2Pk800BYTzrj
A7c8prC2jK74zfiQacHoK5o5hYVjG3Y6LHI2yfQhupjOvjO860rH2IWU25gHfBrakTzKqefypAIc
Xlu1SnsaRwX/S79DaTPtZLNRYgkOj6bORCEfhufU47YP8h6Rd3+JhXHTWM1rRNhJhxGYyJ6F7vsv
BHF6yilRHsrgVReAaXyMVcI9N0b0ahiskSM9JXomGbp/2jr1v+B18ucY22Ba/Nd923WZZP/xv7+9
Rb552J93x8QHgLbO7YHwBKgJjdffHbKaENOGlPObTeR3fABL5RajHTMMQECTefbL3UEjxwIXnAaQ
eJMH6b+yDSUo5cdujQ5NMpDVuY9srqMftqHUiGUohySdlXkvrkTZfFRDuDXC6hz3nxrGOrx3157h
IuBEHxggdAreWtwbWt9e6VhwSmFcJx6sW7jDJgFxyBbw0XZINinhGInnDB8yJSapYgrZbY4po3UV
nwKkyoY3X6e0nz2LuiG4KpLPhgDU4mCTMSKjmAMA/LK8C9z7FmMhYG8jvh4NCauE1Homss3HiMdG
cx+98lCFzSwcYGB0ESoKfV4k9QLvS+5aD7W7slDTZYO80tUMcqjYxG21qg2Hg5WJ13EkxrQzb0ts
cbGiMlQk2cnWSOxQr3xaqzSP1qOeryIY3BER4z3IwEmGUYxohq1VjvCzz4FU413suF8dt4bfjdOf
/CJPx9AWkUhuEbDJqW1FzYvdlJsx7V415T6uE4JUNkXTbhxQkF3I2LwYkQqeI3urZz6JePnSsT78
koQ4GwOimVwiXHBxak1T5E3jdAR3BzVAtgzOe6CFe6uPduSPbFl78qtCNG+GyIWlH98OGa5mRBiU
4gxsM3RHJkO2R2Hkq6Q59wb2MSjFSrnvVarqCeaVaqsUF2egMnpTH+o4g5vrL4eSJR14gEgCfnPw
AKLyC7Cn6pxmhgJlHp9q0g4vkkWr0gus1rgr22xh0THG+annAGWJfm1FBUNQE/wbjVJ6F8qjjm1v
2r5ON3mdP9v5R0N6PLwbBDX6sRbqMlWqTZGa/DdKh75bmepRxNaG4cYxZ85F0b71oJb7xouOA1jT
TkE7HugQIZoywa12hcgWKVa5IHf2IRJIYfovBiVSycsTzueo5OTIE5Si0sfiSsvSaU2YP/Rd9FKj
3grAFssn+rWMOCqjFHPFowl22YFbHmN5d+GSaxsX/rnLwlOlGidQbikwHYbcBVKftEdwS9qk1BcQ
iWjpjVnHh6cNXwMPMXqItjtjG6/f0zxxsdoLm6TsorhutIvEhO0gfvejnW7QVdUVN8hjNRBJFl06
hidjRQYATs0ykxs/vW7cY2XcFfwSzcjix4xgP72o9TTn5uJTz7EVZLSyGhGlEIxH/TpSoqsUd6dT
nsI+XYfGsBpH/i3auYkPqSVc2GsFTHAtmBnGXdztRaW/VNwcTRki9DU+Ejz2PZyhkEgFCeqX30Fw
qfIXKR8d/LJ1d/JCXNTw3QhBWqp+vktbzKhjsmWrxouxzbvUVhctOQp5Gx+j4DVOHQzeAIKzaNko
/TZE4O2VBHWLNH3KWJ/kSjOzps95mGyj0NorBM91ffMYsG4KI1icTMiLIV0Ry7Kuhxq16WTMwA44
3ZaNnI/eBlEeaPRnB+Fbr299+yRoXGMM5HxpaU413ptab/MUAkhvbE2cD3nAmkS99LV9FMwRNC9Z
pCzULfOhSVM+OxiifDYxkaph8hJ0ied8PFZDuuydBnHBTsP6VXrp1s7zs6jlCx+bOetGsPpWfq/n
UDncvckOqbX618xSj0nqbFsH8KporvuiWKF2w8FJ5G+NURB+SXIbBe5N4qZ8vOqB94mqt1u9MI6F
NM5Mcohex19u276PrCH5zM3o2QlJj3KJMor1Q0kWW2InC0PLV1nB1LzXZkZDZe/nMGHKS6J+jGGy
+PW+8hC8lVmVfdb/87vL/49N7luWA5nx/Prfz1nCPz9+yXePqP79j7/2PrL5S/3y3R+IHQ3q4ab5
KIfbj6qJ6y974ukr/1//8rePP57lPOQf//Y/Xt6TAIN8NW2962/vfbpPQwVzYcK7oElEJcTY868L
B4whL20Vffx2znIuzI//9Km+FhOQhpgoE+c4cUCnuuBrMaEB5WSdTi8K6Wcikn5pRAXdJsgP6VhU
H0LVvismBKp/Cz6QRjIb/NBfKSZ086fR788/g29pG1lCxIpukCKhDXSUUC/IogqB9uEUbpujhiEi
tK8RO+JL8ogs0aL7Rh6FUc0qhirEr81TbJeMtWYd7UYfPLPbLUN31RmYSWL6BoxIMRmslNyHsqZB
Iyhs1TvYZOAHFczKQgUZO3OcgekqsVgz1zIW3sDEr/p06TIkAndQa6Es+WADjjRahC3iQQ2QL8J/
nCY42kTh7A5xYEGXBi3+XmBBzrgcGa0TSoDkJzdXYVciwMxetExe5UhIuLRvh5yFm19wWCjZIahs
MbNIzBFe/YiTR9qPjua9R5H+ZI7FXdDGG3cEQpBFEJu1BqiCMs2lrPhar/ozdSFPjR6t9fyPoamM
mStJ5ZFVv9alty4LrF+i92aW3CUS0wUfeC1yN5YsN/wfLhOJ5KsnQl0vkHJKa+uHypsZYsFhNjxU
T2UR8fQY3e34qdOYOiUR5HvWqq2yVybBMMwnM1CXmaFx78M7hwk1lu9ZKW9Lpsw5QvgJHCUqFUOT
Be5owGCiwCTX3c8SmRyrvk/bAe9JoeCKiyRC3S0fhfZJVN3KxygVt8ZTHjkPVmtcxYhgix5qRUhF
0zWXenChomjraJAfunZqyNMeyeZkqTdXSJZjSWAabzm+6rgQTNPiq0Y0h7wbVzxwEbLad0BdpfhX
XHMd6TV6A2Xvt7djUGwTT8H6c8gA4ef9gHoB04IWQaciiCOw1pUnXs0mXkfmi0rF0lfE7tzJKTcG
d6B9ss23JgYf/chgfW61c8M6muXGCO5r1VtoYBbcCEdGyfY6Cuf2uArDbNHy1uRTt3eVKa8vzW+U
inWoTOFA1RzKlhvvjKJclSVuC4os0bGmDqiuOvTXIg+OaTpsbYGVpdBgeGfamhPgQ7Ki9ex6WfZw
wYPqTZkGtBUO5ZrbcDSvo4xRieyB4yH58AVOtVK007ZeIHApZiGoXKNSN0VgfwQBRiHvMg72rtVU
kPDxTVDD3f310/6/1Tk+GXAhKkvbIaBXR9H/1+f4LqtqgjA/WkRQv6Uvv+3KKPjxLP/p6f48yydZ
qwTKxHnNXBFX7tez3Prd4CrReA2k61p/eB6+nOUMFVn4TQc2Iz8ivGjXvjSGDBV5HrRUE+UNYdQv
rfHwMPzUGGLwpTGVKKJ0kxHn90NFraGSZXWDPiInp6EVWKkQ62mUqZFJBPnkCJpSzal8g3Ldohm1
nG6jZ4T+8S7zUXf4RYiGszkpyOK9iOZqyKy7mq0U633m3kjMneGoNowBxwYmjBzefLvaKDLfDZGA
JAFupBuOThttQ1An8COD+j7R2pUbKEsfoqbiJMcun1IJCGwAv8vGnbITsygkIMnGsTHLo+b4z0NG
PklbpntBDO3UjYgME4Yjl3WqYUxgxB6z3kD6hRRtmWrxIiqsmcigDejWqTe9PaTjZWpzk4TPYGwi
ZnjUXnu8eY7/4IDfdOxo49QJOZToMIhsSBosYCknCg4LqsoaDdUfUpYEsU4YsTDImcC6uU0hS0iu
g/8xvC9xBWZYMkoPLXCDBSI+VOVjJFaG9uR0UK1BYrhw83vYDj0JVNlYkw580dKKasXA1+uufZ7R
HJK1M8Rzs3vvfBAmPkGlWbeszPyk43uouIXDKW85VG9Hohbp5WYZ47UgWCFsoRJmOlUhr4EqZX04
UwMApoQ+j0jzT96xcNmcqyStHxOn3rWds69SeZkiCqt4JKqQPDUOGTu5k2OzrBNvY+bejr0qA+UP
RmtxRL+osKpMoctbLzaLjzL6rPDH1qRtBZ5FjQtx0CrvbLGz+ltj5B2greyAh9aAHEimyIWCRq4H
xXBuB+SgtLZlSHRQoKAeGz8FEPva9K/HImIZatw1vjMPIdII1Z87zHFDTb2yG+5xh8gik1AynTYS
eAF0K9Cih3/1Yw+1gqqa6BVRO/1neoWq/oh/Ouh+fII/Dzrw9axl4ABrbEkMitOvB535uw2jHCED
+xrDskxOs78fdBa1NKMpVifsUX7wA6B64OzUWXeo06O+1PWnv21FaAkQjtAR/Pnn39ImOWVBWk+k
+v9L0crhh0iDc3bSqP6sV6i9MAYvO6M5RqZQXGd19Ckbbdk52Q7fGYkKeUMn3Q/4r4tdojTzzqup
27Ke/tSdNRbeIDeILmnr74sUDnBX01n2/g3uo9sRtxD3zb1lR/sxbU9hBx0HUdDI+rhfDHWx0hF9
Nj4VDcDZYAy3uWfNEjMCVudhPFXlQEhduGeWjm5HXzrA09K0naW4FBvpnQ0NRWcjAZJbt14wLUfU
BxoIxr2jRICGjDwk2y2OnD3Ku+HQSvQKtPZXiUb+TlofrASofpU2x166uPmzi9uyVczjrQdiq8Rb
qt0Xdf/qgiFvkEfFqj7rJHYwPtqDGJiUwVSLXe9SlBUqyB5Tar7Ky3Q7GhUhN4Z2roR7Qu1aRerO
cVX2tGG6aVyk3Ub94oXR3WicvEFnAOLgeqWynMnaBUEcNUSqE/1rqjO3uFZBsF8NXUktB/rJdeaZ
f5OOOI/bmF0vasJBJYkL/Vnad/uk1V+1AMYNdAHT0x8a56VBQOf41RXJwM+U1tssdmHuybsGy0Zg
PSc6KB0dpjA5eqPtzyUClcAuF46KcqQLiPhD+dCK69IL5lnpPqAW3sRqecwCZ84wiomn15HtZGAw
YyVd2vryX/gs+XMEPlkh/7pwum3+43991/V+86iv9dG0zJy04ew1wYx8PTUojxwokcShIpYDvss3
+nJqiN8tVOTTgUGZ9GOrSxFjOnhIVRsbIB/zH06Jf3hqIIr6Lf9+5+qwaKU+Y6rPLH5aNn/b6pqI
SSzJcn+Wm8pM517ySjRL5XugFovWvzcdiF/c26Kt5w7vxT4nDrsd1kOsMH2F0gaaXvOyh5IYYcTO
EMAOguRSV2s2vpSLrKkJ17BI+t1a0ttJRJyBzDZeSpvU20Dw+8R9ijssnQMjVs8lr0aLleusbe67
+iG1oAhF2qq305MmWAMnzCFbM9imXg9PC9yDbl4ILN9BCp2Vqb/O7WilRx+2dZsxKjV9zBuK8tbq
9qqxg7ciKqkgMo4a5yElR6iCWgbio27lQSNQhiTMvTu+VIm7TMoPnI3M1JO5OTxaHYGmtTaJMC4W
k/oaGbfdW0wUq4UpLAL2Ogyr6swM8cyrglAQ5aqeQo0VaxWL9hygM9LN/ti5xcUknv1KuB5UMC0/
d6W7Gon/0L2pjxXmhS0KA4ORwZ7bea+1Hi39dpTQdrvVIC9eHPpzqMMgMMwFBOIPI6ADSyBSSu0+
iMjMsUWNmMMHtacDVbLV8qoU5pKpuZ5QU17q8eCm6Nf7VZV0D6Zi7IYUUqHmzX0gJkVxQ5s/9PeI
9a761n30K6I91PEqGwxsSM1Lj55fGc0lcSOtf3FLE1/VpsXUAraZOToRr4O+z5CU65CftE7cOn05
azRIikrKf9MQ/3sLp0QxlsnrxsJ423TLvLbAXkpwk+NqUMZl0vRon0BV4AVVKwARYXUIAEUEqESC
kpJXl/JApMaOEBIYbtbOcbKlo3iH1iEhFROQLYpFT9q5p6NRLzVv23XGzsJYa9rHKIO3yA6REQVU
55jZqEtoRfX/sSD8F5wL6jqliu4QXcA6f1Jr/vWxiNHy53iFnx7/9YAU1D9TkrOJq0YnEOHLMJDW
kt0gEQqGIEuBZKBvT0hEmcLGNyPY95Ec9G0DOaGceLGYM/nQyF9qINGx/HhCUuox3YA4DIQd2+bk
u/kmMMjs6LA9C8lzGk7w0nzWNyhT2oT2yQtPDl1FoYNL1OXGzkPWNBXjcVAvOBJdOrghrk906Y9e
mm/SPlNmERv5CsJq3KSryNHPY1jivNBe47Y7+8gFCsNYsc6fF14OHVO770FF9ON97mbrwr1VxwVb
0E0myk0HhLpIvdsUQG0kmk+te7EiAJTm2gLOXQGqdaFlpMwc3WLY98kkukIkkEeviR7cmO0NHRPn
I5Q7774d831l+GufIzzps3mKDiJ1k2Vs6NeFeKhbeIXVxejeHXGbENjbS3sWuurRtdN1L71laYS7
cpJdBzgToisfwVdKDmUN+h85/lMFAjb1PbB90RWmw1naxrcpH9NWoBWD6ILrc6WZwAeQ3dVJs4/t
Ztmi4ogIzmzS8KXKmPAPypz6ka3aQtY0llW/zzgfR3s/aAfVvHYHfRYgesAQGtj5QzQZGoZOn3kW
XCv9UnA6qtFr7KyT7hya+37KCxfgk8iL5Hfbx2dnYODUYt0IAUTVjFL7S24FC86pQ996e18xFiJD
B0KqsuZ0TFqD+zGusMXLaw+BrtXjgNyG+EGlkSy0+oJIBh3vKcRpVNC8OaMx1/vmLk5vWlS7coxW
JHBCYyERjrsmQQjDDyp+dnKx0vwRbcihU+1dB9VojJVDwSJjlARlqxbxRBgSdW0fsnuMCEyahWO3
8Gyo7YE2XJkADYtIgr0JNwFaFLeCI09niCmwyofjKOoPiQsiwQpVlhhLaOsd0QE+SpjgNbNWiwkX
3LBenvXutaEiVlXmETBlwQhAGsvEGQgtt+c5iv94eHcAITa15KCNrgIWZM1A0LUAAkvkb9zgpMQt
ORn1Wx2NKVMWkw9RhuNf94vFiCZK/9T1kKl0uFcrBpIdvQOCXcvD9KA1K4lNYByS2QirvRD9oiC1
Y0wZ3XTA7uVTHeBOigj603FyJOXC1F99Wpwewc+A7LMg+q+2d1F7NMQliM8jXFqLGytTn9HBzOtE
36WgjXyP9D6vPvQkdwQ2UgD/A3mO54q562WMTrN5n1b3jlKteg9+fofbmnGShres587zQoqEjPBy
bQDnBQAwAQabkx0bmucScbOvJ7wxtHnqO+sQPrGkaekHkN1jtrZKuI2Nfu0x5y+0ahM4b5VUXlQy
Q2usE5azFOI9yTzk4v5V2UZHNxg+GTEvZOqw6q9BoqJKiO1DrqWbgrzRfjhXtlxZDQMCZREgUeVY
XYQl9m5InI75GSaSBIRk34faViGWScPPmtbXVpsi0KnYdzx6jKLIBMFtTfAKViFfSxd51G+skPDR
0Zr3rD9rfTjLlr1vV2PQmttsNR3jzPhrliFprdEKNSZrRcZTXPa6fz1JhbxWuU5KHyveKYHOBaIC
b88RKPs8q6tVboZo3Xz06fHJCPPjQEpmZcPr+tdvQAzuw39w05bMbb+dYPzZgEyP+jq3wBVhTo0E
wETH/uZ+hXCAuWsK48MaSkfx7fWKM4NRAugDB5XH1LV8mc+K3+EOsBxEqqlNiptf2rVh6PjpelVB
OjIdmegzWHnQFX17vYZRp+Z1rvOmsoznxJ3bAsOp1Cc3nr6iweaK+vCtt7Zlw4O9nwhm1IyD5y4L
S1k0irt1TWT25PWsG8s7hWNwxPzDQJf7OSr2igf0yemhRNvaUgbOe1qU6yQjAqJlPJFCPava8k6V
zwbUgCJ0tgm5rOqr7uy0oVm3Om9Q7ex0WgWGizS2YrzRk3dVPvrIM7NJdeAlzSbrWj6GkQIXtUYb
2h0bJ31tYpf0DNJIpLaqtXDJ2UvWdHzfusDs2XPkyk3lOs96yVFbXNltsSHfZzNUb034YaYaXP5h
5ibQttjHJHm/aMubuLCuBiSao/UZ20Qo2x3KC3jh6oYdAAnvGwvDlaXcahZJfxgxw1Vb3dv4IiWm
j8hf1ZAHaFLJA7xLhhJxABlMQVquSOy50qt2BYPPRFGb9+3Gj6HcJAb8Y0a3BUaLKa1aec3QMWrE
ecZYUUQKoNznssFQgE9gZeEMCKF09Un3HBQFnHaowYhkwmbCCD/F2pPC+MFhH9gAoAb1FhdPfX/r
JqQ7lyZf9phjghHHJmEl2K7G/jqIH+BEMJi/VdtuXunxXEbdGgbNomlBLPrgzVsjXLIwFExcwBK1
Z7dFvKBhtElRKAakiHdb3STxrl8XojiMDou1SH+vZL30ldeui4mdZ2GHxrPVb30RPIwe46S2WEI9
qkl/C73u0vVbgxiDQqKazS6+dhzCeyMR+B4leNnEn8XSZF0aj6ckKcuV3yX7YeAIZIq7oe7twdEH
zy60AC9HZVkPewUsui1QFYXuYWzMbV9BqtObVdGoqw7AQZ2jXWjdhSZVXtaLOSpzC9Vuya6Pxcnc
Juc3A93lko6tMhEuVFxCWGLD8jZ2DrFQF4Z+k2CT9thbu/sEkECRg03ojFkdv6YFxHf3rErmTyPy
mxZ381Mmb4QJ8C+4Df+APJPNenSNBXQ6vqe0dqr1rI7L3DwlQsxSBf/cPoLI1r4mkjQaQwAyfC/E
ZQjIUubq0RMMrEn9GZck545jfmvnxj6Lz22C1DVY5u7IgJL/Cxv9kZa73E3OLkHFClxi4xVEPdf2
po+PirDmdJb7nujhhnV5HX5oCpYXbzwaXnVqYmNf+ipqnckDvPL5CtFO7qBeLOI+xPzivOT6QVgO
fSY8UZWf2OvITM6GOafK2xyWsap9tqxi6sK481yAel5/H/WPRm7oVwoMzCgplwYJOGXUvhVNjFx6
vHGM7q4XCkvNYqYTQz14oO4j89xjgQpADHZJeIjz/Akhco2tIrOJ6yJ+0xOC7F1lqWfhwZjEfwoE
8+ZRsNsuqMFVH7wc62DVvG0QoJkBhTLBxjJfs/1UQl7OsDYUYxlKNFD1S9drdBgI0HIEheyq6LU1
JrCVnCXoFd1kH6HzqlNiAMBi8lbqbModDy58KXZJySKbfXjH92iYwpZFv0iablFISmGLBmVs78vw
uqV+jgttnoEoUhmYNnIWDx8ZrQ1nxNruqiMgAFSCD6r9yRL7yqDO9hjKIohe16WNqA8NeVLexQ6h
pD740Tpb1x3EQJKahtF7rVSbAQMMw6q8LvkmFfYw0w5Z/TcgLRsC7P2l2dmAy7OTDW819YylQI4Q
Btmqa7bca3QqHNYdt0WAvFgNnnXyLaOK4pj5LyjpbJu75FAXe6vGzMaBE+ndKXQ/yABKqY8zFF5R
9+EkxLhRf6ntPUlRtCPvtv1SlURUQ3+qoJ70KIwH0vMY6xrlXcInOyOLqcySmUoJbIdyzSYcj8Ap
1YLXrsYnUNgb18o3Dm9vxQ5vYMlg6Dev4gmk1cOXzpjHt95LPzrbvLHWKgeqULsDA8SrwepWsa3M
3e6i6D4RxbvAOXv+tVcwHdH6paVdAvCuzqRK15fTPCUqr4v2RqinMc1eLAZoACdIEIlIVoXQaEtc
gNFCqcZDVHVoiWCMofTT0duHNvJ7jkoDQWnuECDR12C/EJngD3JDRnl1PrPUZG75B9190gGDt3pA
a3ZfeCZodj5fwEc79ZoV6I1i7tPOmKdEZmjINnx9kRv3TvnQq/q6y8a1C53IyaqFEaPnztBAcFkK
lJ1hJxC3MKBquMYxkiG0NaMHWqUZjyCU6tNFlpKzhMW2MOugH9avRWIsDZZmtbwYCnyCJl4wkCMt
78GDniCh6HNfcQwBrMfzrYglmrEFYVRXZXNjmRGRJQz2vGwmDFz49KRJ+l4RrjdYyllxs2Uf1dCP
clC+lK8GetDEJ0w7xD3ewrArcOqlr2jleixdM6HMksh96aJh1vB7dI1x1kh+T6RKG+Fa73ZidBn2
9cc2WinJLkiLhcbWxTQjSuYWbdpDAacoS8z7aDwJPXqre/0jxIfiJ9eoiU6tMt7W0X2uQ9fISWEY
FLJPG709/7OK4v+utuUvNfA/HN3vw+Y1Dl++54F988iv1bNtWQgRBDU04/op5OlPqZr5u8nQHMU7
OBg2brifvpnfY2PCTMX4adoHTqKDL+Wz9TvuZJV5F1mdyNStXxnfiz/UC9+N78kklZOji7Ecw+E/
xvvfDKd4GzE4G6uAoZQCLbrZVHBakUJHlratneTgjBVL9Pjg93jr8lVotKdOQpFy1WdZXpSk2v8f
7s4jyXU0zbIrQhq0mBIAQa2crjiBuaBDa4099CJ6Iz3q2lcfRmVFvozoyrYYdlqGpdlTdNKd/P9P
3HvuFACoUDkZGB10cgn+ehq0I5N6snY0pNFzTmBDDuzWcPoa9WWZ34Yq8UbFtCsCHua2XSbEXyJc
dUY00E3yGoEokUN/xEnTf1DrDMJwjuKITnDucge6BYOMGdpSIvw0U/9kBnGFEB3kLnJQbXwRW+KP
AgqOd4UiC8DIptCzJ8KQ7XJYG3my0vMTsgfK2/mQRmehvqFZsDUr3KZwlEJuMbkHkMQiVJ2Vtdm/
9MIpjn98ZdhbleXqmrhTsT011OWj/DIjBRBA0xbcDxn0jDjM4MwiD/eJyStedJ52NbzOrU7sBU9P
iF+V/Nlgf2YU1vLR7TZh+c6oxcWUfKBwuMzpU1/WbhUQlNXsAsReNTVyni8NtMoRtGMr/X7EAcvV
U6l/WgN2IsYnWndJNWgwCOT1nkgJkFdQITraIh8Jd2moXNe4dv1wQ0Y4MGSGDSPRMxkc21wleFW5
R+RQ1U24kxgSzYNAQFKzngaihNmPoN0nFEN1WqxvJFzoekGK1F5twCLquKsH8TtQiuWcvCMx4ac6
HIJcvvRTdyi4BwJ5eBKQAve+uZ+k7lVJL0JYbrIZG+18FuZqXZnIi8d7We5rnFAjQYhBd8g0lC7s
JlqMEyPPPUTY+3Bi4d+CxIGzrlZfquGLjSbKPAja5Cu1VCTBXF1TlJS6Wmx7I32KKYwTnSmjBVtC
l3YMXnlfoWoPE/Ax8iUvN1gGF9Bf7Aq9b1MzS5h2XfytatVPUJxaTBGmid5yfLYIi1ZIxnrQ5vRN
rcwAd7BABKC7wycLDqiJG6LjbkccuaxKTMcqpnUYySGZNPOcUP/wCUrERQEQx58yWkKIpfFJJ2e3
Sb+UNGd5pZwDM2PqhZcBN2IDH93qd3r9wHRfUlxnQ8PF1gfZKifoNqFemvRgX+UWGdJQKi0jhdgm
8gOXseit4p6icJNLn4PVrTvARhPcS+5vR0tB4sXv4tzvw6zYCGptT3LrITpZ6ERhC1KxgvWTyKRJ
dnxsB5tYAvqV93KOjgl6xp6OyRSQMMWNFxNcXmjc2NK4Hgii1AF4yO1q1HuX3PppUgk8y5ZtgkrJ
H7dTdW5jayF2uIYTxq+0XRHZhvoYrZVudqUSdV8Ywl/fy/MmSkmQa0GoayOGQfk1lCHAE0Qi1EAN
gn7J0t6uVDBSMNDmL43VVEisQU/Mil/aaYO7T60v3YSru874tKbxOim7n0knmaTXgGnLwOUK7a2O
jBejNl9mX/tG2Zzt+1nZ62a4GTr1LE3kUM3hO0cySbqGHQ5PWfqlwpwVSnIQSLEv4rvO6q6vAOYT
6ZmKwiUV0PgjZZWltYL8V4tXIfApi1JSQ9Qg+SgNRCrR5KlXKRKDgz+A5A4g0AjDU6NuGk2kfuBV
0BwToMf2MoaBuhP7Y5mxOJMzRnG111vdt1SSnlNgiPtkA0LUXbCXouFeavpK5HsnpwYeWILrggnx
MLVKwvqLgeaIPCm/q0B/iICXa2r8JrelVOLNhs4Us5PCkHFKP6LiZ6TqH7UOB7jqpEK8MqqQHqt6
yohwy1KOQsr04BEmpA1u1FuuwWJUUJBItfWurr7mhmTROEWVeTXLY+sXHvONdZGIjo4xdjDkRfDg
TiWHlOjPHEYWi1YvDCbgD7uOI1hgBQmBDOp24oyIf/HWPqym19rCuUsX3qHDy5jsT80J6q7sd0t5
xinFErRpVhXspQYdOxQR+NwKJdjMO9fcDIhOG6RSaXEPoDIJkAdgb6MbTRgqTynKtznfq+kuJD3T
r4LtYI0LPb4piEnT4Z0PYqEVBgOb6L00+9cGKV8U55+NwP6EqFSV1/0JuDVrZa/17xnBN5EY7mg5
F6q2iXWUwQEzefFsNC9N3PDxmo5htrbkwekGykzzDkbY6OM3PTqaiWa3IjGBWrPyZw7vBND/pzZQ
0CaT21G3WuHXxGEuQezF8/ECv3SlVg+XGIU4TZvICNfqDDIJYHkLFJ+VrZbFWpmEjUJuQCsL26RS
XXXcxorkzQNZdzm25vRdFt5FcA1l1mwLnZhR3WDZKa5LP9iYYYi3ZOZGcTsGUTjgvLy2lorCCdiS
SJCxhPIlt60Chtm+S4vqJAELnFolEZXiOGb3xLVRsA2eFa9KNC+WtzOc5RnJcUZmXEQPQboYq3IV
D6fevc9WY8twk9G2TV2wsMjTGGtsZoPsMDNYqbGGMHBaCMCaVG1bT1dJIamB3jXEG2yUmLRkYzWn
oJvYtPn61WgSllzmUqqekmZlsibJ1Rw1Ez1W/9kVxKGU5FZ1wKZKjGfzgAtVhq74qozPsUpdk8lO
TS5bXta7Rs1vvbEpeu0gYSs2g3AVoHsUwSbcaqVxRVZZA2IYWXp8+QYqUljfNbVaFHCXTTw9/MD7
Rf7wB8zmSNbhq5yHtjB0P/1obBIrXUVd/Rn3XwqDpoZRfm0ww8w+2ZNsOyW401Z6gipsVesqD9VO
rODmk268FkrEhAWjTvZjX5rP8R2WjAmqFjpm+mrFnfvXm4B/w501kjiypA0IQwrVOGX4fz9JPzZR
mv8BAvmww/zpIf7RGKBRRrpsqKjtyPv5pTHQTX5DhKTOUJ0F9j8aA3CQrJAVEyTkf8He/9EY8LdN
GQU1CsPfRu5/Rdgj/uZ4/UNr8McX/+tgXRU7H+QH2xqjXjU/RLTIxbflI57VScdbDDfFh7RiU4Rc
isWt7d5kFyhh82nkt9jiM8DhYn1BT6Fvfs3VTxnxj0RgnKKETihKi7E9x1yWRQxClxpZz1ntqaLr
xwDMOsdCqJKZKJDJCMwv1kGokCXrnOaEwRpoBst0n3anHOudsMJsS0wjicltdzKlJZk1o7KK2RQ3
hBz40RfRNUX8MmqUSvGLRvFbwhypWnWhMXVHGicWZBRRCgs/mPXU/FJGyym/aKNqR0rsQBVwGZy5
qS656bQLl8xRY8rtuwZh3nIv4sCWmGyjiPieFjpatdQCC1oSZS9cdUqCJARwGGxSyClJoLlhPkNb
gMHX3eXiOQlWhA5RN1S3Iv+Ih+802MbVu5bshEuZ2YNHJqUP1k/YdMNzNjqJsgmiPX7hKveYAjXU
pu1n3zDyOcb9VtafdPVWzJ9pve/FO7ltovCqy+8Ru2u8btD6uguKmwQhTf+ifYKN6DpHb4+leW4g
7FsHlal8d03x1ajZTqQ6GprnpA0cdFVumcXcjYzeHmlGtAOL6/UKD/E5VVyT7W460jIgLJ/I6hjg
+4qlbWW0hVpClUoPBBDUYgePLe9uxiJqnHgJGj9a94z9VBWCgqItBYYaWb32IfDqOGqjEZ13TbTU
wpdBIEC+Z1csGb4tZPfARPFFg7CWFKZQJflY9qRvgvBdk9GK6hiBVrBkChkZuiPLzC7PDZmx6WtS
X1Njq5QnjbYiUl4M/a3pGK64vetCk+Ko5z9WJOGdazvfh25IoFt8ZhtCPAlwyo6Eu55SaTF8M6SO
HiFMS8h5wbvBRAmIbr5OllRmidMMS5apQHpaZcvWk6t4Gg5K4lgMwGt72FVXFs0I8lmITE/klCKG
XSVPSUkSDDNBxzw8RLioAvAVueR9r5RvYl7m2AkSm56t3tC2nOqLvgQBqgKhpKAYNwTqka2SxSjA
3OQUmk5zUkH12/Uz86hwtMt7n7iI7otjJzr1OfnKuY331HfPFdcS3SloJkRxJ+u7wvrrcHGtIpIW
F8ExdHmCivvBp0fYE+Pjlu6u/CEaMzHX+Ud44RuCa76U1iGYw85VPorInT+6HgQx4tkLsaGwPN9S
ghmIRtgYXgP1dBlcmZCvyxf9S9jMd33LnvhSnKwNiUun6GScZWsRv+hPBEqUKznydHKa3svP/FMR
bfEbWQp+WCneyMd8XqEJCdj8kz36hd2cxZ4uQ25YKiJ9oVNdzWiB2TdZpM8BrJPXZmKwjepgkes2
myPxM4mXCcyKYaF9DFfomSM/6BBapc1311zGoJHYZyPcS9YwP3hTaZsSZSPT3QX41rTYzo9QsgO/
Q74uAUrxARu//zZT/1PHI99A7hziV1ug3Ss3ZFY6s9vtirX81f9UoWMAHSFCVWL/AETyiultz1Sc
np7cFq96EgVUk0t9pl21S+LHtjF5nQQifUv+IVF3PYqeNwzkvf80sHdZM4bJxXV0DXGrA7fewEyh
TEykxcynlUfQbQh0PiJq02XGL93HPQmhjvUTr4QNI0uTjE2a40XBoqhzQogZS5XMnH7P/rM99wxt
4utcPJ4O5SiIyUynUeMTiLTaSRHN8V1yxoCZ5oYCu7EObWrTqBUtzmfsh/bKOIlEoCWkQK74AQTO
2XL6r/xNRWUk8nmw4z2QVJok/kVFgfqIkeCygQoe22azeNHW2Xaw4cU9K19k0eFYjPxDSPguWa00
07yXmWu4cbsqw22XrTCjkFthfRYcCLaYOLW2buHbv0I8S6Gz3cunfEn02To/zUiqPTptDlWul36h
meuakGtMEymnh0vQdzXZ0U+WudmPfuOXLbN7mCiDLVuOfmB0XL2SWjEXu05+RmJJQFIZeyZsBcvR
BI9mTL0FH/FaHRxK5+wSNoRi2BD1Uti2LzH6Hs6+bbHVMffZxOIhuKlxKdoNOwDi2lBFjB5fT6P5
XAQHGpu8JiXVKd/UGwsP/sQkHLYFP7zgP4HlDUN6w1ZvGi+Xt/KVhMxeWPR48k7aOyiAjru3sXuU
nMTBonVVjkXl6RcSrQyCk8jj4lzRPNB0Mi/LRkfJvCQmgpbZmu4aHF6L75rXdCgII5NctsnpPSAm
eSmNXmcusfjU/QrAGFNAes4Cc+aCaOxucErVDYlLaz1mhlXGjQIpdMEORnnP7zgC+sENbyV6rLXI
G17YUh7wuUlv4pYIqod6hLgCN4dp4xIwxmiFD2j0NYhOTh3Nk76z0jYeLw/Bksxq70QBjJIEnMCB
DKUgAthkE8qOewYybLCJqCZiz2iPtXCJ75bhUr68R2STG+dZWioqwVmn+s4JqI87zXBrw4U+zZ4J
tgcG9V32qjBOkUBJOXS8wbHELsVPdWG9c7zEw8r6ltZ+s50Af2w1aTsau6LZwoUmGCpqbL7r4EC0
PWb2Wt6i4x9caSBHbePz2SIBx9qN9+jIt4EPFxtHBmxsuzRpyfPjg8QL5IMBsdpF0sr+Xevsm/8j
Kbu5dkiKtConJB1bW0T10q+WvINbUg2OW61yHm8RGABfRfSaTasRWdW3sQ73rBXZSnnJsfayI+59
dthgr2AeNMu5Wbq6YieBF3EhCq5pLWAQhJnz2r+gGBxf6GDCLTnLgiOVS54+s1xxlcHjBzKwF5Vj
+fYIspQW5g3hWA42iSN2WTGNYXQkJ6TXuvx++RandkKrOnwNHAqIA/h+xm8xibjqRq2WPvm7Oz6E
heWMxwn/qL8DUx18ssoOB7vIV/WjFANcCeRh2bDoEDe9gAhoIb0Hks1hw/5nWKV7wsGI3fkB8xfe
ZFy2bErRpq+5QiMmPyMZxOgBrzFd+/eAMYokSA/d4/QWfrTEY+MjebFuNWa8yi5ZwS1K70dc8YB8
BP56R/X/l18UM5Jq4JXUcUsq/9L3/3TPov/9P36VHf1np/SHB/hd4MtjsqbQdVM2kBr9KvCF1oPX
Uxd/W4X8vj/BAyr+SqNjtfJLm/TQH6PtVVSiW9i6/IU2iS//J/kR8uJfXjZf6dcuKYhMlD9VwIQR
QabS6/gTRBCoZvMTDGJvm8a4huGzh8RsS3Bg5UGzDVYRljpvevDLqoZ0s5IxO5uFZgv9ZMtD+8n8
3UkgQmoPTYJKB1alroDyLkhooKbUK1Tt00x9qhGGijoBsFnxBNVcIryoWpaiO4toLMq3Qp5tWXuW
U92dHjgSlR4rtMuK7WvliKPq6cKDLdb+aEJhz5HGkC8jeu47mpjDYYmQWY1K9aEPGF/kp47062YM
lmp20gkdmVRGIxWELxlJsvpUgk5CqssQQ3OysDtChiPoJKQjArYtzW6TMY0Wt1EfvIrVDzqu33Kq
BKU6tHnHhkZacP8GXLYTZmw9o1fB4STI00nidc+q9j4o0ClHrVnLyXemNZ9tbG60eWJxo21Hczrq
WsdCRDvhvbBYe+jqNQBSpNEcmWa/EaKY6ai1ltLxkNExRhLXbYFFrWw/Jmt4MVO4rLyiKq/XFf0H
rDJoehg1iVuNZLfIimddGu1EIokwCJ2AlXL+uNPG546lkagl11IcvUlcpY95T/NQVyx1/5JwRdfB
rQc5U3ApZ+GEcJVSoUP9E0yLmIzJOJkvJoPeVnt/cICG2cCzycCdvUZJt2EChWmbnYBBLOv3BBvQ
Ty91RLIdgrN5bjZdBkePx5fae2cBwentKhe3qfKeWS9VpK2JAN1nWfumEAAAHXErlira6QyTKXgh
hVRyWqe5QJQ0bRTxOiMpNoNzGVqbju1Zqz7Y67sibo5MFd2axRgk4xVWf41KP5iXYYPetSXIpTHs
KZX2TRqf2qYF6qZtE4VuQicKMEa3Y+bCuU26XUXkbUShYkC5mKn6MgFJ1dg6qnTpunBZNeVqQu2R
Dr4rIwcSigprsM9qnSyfjtK8HDPgNm8zzOA+CI5+RfhPrG06tkNZ3SDNowSR20ueik81/uAkkj2l
njwxdOWxXtVYthPE6PoDtohslNC6lyrPGf/JjFNbgbW58W341iqtv+kSBIZyo58sxSFDvlRats4G
yaoklmjSxVBmaTXWzxqJqFjCXwyIFqWc5iRl+MV7hkqIpU9H37lKy/4gyM2/PU9A5fjGzc86HA8I
hov/fpa2L5K6yItAuNb3z3uaF3+6Kv74WP+4KmRMu79xC36jn/4+VCMmkXEb94SlsPN+uGV/uS1A
DBga0y5dER+c8l9viwfmVBKZ/v1GL/1rt4XOF/lnt5wi/dMTf1Doflm3F7ixsiZ8pAw39W5AOY8q
FO+A7xmAp41HGJEv7XQfNRN7XxazRBRoh/GB2meKVU2EiKZMNFjopiEd5yPGpNl2Q7qGu36Wxt00
fLA5dB6e+qJBOmV4qsQwfX4M3ffC+J3Gu5JyPOoL28wOBqNiDZKdhjl2NMwbOsK9xoPrrOYNLLG1
XMFLrl0dwXyUR15NTzPFqmeG37mkLtsHhpcUXwTkXCodXtSm3Y3UgIUlbFOKMQjrJ2uqDjNbjY5t
tInDns/MUsG3V+Gpa3WvJg1MYAkQB91JbAHZaPJyRIU1mAJxjs1GaQhhrcluXgnjpc5p75TO7ma8
clG9CSSATpHu9hoJH9pCjdoPqoXlIxRCnt76YNuTKhUhDaakRG8/tIcufJmNaGGQ1Sil1UuQ0nUK
9w4Dsxr8RDUBxEbOLoamcVp1ao/Kj6kOa1m10zeaETmdLx77unQkUAPJzE4C7lwRcT2qSnNBprnt
G+5HcDoP7aqZ7dmYEEMTQoog3olXX5MSoU2kzvrIbMmMiVIvRX0vJAEaAlpAED0YIJNS5+BdVkhD
xQ7iLIMhPUZRWnypeHIDsjAMHbnz8IyeQRfWMzesaPnr2Q/4w2gTNE/Y2NiPCk5Kp5Mwm+m5ryuD
CyfQa473owAbAK5ntEpizNIkiXlif/abcVlGb/DtXvDeIdAgjBYaQG92TyP/Ph9YLLHpYs7T0d5I
bHx9DS+gOizT/sH/uVrZJg2FNQ7zRYjx2tDXUYcndF/4tZMhdRXA8ZFUpurBrrcOdYUKsMKIwqTv
N4qGVK7rhHFYG8brJnsrSWhRAyqQNH+qq2wNZZxFPwM35go6Fb7A4DFntNeV5ZMOoTcamWUGxbpO
twnh3sC4k+5FVwYv5haKg9oujJIbR2QxihAchGxA75hDop9N9VH8QHB8fQT0zBkLa6w3aqV6ySPH
O0Hx6jNzIpzxMTZ+l+TJFglHByrBnv1hzDF3RtDv1TnbiiGDgNQi5ixZiY8qBCyGNMufWZJ4OcCc
cc7v/+ZdAq4AReI/BYmyaf7Ljco1+o//+ee8RS6PPzzC389+/W/Sg9zAWa4j60Wa+PvZr/9NxCAg
mwYpiAixHl/1H05pjAsQTeTfvNCSjOTrvzoF/W866BfNfJDM0GCZfylvkQ3Nn87+Pz3xX8/+TJrC
qelIhh4Z0z0n2ZPwmLTNN3VjVNeC854UZdsnCGmlb6ipR4YAnkW9Jq6Ipe04+sQDdqVlJpEmjnBn
MTrsY2+sksPveWbwtpg++vX0MVT2HuBhtKq/b0O51ThxlmHkau1mFDaFcg2MN1l4palAsGRAC7kJ
ys8Ec58eXDip8lWE/Dk46nQr/Y9Gfs9wbTHwDDyx2E7FNsue/GDfgl5ip9DUX3Gyy9V7zZgl4aGL
HxPOkrLT82aB+L6gwB7V1W2WF3XrxifVPxTBWzltTXFdCAcrZGXtlOJSvft72bviOvAkTHaUxSiN
PAE/H4PGd6vY+Kd2vkjKKp2d+zB6oXFeQ094LFd6F9t3DLLvRlJfyhwrp7Jc5cW2S5EnLGnXQTzt
2njlZ0epfAmrF0X1Ks0TNIax6/Hcl3a0tvZtitQVsPOi2slP5faiO4z8mOBJyEsW8df4VvHtPUO2
znhhZ+lSMUHaCkcE5DlXo9M0i0d85gsyZvW5/ZTOJhbhN+UWUEE/6Xc8ggJDTC/6KBiA7ZCpBQTJ
MmmNnbJyU4J183XB7xRMvNBZrSwOK6So30azLRvbf7cumeHKp/SzZiNDzMPX1NnCM6gMxMLqd8he
OLD7rUi8H7PvDPEbiTyL9nPBoQVDjsU6cjCRidmpsA76pmeJFWzgymoXhIqV3R2IDwsR+N84xvVx
ETJnRw9LaAcrsh2K3Cqn8LflezfaVbiJMKh/hlg1VAZCqJ6fhelA8pTI6GrbdEd2+k743uHMSs8i
fvXJA6c5y66iHZEpTBzfh8QExLrnmB0Ygw8bSbl144eFMinNqf1f6rZZmOF6+BBweJ01+EGLyBXp
BUL9mfb6RakQ5TnqjSaiHkg5c4J6GfurFOdIuRgUjHEQxbxauYjGE9YGeg+SwUzq/ZF2zSZqQVzK
phNF28bCjb4EnjmuG17aWXgr2RF9ozWoyxVyrZyvz7QNF85hrI46l2RFj7OpxFV0aZg6Cx9FumHZ
ccQneXgTkfAFq2TcZLGnXaL4EAQrFWWNilz/qHZ7cKKGvOJHghI5VD26/YiQtX7rqc4dWTSGSvBR
G8SPXt6Arz361qadVhh6xchLJZdWtFt2wcofIZI6wILmAvPpmv1gra4amGbtNsGjLiVMrvZUT/w9
WXVgFc3KiqBlBExaY9PX5085eQr2lLhAgCp+XaxG49x+iu0RdIAOsNjhA6elb48Xw8+OLD8ymjxU
FjJNjV0/Esw87azWx7E5SfKRkqqIDqEKLnitCsdJ3Vk4LfoXoz1JkFlYoAJOB0/UAKFFYb1TxA3b
Tz34MtNLpe/Y3nktEBaHsIhu7RH8NDH7j50i2Kxn5sj3WnAN4MuyQxxEMD1BTi+EvRx4yk++4tf+
MWNeHc63SL1b7PL0L59TNRA+qulJZhyh8NaPTqL13MbXRtrC8m7NfGGwIcA5uw3ZMPTTZ2J/iE5x
Ept9FTkV2NAjltzTq774Qu8frefw1e9eSdA6w0yXvMaRztlT6XEuf6bn8iZXrk/luNBfy1v0FX0l
/I8wcXkbn0Gy98EKPKolLGLYThUsgXuV2NmxeWKZculYUbG+6TaEF9aWrYxOVFI+YEClfncsfDms
G5WFFZx5ngeA07fhyKgACRGh0DmN82Z2mZKgqVpw4kz+M//PnkrvNiqPXHiK5ZbGEp1OQpLaFXeM
2lNu23m2MvAnf423pIXmjnkAM4NjClvQPqa6Rv65QgDKppI9ELujgUJ4JuR2r1prnpYeoeaC6Yec
EeuBk2cn/3N8bj2U6aSvW8TuvkVvLA4w9GYtMpsfK4z2QbuiDiV1YJl7uR0ts+/adOLwzVaCt2lX
4R2DF6TX17xiw7wrH0G/7hAtiQVPWMd3P2m8zR9bjR4GzdpsH0skvXpqNnXwpdDiGLsHC/J5PG7N
V9Zmdm5j0GClPT/zg0AVCBqLo0XDNLeSx92oYnh671Y5+eGrks8UmTJvM5uc6Fhpt7C+MQlvmVBZ
uMvxBsWLZlsbu+6xBAziheGUuPSk56B++jZ5E7JUQKzDsHyMnYhkMZJutNiVpKX6Guh731w2s9O9
dq8Eiy1WBAbOrHNKt1uJI/fkSolOUXIekjdN3HarDFFDfCi0PY+gonTyc1yJN4uv2tW7maU1A601
bvx0L0GzGJbk6j3kdouBxSwKH3mrIM9qD1PF5RwPi/h50PZnTUE5GzHnjw9y5bHalc2lIiCV5Grg
XzWfMm7B1sEJz+8a7zxN8yDQJiyY0ryTUEvriEns042fHcthGYXw1DixHteRVCjM3Ctvzi/xs4Ht
XaCD89TY/mETH+/L+KWEEpcKbDnfRfPKH+Cekpb/3hUwfC0dURBBJQry/n89BzkV3/09TT7+MP74
80P8Pv5QYdXoIuWuQfTYL1Zd7Tf8PjRHkyIZI+8vmiLq3EdKGT5e3cRP8Ev9q0nSgxJEkAxUOyC7
f2FSziv8Y/3Ls6bQVii/8QQDtvnn2QcCfCnLMOSzycLR2bTlckpqAPURU2WiPwnzUZEnWNzdSSKd
Q7U6AWj+UjR8V+XrhByCII5FpxCE4YcMHorFTMxJYe56oXUrEbC4GbOtpkTTeptG0M0RevbPEjt3
slRsJPU5TtgGYJVBHzxcB5bMs3acJnAJNUdXTYYsBUStEbrp93sFKKOGfQ/3xj7uxgVkt2XLeaiU
BMTko6sq2cYM9GUDksMEOaHmvKYu8+JWdwEhbuGULUoUDAj4nUbX7BLFq6WtxUxFQVw4sfRqCIg9
mKUXP7H22bKVMjIkGE14iuLptRLyfU1EZT3nVz5Dx3GuL6oCwVCxnjJhMh0jC05NWh/DxnC14ZJQ
f6W5XNJhKgZ2f+mtZJ7fFu26qy1kCkG+DAaf8X+4IYx35yf+KhNyjL3ahoxQXL2DLfVoJlMgSWgJ
Wv+sWztpyNyOEylnDZYiJ+xzfAnJd6ALq1ZBLFNtCOL2HlOBUcyxV+Epa07M4LZsbBZCKpKjG3ol
Cm8mykbBvdS2i+mRURskmZOh3fbryOn5gxF2PoFWtkrXrsfYES3xVCirKb/qtbEwxPaQICSZstYW
8DpG8b2ckF3L0pVpBHbXaiPiNZNFWpl8SV4ISb7kwhL62TxodiwHjRidVurUXP9Gggu4nLiRgaSz
3RWfkyrlqsiBc8wLRW/xhVpQxxVuo8rLdcsVrNTLhmZnQMxvxtyp0SS0SbIu2o74T2JD9K1AfBvC
J/5KeBIaRD1jtxVrJEKJvhrK/KLIgSONo10DqhpYZBd4ExVU9R3TMqvQsHD6KFXYlqq19i76NRed
qrhaM79PuXXQVNXJg4EfVOrWqXQSH7koCU4bHQW+KSLxn5mr3eb8Eyn3tSFtlOy3c4wQK+9j0Ful
/JYREAian95zeolTdDIQBTeGz7BFnJaqP8CgEhZSkzBRaT0pQCQsjYC41rX4+fiemYqbpOVxLggf
7LO3Xo892aJkMRnOG2glehGLsGLHtfIVpOyj6+YjLtDPyexdFRU2yTVSZxfJo0si+8FsVLLMCZWI
XgPtu5otPtEyIQbmT6TlLYJVEs1EnHk+/VC6i6R206c65HriDVv8tHH5LA+0vwN/tR1cMX4L1XAt
mo1NYCDMEXQvaejBRzlbybwwamzw3SMg79MgXtqcQqc16/cslfAHT7bRdQBOsAhFWwlqSUkXkqdP
BTWONSKyhpwvQM3nMF+JRrntxHCpA9Mcum4DQJhOq3diKhawyYT1Hv6N77W/+97M/8fW9z/+1//d
L/f4d3+/wshCR/T6SBKD6iBpKn/yd78ccZ/oW1n2KrrJu+EX2gQ0YK5TWUQhqiOO/WdIJoQJFVY8
jKj//KO/cIlxI/7pEjMM3QSbp6v6A3f3WAf/MsCXWyJgJAkVipXgT4/wVqMA5lIgXQIZlBxjuNBM
aZ002brOkJPTGWSxdgp7RO7NW13q27AaXvyxRoc9PBlR4umJl/E5iscXtWJQwuB8RZ7fwxTnlg9U
jJpWGEWtlYwcSc2AcLIcLFEnlOMIkzbg9gnL0InxjXKgoK1/MYj5i64Z158/ww1CePuu9A1rQ8kC
LdTg4UZtpPciuNsCeX5Xxs86ATKLmL21hUiuykiurn18Al9yTFBVr711BbqSU0eSVgfrzewqV6mI
AiOsa9SEZTkqtpDSNNLfzkSmI/xdG8pHXMfOoBavBPeuG7MgRgHNP/hzNdqF4rARgmyf5vpWUcst
GKi71cKo6NNVmJmHCeJdJhqwj+Rzg5RfNj9qltgWdltpFq4kwHE6+4sOhUhlpMumsVDlPrzcEusE
jmed0bf0YQHYHXB0CH7vmY3pWT5xW0AFA7m5iJG4ZpDLAPjW5yEulBmZZw8ViNxqfN5UENkLRjZ8
fSO5Um390oUl9mI0Io8Q4R7oHXFmxfAa5J+lhn5f3YvpqSf2rCXjqkZAyhF8MgZ/CXG45DJJCUtT
41sBEFVl10sIuAqIt2RO1sLvZ018N+jO8LaMtJFV8CpIeKPE5Fx3rTeqmyj7qNLbFALfoT0Y2KDK
5xTmF6pB6xqFz5Z+NCCKAOOnz2RiQ9QZnoMKIlJTo94eJjs0xLNEcFyQcV4TJNcRKKfkbmG9mITM
1VmINsA6KhoAZG4XAQhX13B3kG7fxCxkCrbIVnGpimMkvSWN7LEFx1mxFsP8Af6j+xEemXfDMH4L
hOAJcnRBhfGlNGQgxF9WIS1LIvMs/IM4WTTkDDGBegb5NSkbmwAvg8IueCZ4b2xAyBPEl5pXQdhH
hPNFnYZdKrBNhlCEX/4f9s5rx5X0zLKv0pj7qAlvLnouyDD0TDJ93gTSMMN7H2/TD9PvNStKpdKp
KkmYGuiiezCAIOFAJ/MwI8n//8zea9OCY6H3zZuZyqA7irsIr1hriVAJZS8idZwEGq6AobmPJ0Y+
ljEpa0ILVzFLHyLDSI4mgbJE52w6xmzstaBkem9QC/b1NdPLzwFD5zDRME+ArGAabYx8smcLOaqi
IG1M0JJ2kB7Umtts0IWvMiwuSj72B0PqmFNJ2SmEHlDTFcloh6w6fBGaciv0/psl4gafPqgqUzcW
DYsSJT80AmuvONPSnUphpJWXoR6t3RDDTskF6i5uvbgke9BnqdSoZJhmqMnaQ5q3b6QDstoKzceY
Muz/AnT0/5id45crSvuni+d9/Z//kfxm2/zDl/3aZNFcKeiQRFCRy7741xsKIiuiIhzdCIyAIi0J
I3/bM4gGAWciq4+fMff8X3/dM3B7EVMNHvAvPFbpzyWZaX8EIsGDZs/MC5fYX/w+yUzp474zsi4h
4iCEE1N9aekC39GLS6n6G6y0722UrbQsePVNEBC4iglMH3sT8A7BRh0qEoR6Sv7kt929WnaQ6Luz
Hwpebules3jwQLn65rxNtZuik2bf11sLNWKGIGRCtZuG4O7F+qwhsJVm9VRBYOkUwBhTAwyU2XL9
Viof6tihdsaCVz+HHAod1JkwMe4UVd1Kc/udiSgBsbJ2B9nKbU0zbEWqP8V+3PbYxdgvndoEocdk
bNM6em5rP0HlimaSFacs0xlS/5PTBmZRmHAlzF9Wqd4CQf2KpBqw4LSbK45xEiU2eWl9G5O4m+tw
j9Lo1JpsIMM2Ub08lTjtoxcBzqJh5W5Gw2rotdcKBDlKNH/l3mAAoiHzENEOWin/fBFtq0Y+INuy
EaHswJ8Qqtiui0U8OYwLYm6FRZHNAntTUjfnJScq9xmzTUxeFbcz0EiLx9yK7Iz2axL3sBMnEpRD
nvOQpntz9hnTtahYp23mN8Oqw7GRhP5Xk7eHLGp2qkiEoxDudLF7k032lZPg1NLirCCVTncENhya
9N4y/RMDeRUJwmamQjEXIa4OK57E5xnFrkpUF3Aokqlxvam3qHsN0JmJkNZ62pjr2DMIiwY86Tyg
YOHNRoRQWgwJEQfHmN+Ud5/HK1Y4Qfg1N7XvwOt1BNhzDQy6Dtm8T/hqRbxlILgtpLrGemnh1lXN
Vw3FriCnWoBqJ9UsYaDcTdDugPCvEuh3BRQ8AxqeJedOg1GwhZJnQssroOa10PMCZqiFqOwHhBIk
GXua2l4taHtpRWhxL299KHzTQuODyocOAez3vEmkbRPeYsh9EwS/WILrY+jF09Szh9HZsYuFdtJr
kV9TvZYiUEBVkTKj5puJeEqbmGV4VDrDTANESx+bDFlLpgFYJT1Rw1O7AMkiIttibNCinO/CcROM
0cmK5KNWTl5HoCfTwtqM3J49CKaKgR8C1BQCX2kbpdq6UVPW5B8pdLMy+UxLeT82Fv5KssOjbC3h
mlX7l6LA2gBcsqawm/zEa2poQCNS2tite9PDV50WB4J3ekt6ncMXs8gPc/puBspdCJNU5VOrhj0I
CBXqN+JhNFPVTDMkhZvOKjaCoHs6HX2NibA39W0SiLsuHfHOh2T2mXtZ6l/nfCGt+fY4GuuMVOgo
syCDLy6oZ61eYDl9aI/N/BU2eCqyzA4jptIyLmsgJjrcrI53aFYTqahNblI2tjDNx3Zg7j7zBmY6
WXJ6JKZiBxZFrwZBPXjFd4q7InelCnhiWBzgNm01ICcmbv9xOvDh5JQRNpP4zT5ANwo2ivNjpEvr
GHYByB8+6gR9uxKHDGkjOATSXWN1nipfZ6M4pVgSeJzwpLD4Gx81ouNUno4dOp1CoLIS3KESHD/N
Halpbd1IPquw8uKpQ9kOFKgets0cX/MogUH5c+Pqlt2Hoexz07gLAjTFs+FYMWIaGTjCOSwNcD6i
GxJBVCW7BKn9wkw0KaGGWgbiOgYnPQ48zWoxANXvbV4fY1IzNNIzxkXy00btgkhNdzXye78lkjBn
DUnyBpPgZgniIJOus81J4vmAvICLAy0JgULZP3flDurzIabA7cVNMb5lYB8n8j4Gcj/Ynd+BRGUt
S5UkJo5JPojIPzWQF1JhBmvID0nIEdHo/GdyRXDlOx05I+MSOCKSPNKSQNKzwozJou56qGJLHxPL
kNKywhFZGrQRCv7WcrQUTjNFvazcUuT7GTFwulhjAg/OsZ4f5zl248liKv5U4zP//yXPL7WLxbD3
H2vtDrf8673/zYj5h6/7VVuhS5BgcOGp/HqJ1fm15iGHlZoGKQfEeVGixPmx5kEqBpVRW+jwPyfx
/Frz6D+pi6Kb76egyeJa/1OzZY0f6He6OuplCUAlVRTjsN/Pls2AoLQxqQpo4eyREH8+zKayqzB6
jj72k7q6K0d/V0W8HwndAZa4FqT4YvoiXc64hg1yafV8JydRvKsk467p5kNsdRyFNdTHSUndQWMn
joU734A2fgYxA+csl+4klj0+5xk4YQwzpZA9JAmDLyuXDmIQXmpzvCvgw416egQ+vxFaf0M66wfX
MU6rPPme51zfZQIpDFHAhzUq2U8C99Ur+vAsJv0HL42YyU+hEa6rSHL7TFpExBQA8c5Me5U7SXkJ
xMz32j59B3T1moSpCCtySUVuqCyqJV1GCdSTlOYUFMjtZmL+OHl0znGIUWLAZWckTqTipJruIDks
mYiSpzHZWqLq8reJBo30SOYEjz6QfjPuJ05mNFG5UhKII+OcFWVnaI1LKMdQwoZ4Pw/WS5alN6mf
5M1YRbesUF+7Onzm1YIziLdC5W+CEMu90EgXWchYzNMY6pPdxmecobYRsA5vL2aTOg1qq0ET1lCF
HD34CHqSd6bZ7iXEdtkz3ydkMpzM4Xoczob53IzVkew25oinlM1/Lraehd8fJFm8KH8BGpgPiYAE
RIhgU8YrQX+JTHWTgkjokTETCOvEuQTWpoMnmhD1VICIfM9ixQu0AUoMyUgd42Zo/QGIFSUFRItp
TyIZ29LQp2XzZx4ggcjia2a+Ri3KysRcdqzcrrPBPBG3VFc4nYbwsFDcSi1PCRzRMIK4b8ysG9ka
LCl/UvYO5esiUIgBi8BDXO/HyNy0KDZVvMUm+brk1u7EZfWXjmu9T716WdZWwkai7DPpkkXxMyO0
O4xg72FEMIrYyVKLuSh5sU1pDwlCTH84NkDjoFQ6ch257F3eZWog1Jm5W6GcL8fYa4nVExLjKBOU
zhLEFiFkakJFfd5eMrHdsJFZy/ODrqirsuPlEpRe6mS8k0Rg52o1uY1ZP2kzeXoRG2HDqG/VxNMT
4ksl+DrSFZ6RyeJEn8YL46FLBQbFEHBtCgWu2Jy7oVwnxa7orNdROjdDcealEhRPiiBCQIax0Dvd
XIdyNCvSoVvcEkN80QRCabKQaUUHlIItwPhRiagug+detM4V8kwZAF9ilq7SptsuVk4d+/QOQEhW
UEGir8xn0Bt5eCmjxrGm5ww4jc5fkRj1CSjAm2qjEeLa49SidiFI1Rgh5sUglz5iXd9WJS0AxJVc
K3Z6neE5wF1qGKjYZcyF+VDbaQ8Sufmoq+OAdiPAj2dq3wzrXOYQgynvOuEyJbA4GcZLufYydNZe
jOanvK9OBuaC3Bc+fN5GZTx507ww50JKAeUlNQnhiU3+rZchfe1NRJQYJEowzeCpsbUyRVSm0BGE
YT+Ekpv0EzQWi6lDaRcoIyyKc0UPeCtD+xOV1PGpR2VGar5KRGAtfPdBR++SOIVE9U8M2b3YJutO
lFgt+Pm6NLXDv2oK/t8VLrc4nUR2vzToMtclskSuzH98Pa9vddLfgNQnv1sC//Gb/DqfsBiHE2qg
GKQRGEsC6y8TdNhxoqyxcyb1QJOXW/eH+QRXOLMMjfH0onZkqPHX+QRhMuSZkrYJCkP+ebr+J0bo
EpLLP17Wv/nxf7cIJgG0sJI+QKOxms9c0bNEU0rS0cp6Hz8aHfg8wR0r7u30Q/iYmaXdLZ5XxTuf
rWQt4wbVgc3zaV8MkODY5+ZsPbBOQrcAonaSnASNEKJI4dOsF2ckpTcTjYgtI0Ejn9hptPvSRu6y
JlEKVz3Qmhk3YsfNqKwNeVXA4R+gazkgndCLAdbiQ8uwOdi0237r76JNdu3ek6vv6btyq+/UHSEJ
W3EtvQhnMjdjhpIxYegoHTDvwHmwpYHZuyemfP12xidtqw7WUaAUDplO+Hwr9GZsP7HnbgJiw5EM
naqHwDUwAb+gQuM4Cq6L53p1DFCbY3NdKwB6Vt1K+AqPjOn9g38ziVt4ieJNuThKd0WymC4HVplw
YQlj51PtdJgU0WVPe3hm6Paa3uYnY6KzQJjndeyWlXcL76QFM7TKz9OuuehXVH7++8QNaIuw/SB+
XUYsv+jY/CsTbqBKMn5lfkBrlQzkz+9ivhpWB4ly4XttbuNxf5RhWbnijoQ5ld0cKvh567+lB9lr
nGFXObKHU2Flrd4+PsKHeLZb+dFiG81MoV3F9+gmTRUWCAerzfJgO9NMJ5jf6FHIt1mDbAu58/bQ
nPSBQS8+qXV0I/i8rY/qDi94eXh5KSRPJypwvqbNGlaB5hk8edVpn5KHzto2sCVeg0t2MduDv9M0
hzeA5q7GZ1VCbIfW50SaffmMnhw/72dAk6esYkSMjAmeQet6qC4RlcUIYDYwsszWFpRthoWhIfLr
WQdH3Z0DZ1vflV8BtxhSKsFp6605IawkDf2Y7LKLAudiZey58z/kwdEOvMff2MA/uMNVPHZv7Tls
1zKL2TMVV7mRGB1s8zOM/eYoMd/x5o/5o2J2V2xCg0tptXjaz8Vbn6xpgYdH61l+zDbdZbyj2CmQ
3Z6QEbsIfHscAsVJkQ/zSyCgynQyiBnmPQMg6zFCwQeWwHqU+O/Qad7Io2yAjzD4mlZK4Enum/zY
04SWqzG0CQvhShOQLOMY58tXDZI99jOu74EwgRqwHTM3OTHrF1Tkl+g5gtxmfw8JmA8773DmFOhG
mQOw3RHst6ncD6ArCM/0gQEzj0FHwZDDzSYb8iTa2T0GNEd+r3Iboi/FCn85uMyHfLt8UM2Nlq+m
UwZB8j5G50oxean3bu7Gr+qDf9ccgJERGvTNck5ej/bwOD7/RZ6L4BDN25LBwJBoET6KZ/lLtzUy
I9AGI7xYAf+mvpolwHHnNl7Lr9OrLO5bNn3BighQMu/Wqo158cCeHmJYwQTEOjLam74qe4s//6q/
xvchKDh8A5KjFDby4GC1eqVGwkPxVDpkWB5YvlSYD0BeqA/yl3LCdb4pN/qhhIN2r3n1N3MDoKTg
M6wLOJlD+xRey/faIeTuMzSxtdhiQqbIqoEnsQKC/5zv+Sg98zFa31Z3Hll2G8NJUTNiRM36DZUK
cok7wwk8TKiwRexCvevrfTklVBQu+KwhutNOqNpQoDYqRojTgDmR1Xu2eSes6Y70ZrSInWxnrYMi
lXlwtHoNOWyAcugwONY4K4K7MgHyuGEgpnzDbuftNTtZjwgb/+CK/6BeexVxn655xMJy9MEDJKVy
F/tOdFixNvwkh3oaPMph6cSBzM7+sOzg9km0n7otrzssndayLdacvOh6H38wR6JwTn2nemlennl6
c7TVF25Jntm8TnZkh8mdXDYo7F+QUgfb1lzzEzghIqMD5b8eOlA653Rl7HxlLfPUN/0Tr1LxlJ3O
bI6TI7B1f9fOG0Dqr2DwhGRnTOBNMN26PBCVy8iuDv7k8i3pyagRycrhX9fWni/aAj9kYGvMeriR
EDHTGdUu6gSIauUO1OGVvSC0FMpzprL6GY2Te49ytaah8IhZlo1tM7livWXlaZK+Nq9fiVG0cyI+
lqeO8ijeI5BeZ7b8CZnlm4wDBdR8hV/JM9YdadeUoVcJBoiNSJ6MUiyrCEYAl+ZrlPu0vfbAhYpN
lzDWeTPm+3SwOQUd1rv724iYU4WB6mrHGtWP6CWHTOVdr5wC9Rwq95lEHtyqvQgl3tx9Wjiz98mf
V68qDs7vnTayO1wZBEkCZbjLtf0MEWGbbpSeiSbL1FW3mc9syYQNS187+vRLB8suqHp+bbj3BxsJ
IhpRxbARDsmbUIf651pv6j7HmoB3dCH19MxNZ3e4B0fFYuJL2LWZTcQj+zMLh93Kf1RP7VW7TOSy
X4r77CN6BjAA7yP1qi/Ib2kFoGBdIexF0+9iUE3snvfCcYjtg7lH/WtLb/Hev6/fxDNXz3KREKyw
Fl/1M6JifqemsZF4sNwUR861a3wC/D+sxvfmDm5GeFlvdDu5Z8A4f+VbMBTqampPOb3z6D0VjvJp
8PDxHEhO2DrmOr8lyYYDb743CmahjmjHXngLznTM1EsSwhhPPTJiXEvjJeLA7GwZ4o3+0q0me6H8
kGnL5gCrCBok1jBeyDzu54/9nTM7r/VNYUKIcNYFVtNe5INouN0zoKC8s4tnqJSP5aO+4Q7wV6kz
bHiy6gkoBtiN+jI/def8UXrlOk7X4Q5un/KEei6mtliXO4UsJ+RpxFM4gZsFB/kqh678jLExdqoN
g3bCYYJsrTjUQRqsHaQ7bEXXPP+Beb7mZrCyVsquvtITsSUKnbRw81tU7oIPoFmfaegaO9PFl4gy
QF7eHqish+24nl75+QCyo3xbijJIJzCCYX8ofGSpiD6snOirFWSRuLeX+gvr9nUhryRrE5AUhwcg
i1X70rejG0geL0rubUWsVlhw9vmrb+wxFz5U0UaFHnRTaoYD3A5u49Xn6Q3QMZcXTPbmKfV35jGD
3/UKXmVaNT5Gio3y0MgbS3RrwbNIYZiOpfHoj85MsXZhPiKQvO4ZZ/2CSgOF2LqDrcVaKHhNlK2U
u0xwNeUUq0zZd5LAFAEoFB8at2dylLBA4Iz0THmLg/PACejya6IXR52C1ci3wVQ07Tq/ph7zjoKD
highFvyRw+5h+EruCf7DvgDhAr0Ie4pTs4FoO56ZyD4NoGsh07ta5EXPQ+8pTqHYMVyeT6I6xoIM
BtdKbH47u3nkMa+7bdbTT6+l93IFdNHK7EBdQ5/Um5N4UdnqN4fOPOXDfaMtiCneMF+jsZ08spi9
yG5vvQqFCXKVek3lJ/1Nss4WD/OiXmgVAtL9zNMwnm2KGuYZwXNN2oPsItdAeP+v6j//548NKKGZ
y5/J2rXf2/ff/AH0ddROl+5WT9db06XtX7un5W/+n/6f/3b7+bs8TOXt3//H+1cW5Tyhto4+2x+7
wp/ntgo93D9rKLdfdRT/cdz7ly/7pYVUf4I/jgKL3lSWUU7Rof4qwjIZATPN1VELW6hff2whmeiK
f09JzIbb4MuIDjLVZXf+pyJ/mE/8oYFkFq0gEyP2BzWWsiiNfxBhNbURRbEEUcOonDJizWiY+Gda
Ix3cQMWzX5W91w3Nk7xsoiafY2FCuyJD7ZENaE4NEAaIteIgcOZGJPeWnkTOgM4+LVExipKIeZxB
v2al/gatdpeLiGYBCscaPgaV8hdMljR+9xF5CGTDSOIhpGBNAB20ckeeQuuyfoMlEXIP9039IC7s
ZJnjpQPp0TRgPtgnAaFg+3fs9eGs4OwJKuSxogK7+FOpOuxkQ7vxS+kN/Cz9GSStWtwqowUTTHZ0
o6QYLsCciUcs29KSYuGnuzaanHGBhqDMbMsXZuKIHke7Qnk8dMohh6HNsClcED753diiL4EahY2P
AR3QEFSMxugsm+ysPWrSJV5krfO5g808WE5IrYO3wcWz7wLGXtVCtS3LyGkwMzQMPBORjVC16rOD
H3752kVE6Stp1BPFcWqPA7jTaeZhKNOHAISh3Ydc79PXIiYLsaoFguXIg+IopoC32Oeqr9580Dw+
IRE6HIx6+JYIalED9mezF0wvyLvXPhO+PPgQYW0nCfSgGQMlTJ5mwPSGcimr5fcMvngfg8swSJnw
8QVTKI1cuYX6BTV6GzA0UHR5neY9+TkIyCdpUyMTBXgelspdIpAuU0vbiv5I8mU7pM/tR8EZoQsX
0XcFJE5MPlU04GGgPVc80KSHSoSeXaoBNMM/EUMmEHxgWNVuUnnYlQxAY/ZZBiPWlDI96YF7NcM+
Ui8BVWEJxaROp1VJtZopr/rwWvMb6hmHxHRfFuw3k4q0piax/MGT63MwmLyPDKdBtjWRcKQSVJfI
tj9iHEfrFnPzhfhKfTw8Y4oOSU/3epueC5VxABLGRooJ8ICjFwFmr81VI07g4QBnS++D/47vmYeq
26rGBLnEp5cWElk9vWs280umdUejEbC2kDRPMmTRTDukKMdk6rA8wsBo9Bw/X2XtxELxVJPNM6EX
LSD/OR4uSeyvkxLmPyMbbXhXFSQHEY2a0DljitNrxCxubIvotYUuZbZogIn7lSFmQz5l+m+twoFf
TRk8huV9ZG0H+gU/R79cmKu+eQYjZCMM6ZmYVPFj3dxJk/ZSZo9ZNVwC2LpmVK8heuKCUj/iChem
9hQCjs8UskPMittP6F6kUl2rYkzdp/HRz4+lGLiJBrmlrquNgQIzi/fy3K4bI/diKbHVznDJQTnp
QmhrPRPYADIzaZLNgF1BsGyDJjUc1a3PoEKxAtYmBaZPcFf5q7kZWvyxE4N/adiGKMSt5nORJPrN
0RQlN2V2ModfUZN7XXCTFJP4pWQP+GfsGEWje7C1sdrVvJ2G7B1B6aHEd1azSQ9a1xrRjtC1TTqo
vfjQNF5YvVUjWxUKswZSamKVHm9WI7oZ9U6zxk2hg+oJ9HcpMI86Jve6CB4HIXLFGeVz/Bom/S4O
H8rmE7tfl/LLVnPAiShlAoORPasHoyOrzxD9nTSm3lBM+krHtZgLAbAeqF+xsY1Fug92UlsrlFDE
i70rR4+1ekoJoSzy0db16dwkpSMWONOK5l4ZYMLlO4mIIS0XHrC/sHkW7uflbRlQE1XYnJfsyBk5
dv7JuY8xuDxWHH+N0OzNMd9Vs/bRZPF2nsBzkhRZ1LotS5Vt8XEaYw2jKxxImYdp0ikY0t3sy64h
NjaS/rvBCvO1knXOwE5KJWcY5cudQE6TDrivxFziL02FhUi17zskFqzDZp/cyejUSyxomuI+yRWn
Rc5gAZJXA+WhNGlLqnHVKsajYRifHb9+HCTMgxh8QPWT0cp02Rk1o4F8x+sp64rOLejA5AqfTIt0
NM5OamxCuTAOalK+NkFCOnMObZw9SeNaJgy4In8YWtOZRitcxdL4nAgZ9rTO3wxihpRGoBPs+TTl
aQ86rXYEWPAoTi0MrRFWOgjDH40gX30GMB3lZ9oHXowDgBTatSZN5r7XsaVa7eT8q6qtH4ut/+Xd
itN7dmt+rrk+i3KqoyCkrvovWJL9zDWjmFIWaToIM2UZx//jaf+hQH/4/m9fRfp3wAdo3H/7fX6t
1iiqELmrAGwsyVzqpV+qNfWnJdMF5A20aBX+wQ/VGoi0JQWeWf8iVOTV/W3gr/2kwcMRRbYA/A/1
2p9ZzsuLHvJ3y/mFqwOcWjLBwwFq+2251vl+1+QIidZZZjx2HUw+MyPbWMXjqd+LAZAAsWbsrfk1
uJpLXUUgQyX9kPrCkRQYR9C5IQPdEY2AfHHMTErCKFmbJvIGv3VNeJSIH1GZl4B9lE0+MHW3qzi/
y87CnthuY5pxFDyuMd1AMzuBaG1zFo8d/PesuWvzcV8WkAaDZfHlRKATBktZp9Fgt0zwGriBUMZo
xB9mSyDl7sh31+qYWWm+iQRzI3W+63MuT4y51cmZVBCyCS2lr88v5eyfi3HadaJJIxTL/q7sDX78
Xv22UvYbJENJ9b4gGQ3qTz+JJA5xurpqrYAtXMTA+lo3ziM6hEDovEaY7qApc314M59yfdZsLSK9
sHhoS2oB+Ac5GmqWexDeNa8NsG7jWlK7dCv6x3biaPZfG8K91gks6IZ0vhjL0bdh3cfxg1lch5zs
SqeGdgKvvn5Ww+Y8SNmj1GPgFCGHCqDC4JMldeb2qJ208rNhymY+o7hgIEfAR52u/QG8Y/2VWN/i
TBJNRYdZ7WeFVB/IDL25qYTQoFYkqkAW3c4a3aYdj6lJvkCXcXxhiO5uQ6Z5Y4i6cLn7MQQDY0sJ
mAOJ7lmDXMJvrQk/+EwpcAw1u4o1/W2ZK4e0MJxeap5yoTk06bhRZNHuwkeNFIKS3XaeZPB/56zb
635GcqdkNJuoHXZWJj9rFP1WPTiVDhCiMsh80FcC3g48k2DursN4K9XIhT++1xi8G3V2VrG/DRj5
o7y/lDHzF4RmUd5QidKaKplnYcQeS8AK5MjJJXnHPsyPrwYTlh68ETH9IaOPy4yzMnQrLb4bGc3I
LFj6qjzA7mHHf8BCSijY6CYQNTRCB2P2xfgdVr50FZSJStBiRDEhpWIrzyXrT59Zrp+L4bvTkk3b
yYeeRhnNO91C4AiwM/DF7aWGlAOwCuQN2mM5vWO8PAwGrFBNAk+u+MkSpxefSlG4V4iFSQfmaDNr
bieko4qCqFtPc3qnj4yf1e5qpJ1TxMObJGN/ZDprtZVHgXNEmvts5rt/1c3wX/DQ/0U/Jf5Tqfkd
PKwi/rvxYcsX/nq2Ex3PG41KQJN1c2ntfz3bF57M3+3El37bEjFYmKrJjWNy7P91mbuQMdGG460S
FZne/s+Zehc31u/Pdg2oG1thQlRkzfjd2V73hhhOIQCwQSo4mEngiZsQqYd6b4V4LO56bEyE85Ht
J1Sa3Qjpi2AgtmZwG24k5ar5kAyRjcoKJj5WbxKrYOG9Sz8blDWqfkzUSz0kb3PTHTKffWV+bWGB
ZbQmi1dqpBmWNA4P4U6hNhUJm0xnWA0s7PqGydBELofADMoXDNcIyYnVaryYqwJWYQNlYRYYyZJc
XvXsmPCfbMQ5IsuGDGCK715m+FuCcSe4JAKH2T8JFRBi9EFRAIQAb74AymcYP7FYOlbROuVI8mJ9
NpQvQZBskSsuK0xHBfY+LlqQMtceW8U88CGpLiFK1KRqjR0XNFKNLGCZZhrFk9ZY2aGdKH4nwJyR
Ir9aYrWXjfk0hvXFmj+HlAihTrpXqCer2ED8xPq1Y8YYsnZjM2cwIi2J1QzlCgHJfcgfA7l1jQ5q
CDvianwqgyvDlW3LZVmOwiY03y04MICAa/p3Aa1sry1qVOXYgA2uh/y8BLMXCfRFStoOZtdMTJCk
i1sxN55zTAVJ9SbBLsuAiedqctAkvNLsNqY4eowGP1xPkcnuV/Fk1swTim2qOfw4kj0p155MHiQS
6yRNYB5Qf2PDAfO/SZVbUXxHCVJTPKCaIO1mP3Ki4hWcpcJ8UmCYyAgyU6VTW2nYmLgBlPkk4BSd
0pINsPk4y+harOFai9c+091ZyZG1Ze4gvog5FwZ6+edJe8h1AZgkMa5sZwNMeGHhhEvkFvku7bBM
pFljUOGbZ9lXmQfzASA5swDeIotnhTI9J+KXO2dllo9ytbUaJvbREuoII7ltPk1+8gy2sCYMJ5wJ
TKEk3q+R5flxCeoVvYMIAydk94ZyRlk0+JNlzxO6ABgdCU12jhw5D8dzL4kpk3yt0ZwhD1M4ShL0
fKljyhrC9YYbiO0C73xjMvoRwknFda6DEAH0Xvlnn1URg3ItrDZ+P51GRd1Ejf4wzxrEVlTUQgvO
2Ef/nN+yDi6s/1ILt3QCt2JuQ0S6fX9u1HOTguEBcmTSHWjmh8F6R6xuUgm8W05uStm9xDDPLG3k
soPYUdSOlrDkIkyMsNUIBbJffjTDTTauyIL5TC18Z19j7ZU9Wrm6H9XhEBFIN7GAnyEgkaEqAiYN
4/IiRGwbgcrM0Pr0/jFf1vIcAmqPgWEW8ZY8TVi8SvKpJPrQsWOmIO5qJdy0S+eslXtdvobDjKX6
VhiPTfbp1/y75Bfn3WlkwCEwNo7azkUXvRkyRnXZO1OElGCPkWqDHYGolI4BLatpuG7PSr6vW4Hb
Mo2/ywCDsIKYjGxcHH/XlCmhFKGO1xhuJPo6qGs7Kpa12wM6LesULDE8nbauheH8r7oe/zs3TjLN
hEI0Jp0Tpls0x/+4cTq+x//5HyVaqR/n4Uvz9Yfv8cvFyh3JPfg3Z/CPKildRzdlyeiI5QUu/eOI
W9Hpp2iaQIzKEki4Xy9W/acFLof8WKbRYbr3p2bc8s8z7N+m78jyMilnDM+r5DH8tmkCYwdGk36c
Zl+4GTDPox5igS6DuG2TDbE5S66WtwTQDx3yIREcg3HzWwPB/2bxj4YGZkiS39vXJHkTpo/lIyNT
+HcD6N/hIqG7MBFA0Wdp6ePM575XthbAiX5CiTTFx0YHFaOLTMpI+tWu+L98JbKlSXVm/dHsb3OP
MYZB5TAwvRiIyM7BNOtPqmk4Om1C04d3LSF4CWaDpGYxRRiGJMEQnczDyMq4TsQdhiJTLo6SRaxG
xkA3b+8SVT9YUvQ8Ta8j/odqlHblrISrPiEipcHFitErB3k3Jd/JMBz0ESFiWCHyVte+1Tl1xjXI
eCMobyUmKtmg8+Cwmfx6NcGvHAne61Faxfys3LSntAFT2UVQqdl3j4IEm5m5IiAv32IfJcJlBXtP
mDF/tQ9F6Jv6BYnzdpipd1JteswNpDty3t4nAQyJzIpZiOqck5Uf7xWDBWOs9t/+2LP0LPYQPU5D
8yoB6SLW0JHi1E1QgoQCvyR50+nWYyciCufakYc0XNW99kYW90kSiAdJzU8rYIGh8eq+pWxeTYwB
I2HcSpyxuZmR50EKesnKOP/Wfj6xJtfg5lFFFPGjbJvZTHcVvETM3ZNQvhRTxQgSR3Sy4LzTlZ4i
hdNyoBj1VjBQMsxQmNPUDhmTDtMp7kgikTI6NskeSHNTchVBAGK04TtRzZMkBvZi35Xl72DWaTP1
rRBq5xnMktT6roKImLYBdOtLMw5fvsls0u8fI5jpak4gSWvaVTPP1FMokwfg/pMM/usTqDoOM//Q
wmOb2faV15LojqgDH7ZhPLqeamUVWDI5HKE9GOTcgH5T1WyJoFxm7i7HCta/GI0q+1Hc8QFKv9RQ
cNCOK9/63+Sd2W7r6Nmlb6XR5ww4Dwd9IlGk5sGWJdsnhEfO88x76LvqC+uHO8muXfUnAQrIwd9p
pIBKpWJvWxK/Yb1rPas45ma+s8ySa1OzSuX8WBFt5DNkNxpnJjAyjZ4ePJzDQQzyyoKQxWXQrGgf
mdqbSFlK3e78nphVkt7/XUv5f8Obzo8VVhE58M0tZirRVjyl/3yVfsj9t+br47+s0X/8Dr+t0dSZ
oWAZUGPoFPhtDKn9BZqDxMwSU+pckcy16LekLfckURZpVjZBQUh80d8vP6zRpHAVJGKGT4qq/Cmi
pzSv6X+8/WDl/eV3Z6f4dRA5yE0uRybEd05lWKsZRLZDu5DKtRDty1sW2BVZ8mX70D4NDvbEwZG/
qcGpj2CYSSKccV/uVWB439VGOas70Fpi5aCSe8f0Uz8CIiC3n261j+ATsYyClOmITeVYu/JSr7A+
rhpjI78pULpO4T3bwCmePvBfvQYS7cVzvRGOjBbPg5Mf0QK0R+MTmrDdba6UuSyVk7B7FGjTMZ84
JqU3WjXx/AMc+hAeDQfH+ClcN+dpQyp1SRMJrJOrfBFO1aa/1RRSCZ/mA27+k0V3pITY5BYbkMir
YTesh3VkwyNcmq73JF5G11vRJ7/SL7hX9e9mo62bdyDFa+1Z+SDyYh7A/u7HbbDn94024wN28yNY
pu0cznDUelHs56qVxhls6ervVFfkRrigtcRaW+vCHvG9qJf8Fh+bTf3GCIdSAKqfAMdzcJXRA5ct
dzpCfldcoAqYCDxhG2sd7YUTocrkbLqq678xWXIokt/2mautx5evZqffnvULsVOCnm8qroUQ6vQC
3+ywiV7kVSssihPs0kjdALGwgYG+E4jgD0WfvyHnM0vgOmy9T3v/Jh8Ep3MASW7zJ8ZM0nt+8DYk
XxZk2w78HIQYtulW2ulYJcsbBksEvFGjVWr+L/zaDE2ezd7WM6y2SyobuDrLixEux3dZM7S6oKa9
01uyDrfTHfzdtndHWsYmmwRuc2KbwMMsMN+sFu1D/KA8e+lqHnfWi/YtO5u3FtQ/83JnYMTz5O+S
a6gveuKWjJQxKo9bky3ZVq971ZmWELQwLVF74ij0VIEa7RYyqGwyVdg48dHJmD6J9S2qZyF2vAvj
Uu1D/DYeO6e/dU6dLtJFuTid+lW7Et0g2gXZnvgvZi1Yp2yaK8aPJIEwxOFxs79ll40cI413GGRc
rcbavGBgnitvMCwuJ4eywWkROdM1wgntLQemryegzotym3zmN3mZXvRy2WMVW4/L7gRqnInfxoda
+Dn/iBt0M4qiGLPxb8gecYGgEqrA57NiFjbRRXiUml2F3Xd8ap/iS3nAJTqaK94n0uOEW7ZdfMov
1kP0KD515/Ji3TXEs5j/e3cysL4CisWbymeRaE8wN21vTfUcSxDCg6V3tkpXKN1AXkUlhsQDpFGj
c0bZSTTSxjT+4T+1QxKanmN+dcYhEKkodFPaFsGa4d2N1hE0Xm87qTtMjvQXmNJN+u7NN3V4tiwq
kQCzWMeEfj2ClAS9RmJDEdf0U4LfsdN2SJuNW60iYxFEj0m1I8okG/BUunuCn9PvcezZQepm5D7S
7lqtrZX4gic0cLrxIXYpKfHCPf29C258fbbvGQEm/Q3Uq64Ra0EUeQo17AIgP9ZURqsnM7I5na7p
nS4ei9Om/9LQQTdf2ISXg7yW1I2q8BmL7lrpTC7WIEocuSNxKvsBPGUkKxhrEG5MtTAaYw0jDcAX
PxSejchyaN7Nl+5OiEwvnhZqB0cA0+KwbBS72mR4jmh+uEHXFS2OEo5ULXz0qcTJ97nxrsLOxX0L
UThn9WX0W95KJrZJ8l1Mayt6nEx6vV9DGazxkyjdhoLeWcxmXg7scfj0twIKlXEnHDBx1qO6V9vH
yjEZHop12l5cIDel4GJYTVdmvOeNag1XGt4NyCk6gkOk71B+sC8/Fel3TmSnqN/74MHjjZj7QVJu
qFV+m/R6mamzmFTMQ3IysZeO1T7yZpACXTwLC7thoG+HfMvhlW7CMdlzbAxrknq2qKyktZvstOmA
J6AzKJ3SiDHSO9DdKHU61tUK+ILP07qY3rDzp06kActUcOGi8bb6Oq+3GDLjYBVb69HpSDEsw6u8
M5+hwXH4r+dK2oX0wKGVApYFJn9be4BV+aEDhnHLcDVCMCEXVcCvPqCGUNcyoCS9Trh1GMYs+zsj
dKdZbqs3kPc87tj5v5KdfzYX8n523e7CjbbVtvczUtvaWH7gjMWgKW8praPrkINcwUHaDanU/KQg
6li8peXKumWr0F5HD+WmLk6PytzUspbVdUqywSfogEvtymOQHStAZRdOci/lHmuD+Szv04C2sOAh
WEU073F3WBNqtsPn6Il5T7skoU4U7B66+HjrM9qNdZw2pbGU9tMVuw9++/bLyx0awpCUyuyJNJjw
3rEfblScMAt8pBIOWkpoGvdRa+3hOLhzTfjapDYwwDWygeZqbbmF2MqXxSUGy4myHYFcu6aNGqFI
qwKPoY3Sjx/IZl6VO7zB+l7ttlVwHcg5UMNl00atGVeccED3NxUsguh2ld5DlyYFxjYc0LYPq71F
nSrzkwPwOJeMw7A49s/iAFDDNlZm79ZMspUX7RhjB5Lvue05/abcDMfihn0Qx2l6aim5psEHP6t+
Uvc4lEumNZw7wB4UR4YfAKgcTDh7HaPn8qg639ifkHMuTAGHpZmfCMUYfEJPYFpbiIg7mgyANPAG
lWtue3hI4rmYiwDmU3GAi5etfuRoPut7eCqKPaOtR+uMw7Q7WK66490p1om3H88i+88hFU4Iv9e5
XKc3N+TICwGbDImVAZ2PDCaj9+BmjsWRcd+9xQAp8BD0+AVGw1Fx3ASRS+yXKE0k73v5xyFjdKfH
/lI5/rGwtY3wyaGLjVtwGOhMoE2apUpF0m1c6dvpFLnlO2EY7AkDsSPSBniADsGZo6B6aIFIGYvi
AyevU/ngsdziOfu4eYjE4q646qviCSMLf8lH5bM1FsI+fVdZI7BvPMRH48O6sriNOzoi+FfNt7yD
GaSCPreLL/ylw6NKCfauOQRfCYMfWFh74LcApDqiMNnZu6B8Ym2NcDef+4txMu5YhR3jo94an/Om
C2APv8lmemw+QGPxDQP0ukUG7uU720wfY27XW/4Fv3z+bq6ts7KKtmmzWH8GPKPYVFfKJl/LRx1l
c02wn3jlktCoce0O84flVV6pr8Wm3BpLVz1nnyzYr5zI6gtWGQNvnD04MA4x6kuLfGe+Sjw1i4y6
SxBi4jduLWnJwqmIu7jey+inNFtQ3sbjKdqiihduAZZvMRzKwI2v3K9xt+rSovFW5D2wAaso+Ivg
Fsp7Nr3xhYaTXFw001JyY0IcAIm9Q3YJ/LWE0eqVBPeEzZyTPCASbUk7Cg0oxEFhY9AbqL57R4Ch
Deeie/ZkCJc4dbvSnvvYU1t5prCop87FzhJGtJtecgEjUqErbvNXWiV4bQx1pRWLnNpLXsuQu7w+
x85gPoKJWEuz5onh3qHLiKK8cTk+1NiH5KX3VqZAknEVzT8Y+a/JtrDsF9QZRrDP7WhlKCsaQziS
v/s7/UDx5NG7gIP+oJzJ9jilplvjGZLncJbBcXNAAO7Rg9ReVCDzSTX5JLL5x1X3he+9Ke1y0R/l
xO63+dqHxH8T9/qdK3d0pY5QO+ePpDusM0c3aqjCXXjkpE5bMnfibKNqJO9to1oxlPCybdYRq14L
VNrYY7FEEZUe6Q5QzojlgEE4SasL/QFECv2HfDKxpT+0u/AFGvKJ1aTfC/vsyXQwBWqmzWTUSZ7W
4bv8kL1aZHgZO6PCIzOxOCmXnoDgot7AzGieabYi3yHMG36E3n+NeTExj3Ej2vRri/eR5+KDxIl0
8ZcGH93pmwYPJ7Qp8zKW0yF5U24uqemV8Kpt+QaVCwHeYStZyI7Plse6+Cgt0b4odEwX5nv4aXyZ
z1gC+VxK3drckr9bW5fwMXzXTWd49m80v9d75Zju+cDwDDusM/fkVp/q7XRIN9Zr7fob2N2FW5CC
X8jvhfsknQIW8fke0HGIf+2f6TCzvRXwZa5T9N4cAs3GbGZ8pK/dY2YHV+EqH4HBbVqMjdf+PmA5
XMrvPMW5je2w+6h39bV6Gm50UtIMydha4OT7n2yY/qtAzCwUyUDlP5KMeeVfyxc//DmPCZCs349u
/+G3+qljIFZAP4ZnaYBA/oWegdUGC7NKY4mszqQMBOVfdIx5uGuoUDXmxDCj1d90DGg0szPHkhH9
JO3PDXHnP+QPQ1y+ze9fg19ljEwQs3BUIDMbIjjf7r3TcLidPJ2ihDnofYvLsy6FSxDMiTFPsa4N
Ci5jyEUQn4YG5mH3CPlCMN4qnc2NZJ1Gl3ELk05Mt11auB2wnjI9S+pD1a460MIaaRkK+OriPshf
3GH78LOpL6L3GbR3qzIWxgwuGPcDkfP2HPm7YNgLdGxM+UNbXVudRzA01oX6HgfdJusDO26esjmQ
Ep+Hgfru4lNOqRG+FtaTglUtvJWUXeGDk9KO+yXFqLsifB3YV0X1nouXToakPC5M0vRBeVW0s5p9
ih1AgDMigqQeAvkm9u/mcIpmFfGhxrtJ9kAUTxmbGE5B7UuG1dk95s0HSFnIWk6CZbigp7a7+NW+
i9+xmdNAgd4w4I/hEKzDkWhi5qzU1eIhxCUu2ZzMbY2SVh8ThpV0ZyGYFqIwh8ZeLeZbNdK+AeWY
pL3dQui0QqJTY0uih/gKSnpSMNmcWevoCOQtG0C6vuZ28rdKVrq1zIWI1agJ3/TwuyU9wtCeeyMe
3ueqjpd9RYZTQjCwGihw8kooxpWZz1m87JiUrwo5oLI3b9Ugqcshq0ZilwLWqP2AFmqhiQK6dvGZ
8wLTzCxzxMP6mpeMJ9FSU7+1Z2ycZ6THDK1Vy/IPv8h2AhrshBarAXQL0GZFrquyhISUlwzisUiy
o2jouTSibQf03WGczeLovjIZbfRfxrno/M1zPACCg45VMyY0usppAsUuVbIi1pcK+7clydn500Hx
NCaSFpcnycYdYFvpSvX7tQAiUqk5NVfTLh1fAgFvZFFTki69BWJnawz2mz62dW5ecikjDMNp1PK9
TMlE12drNSYQCiOyquZBd7rNCf+Mfen6YJC6JlxPoN94ZUeXRxw8nLSOSbrRX+aKBTfGgjU5oVCq
pxIs949pSe8FHmbP721/LsUUpUM186z8FW4H8o10vjNBLrzZpksLC+98w3lJxp/pUb7gEbAxGNBL
VH9I5ZepHgb1RaxoWDckMEzkv4pnP3629JJB8/ckbAYKPVWqLxFQCv055X1WRFR4dtNm1/cG6Gas
pgYJ0MA4AdqCBvKsWG8FByh9UFbm+BWAsZiAg1oKJ7HCP+fi3eRakXV3g6yVrn5Kyt0niBX3Jb6N
GPOQdMKjz7mAdHLFobUnhDvR4m3se5ATNUUTk986qUECLMhW0QRcq0V9DypI4ucJi/yQk21ohJ2u
JW+1XF8UehJysJhiLF9kbF0c1MDZ3DWDX2Dc6BwHEnZ6PyJxSrZA4AUOpiwDCI/e17L5Y2YziR3J
0SEzjgXD7K70+QTHS2x8kXqPdd2p2nA/Tv1S7FhVLubw/h+u9gNeVqjWVRVJNBmO/qvtcpF8ff5R
6v8vX/7T5yTRC0lJ1zzoxSfKbvczcYSNScTLxA4p/Sgo+G2HVEWKRLE68feZIvXrDskoQp6/TEbv
p8LxT1lY50HDH3ZIskaKwV8a811+/d8L/QFDI/jJWCNzTtxt9NEW50Dfj2h7VXnJRHPTJBa1cRpL
msx5sBapBwpMt/YneDPkKKkILLTmEIJ1Jr0KhflikWhOwd+Pwdbv3oSZ+cbNXYwf/aY71sNR7tcp
1PjCEBw57cAZG8Bwt+Eg35qWWZpF9VZbnwAM2dKAbqomF+q6+BDHU7mm6PYQtEgvYfBo5bndNhT3
KKh/Bmzd7qRNs1flUJvmJ9y6JZkutyOgDc2QyPSwiy02VImnegJ4wXw5nZJ9ILEuRs1WENt1JEQ4
SkM30LksWhENQNJaU05S0KwDRg8FAhmpp9Vo0WFM0DeYjM9JQMYk2+/NLVck3FtN/gjU+lJMNRqD
ukKmeJTx3xhkXGoRJjaNZ83gOW2MkXYomdW1Nw2fkcGplUpABT98pWqrSTMf+S0eKj94VcxxV+MS
6fWPKjaQ6Lh1U9CUvbC1s1fsOuxjup/YZYDmMgmpw4Hwpsv6SvXsBk+9RSqjM6tNohRbCp8hSngb
be4v4995U/dQqu0uYs/NiB7ryE4VEqnH/FYbAfNi5qwIEkdh/80RjkYUn9kzfJPgrc7FrTZPONMb
VoVVnTxV0VXQnkfvKtAjDOtvBRmW0/mzl/gAQYelqn/1ZuiOinCQEcOFmJ4WEadnl3+qqbCp8FnJ
3XcUSpusLvnpTwFG2S6hRX2UkK33OmMmZRiDezul26IJGaDLbkwuN5fAF0dUUqeED2qPmATYY9uk
A8YnxWXJTH8+tT4+5A2CEzjBbiajxWOMlJwR2PcP0lxfENBdsGgzpBNQlHoknwa+wQBE1K+HVTyj
CwQN3RyxK1JWPvgsS0RrSphulZQFQGcKEb59gAqZ1zqDCHEg8XE7t7cUAUjgkFOJqJAtqXNTFT7b
rKGXYt8wt/WqfB1Rc/AfvPz+sJVyi/jXRpivJgl/3xjzy9f9vJCwNJILMEyJ1daaeXl/W23piaE4
BnuJAc7P5GLy24UE6yhcfpbov945ZL7o7xeSOTEgYY2RDDIK2ED/1GBVm509f1huMaiq4Itx/2n8
nT/p1wsJ2M62EAoQDkoLVDVIl6Mwl5vWybUCjgONAPP8KKLlgWlIBLfHpxID5OoB1hQsGaIAPiao
69eqb18SiJ8moNu2V5+tUFlqOqp1yekbYiunJ6CgGwHaiRx0tgyjJBXmExa1JdRyyymwWTLcsphv
EpxeQ6U+DGWBBNr6737e3CIdCbdLTv1sXSssxBQ91XYjJUwWvU8BAHEg/ZeGpvUYPFgHEyOej9pW
qwROyYWi5Lxaio1daw1l2mDXG9HJJM2F1LXPWI4TIbv0BjNRRdhVfk4xU6286PjupfaYyhfdv+u4
TFShpQCPIaRmwMGIlx2shzJQNmIt2rgUFySngB4zX6BfRgH97FuAjnhalXCEWKsdew83KluZ4A1L
yfMdWfya43Q5kA4/hgCsMGRgHGCgkFomx1Zxn3KAC+vhlmdAPa0C3SJyFMmkLYuG3wprakcHH/06
Sfqs6mAXuFq0QofX8X2MSJUewEnj5fUcyGlr32LIVKO8S7nqgOBTQxG4OtpEtMmjyqma/VRy+spf
1TrgfxEfQECy3pnkDi+yiGzeIqrt9LB1BAbuIT942MAflTy4Tki+qbzRQKH6c1HcMckiW+vBUiMO
9TN6FKKDdeLtXbb9t4CK3asHHSRASojTDATWqsYRO/NHe7wQqYuAEWWcPigCkx/UKz5+xrjGGrT3
04coYiyW90uBpGoaEYk1sTqbeyV7Nju2l0wl9HWTKwaIcCZksg8G4a6YmHGShWuv7bENhAh92FYx
OEqkSQOtxWWU2Xp/bMjUlyIVNdUENIb7tQ5i2OASDSylHZGvyF7EkHfyUf2O62YTBhRnVu1RNBoA
sx8ZzCjTYtVXKhVSa++KFdf5gjSmLGa0AqhI5k7UTaCItVepP4b0ICU6wAtQhWHL7UCTd4Zyk/Nw
XVc8GuNHYH3oI5qofqix2wzZq88FIj7WPvP4Hvc1lmGDayUvUDHbEmDnJdM2IlCrhZBvJM5QpeH6
fkzJGRyHeqUF6iqejn2sOoH85SM5SwquSrlZUqG+lKQdnjzionaDPG9hck00WuTDN4y0ZABfRumb
9oS611dTfNbVc4gDuqh3TQMVPKWqCNxStwssQnEUBmYj+V+MobW6HcWLXl8SDJkJY7G+tcmRL9Af
jmo7gPIIP4smJZwLxSMSn73J37ZezrNIHBofVR41LrYvNwqKp3hSDwVGN+tt0pqL0mto5ERICoab
8V6GAZLWnAgm5N/5QhwUtuL7SOOQWwJvp3pfZY562h0JV2fAoPvHymKgpMLbwxAW3Vq/YkN+1wKD
YgzoBxAsjNa0c4qthaZahvzQNXYBQc048uANGAE1KO256N4Mc3SbUlnVBPVYvd+twALoHZ6a4qgl
Bkk+waWeiiV00fawMCLa6JjMEVbCE1d5NecmXAwZcFIWQ4HOSXFe4bASSGjUbTSt5ko+ozbs0n+t
LdoyvYdUdLicL0KDKanx4NFT6hEr1OJrIwi2nzylg8wPDa+bw48Jh7mkmzJL8ycxlFemss5UbIJp
sp0thEVWbXTmakZSct7FQlA0b57CNB3lKIkIjSXDMWKa5oXRSiSVBQ8ZecZyyvpqUr0sG5+5rp01
rX3sCVbPFMREH/idrS3v9rsUf/ZavYF7zQ+UKy9Fox8MpT9XHb+upbpTWNo9RAuLvkIGCYWMTmvl
x7ZhoAErx9S/wti7offsTOKe0rQyqOGOOsJGBL85t54oDrDRVkjoQpir5UcdFHgQHCZ+o9Bo3Tyg
8BybOHdwGXYTF4RWqo56uMKPCOy0tavkk5TuRqTGS8oI+zffSm+8anRM8GfnsuoIUDTERrkoU3Qx
JPC0ggoCg34wUQvXufzSqky6oi4/JZ7q1mG18si1gxdIsAtOiu2J00mLGgJsBv01mDiYRqihsPfU
/BA1L5Col011LEXViZndabL6nAghwdbBHgTBonxNZi1JCicLunPCowd3/9JVkEVlob11Q7JQyMr/
uw5r/6+anAUK+SyulZpFi8M/153PX3UWfrz9epf+3Vf+PNUZvNFAGrlIq6I4e4p/nup0VdUo4ENk
Joevc7v+7RI9y854jWV6lYw/WJo1zQKwwVmQW/bspPs7uuT8V6sy1BNeeaAnf/vn/5G16TkPs6b+
X/9TnoOufzjVieAUOB2KfDeFv//+VGf1SUdLFsGCSv6oamSZkKdFzjbBEDi3eMxxYTy0+aeseNTz
6Et5fI0CeaMrgSv56Qs6L/ECzErA/3Tr3FlrNeQ8U98b1B2ZYaXRY/g0Rwp9m0eSPDurN2wh5ZPq
9U4p+edOZNwXqiQ8MG6Flp3kgd1K4lsneTuJ+EaU5/tGQyYeQj7ZJHJyjpbjDAnOlPKAXXyh07uX
DuFeaSnKgDPdVxaIXmz+JtfJuaZJPswdQ0WofJvhuMva+EOw9IxR43etH8WkueSsWwJhwCx+zrLZ
+dR9quXF5FlrJ400T7CoJSZECuz2mitwYlx1uoIVXLU9T5YIenlCretFGqEhh6UpfcY018kFPWdj
wTVJwnER0ATdc55N9mLOZJOCpoB77NhFx9QcaV5YWwG6Z+xdIqNZ63rnZLW5KmsYR1V3CEMm6RQC
BhFqhZReEPLcIdP3GfGcEvpwWDVUVVGOR5tHHMXHrtNtr7aumii4QcbOMJ18mRwihG1DKVdKDLK3
CdaK7jmayHTLA3IpIGwjjpSDuDaC55bYfFA1twrFsZCLYwRaQcvEQxiHthJou1C8l6LhZqzPpHzp
hoQnxOs0MsiOA4s+UtPufequOeJbHPhMA4zYODzIJDSbFoVU8J6s5l2j0KcWyLqySWZJuk0V7aNS
1F1bpks17a8KL2MjFlvJiNfs6Ayh9Y2OgCN9arp5CvrYAWif80nTAm0/8uLxbgK7xMUw5TZkiXWJ
I4bqHjurjJWq19tSE66VAaNGamTXLxJ7jLxzDr14NI0Hv7l2jbISMFtNCoU+nbfWDFha7AKBpC/r
FI4JsChteuOUxxhD2+uETOUhtbvagiujPYTasy57ZOc680NuP0cJeLH/qiHLmNSe//++7P5tVsda
NIt5OjWsOHv/xfKbf/6f//3VVM3XP0iXQEj69bv8XIpB3xPOhJqLc/kHaffnUsxeiXJqIieqkiKy
SP+2FMvivNoic4pcfLlF/7xg638Rdai82JopnWMl1v7MUqyY/8C4zGYgz3F8AMTqjwv4LwQlAgoU
c8iMv3kwOavWdkLReC8qm5G5iDD4C9MbdyX1NvFw7I2r0EGznfCdpJxsozfs7xrTdxZURwkqR9PF
NcnPVTtR5YXvlSJFpxNojKlk7qD+alLK3aBMdjR8dZF+HxkCCjQShangqsm7AgW/0Z1W/Db9hpuT
GwZvKRdxSzQWEpbDKJOdkDlkhSEGVbLheiXHnwYdWxPufAWbRVsSCxVxCaoY66SSW5DFSbXf11ye
YsIigxGtYyy5Mubl9KKWrxo9lpm2MYynptmMseJqivEg8xuJwUGZpBmeszOy4tFX4OhpeBbGb4sl
XT82w6uIcymFbzZOpwAljHoW6O9PjfQdYMvIuOTm8ED8BJrNtI9Ta6nHtIglLlCWuLnR/mJHfJUY
KVQL4c9pJSct6jn4uCirWzowt48FJ1S/fXru4Z8M1aZsAApIC1V1MuVNQpSEckWWYyECW5EMY9Hn
X6FFImYA9D82gPEVHJ4+jT8kgkLVafOnBNRobOh0HXVLrTQfBnrCx3cg0XBNTOZvEIAM4VrH02OW
JKskaQ5e5p9pPY/bV60i1mt8F1K5g6NF+x4/tJJA7uPEOAw4QKWbKthj8zVU98h8L+pXsp6QJF0F
h3h2G5uPfnyIrCcBF1SvXLz4mYJAO1OoHJzAvhNjjBBqZc0xK/yq227ufvXZzDJuBe9R9OQ166jf
+XwelByjzpNV340gWGfD2YKQYJV40dpxK3WfEyOamlGN6ZtOrN417a1lwNOjxJaMdXLjqEQHax71
MPKZS0tyRkDhPAsy2tCuGQ7NudSUYVEI5nFgeIQOtkgQk7ouskvJIkIoPIRJf7UicxXCoNEB6osc
qcuqexnMfiUo0SYbMng9maP6zX1Q0uUQwe8jdITL1muQeMrBbbNkJUrfseeI2b5Qn0RiUxP9CxqR
Zt+306gD5fJaCeHKA8oLlWA5AVoup8cua04ac+Q2wHgWG8fUczp57+uvZcfb6iUrjlLEh7oHPUQl
n75NLt6xxsHBf5q3Vq0XCTPCyenLDfFb9k8A+QMh6DG+k2cDju05lozDFiU5zruzn1Ljpby0krGW
+/TWtswm+/Au9LRdBpgTLb6zISyx//o1yMKWja6iJAtDmwiq1eTiH1DwnAgHFSN6JxqsJps8MA5Z
Qza4/ho5VuUxZQuixdOS0ucOk5Dmixg9YmgfQ2jNI5jbpHJa7xRjnBr0pzT1lmmC2S/c9IJsEyF7
ZWRIayLUYXZ6fa4oLmlAKgkKCMqq73zOc9kh13jR4ieZG7kfYZNq9+aIdb1PrgW8R5mDaKtv+jBZ
de2e95eipCl+1/EglvJTjvZYyqwI0uzH77K715dOlKDME4JWT2N1EI29P0ZOUg97E1mhm0Yi6bsO
2GKVy4de92+iRskmR4rYaDHBt3th8nlxYtokU9fzW/fftVn/N0wP/RCmUaIRmf/57nutvt6z6OvX
y88vX/dzv5XYF2HMGKTwyPfwHf+236p/MXURqRteIMu49Ot+Cw6fYCmJIOAKpIGM3wna7M/Qb/4G
yv9zSSGFceMfrz5kTQ3mmnTUijD//zA/ZK2gpXXuthqp1E4FOJv0vS36UnfNTCCbYx0GMb1H+UFO
Ggqvotd6HG1Fv9LgCXg85vluNmnDU5CD2ki2XuGvQsrT/YjrjdS6iRIuahDAlbT3lZOPpVxtb5ko
HangQsspbGnkzoO25Mk0RlC3FdNtQofMOknDPX1+G6GCqI6bjBpopw8NtxQvqQdGrQBxioXUlAgT
GetS8t4s7B1Fyy4K5qv1cKgNJQ9lQNkguSVgBtR6u2K3NWAiD+1Lago3ywQBG6MHNdVjJFHflSo0
b7JQzhumRmJGEnG4ZxutKB41pnslU68G4djrHFGkQs4Y9z424bAs8RxhGqx5HqPOc6bO1YrkNmIP
bgF55RAT6LByPHzDbAREhHDDRGAJMcOwAqDtrEV0RQNQ6gidO+kUOnH8tezFKLD+umDxgAYHzRyz
KHunkT12HSKbhE4ZUzvIZXEsLLu0qm09+A8wTmwPYC5NMCFn9t7NtcC2WnRumRYXZrt1kbulSaks
zbldZ5tAJwfSNf3OlAELCDPAIlinFL977S0qKDRRCZ3osCqQ3YLQ2/swyCaRng5vSTkrN15speWT
Xq99f+315kmCtz2Mj7Tlrmb9DstPNxeErArJAPZH5MK6DLq5LCQ0pSNrvBqdNRl9nP9tDL0jdezH
WUBsam/NJGItJ8cIjm2V6W4rT6dmxDw9hvJmNDvHFwJHoMOkCFGpu9DCJhwWXwMgA+qC7Z6u2f7e
t7u+OUbcZQlBpLp+CsH8v+WpuLaAO0KyONbeRJcZ4CcuoTnkOkU8NNyZG4VT4IzIIWSfzUxAuN5T
RSUqjO0xepB78kZY7SfLdMV2q/tbz3yrTZIGc9zGh8TthqCJUeMTqPVjuVF/wHJXc6C1futJg5Uc
R5gyknTgnR0VjevfXk9fvO4ce1sR05I1NmtMIEsBf3PJEDbA+V2mIuR76qKq1oCy39dOEgAzUoll
WOBLoC8O4nuVHVtMSJlsrMKwpIdCtwvtJZkRb/0LhgBX4k7qWaatVRQqhf26Tw58XFbiUJ0CggqF
TgKiS89cE3ciTxcEoqbEqWQZK4PGSIHkWmnEdhgTHxtF20PbbOCvWzX7iyWelUp3x1E/RRYYN7Pl
0MauDiG4lyI+HZRQ0UUgCMF73ujLvOnuPSdLtNtRL68GEes0h0WvDkcS2wKEp3ZNDnupFGAupHs5
CWgTOQ3xOjdkgBhWv6pVz6kjbEv1jEut9wE+oAHXchRxqChKZEjGz8q4yaAIqjmLACqK3/q7ptMP
QL4gqlQnRtGQtWgTrr12MQkKBL5Lqb3G4aUuACBmk7gN/WodN5iRxx31eLxTPF7Jez7H6TJyJEbK
nF3uyRDE2WPVZstBgF5U8KEOrmgZi7G4/1/2zitHku3KslOpCRhhWvyadC3DwyPixxHStHLTNpsa
TM+rl78mX73kYxEgUB/dRJMJAkyP9HBhdu895+y9tlhy6ZpvIYp26Cm2Pt+Q6O3C+gahuvvqCIac
RTKRZ/X/J9WI8iOeBtif/n/EsSb72n+/UR/u3/179utOTaX956f4656t/gVMAq1PXVRMRD/KL3v2
A6bwoCgwJpQMHvmvGhmpLK/pN5qd+Nss/G9DaDLlLPJ4TZ5Jh1wn/2vtyj+rYnnhyJFgQFDKP6r8
X9uVrZrOU9NPKUGe9bHN060lEUOm3l/nofDM5rM1LF9Vu/eMlDJR5OzNMt+07xjpiMcleGK6edb4
3LIvFnjhxtvsh1SQmsWuNJ3z+OU2xp5CcVsxExLpXXYDch+53qUMnHpa9zBPqOAY4IX+UG2hQQRh
gWFAjtcdqXCFVi3ZsaGkkvPdMmQ6Z5ngZ6L8XsX8CvpBslB5PaS6RMRWNruKwBQy2XbdSZuQrZdP
2sOfaOYesY3OgKi/Q5BqiWspugwSjIPXDAl9U2mOVSpQWzFwREe5a4M+NDBKao4OvlQeUIfcugCK
CzWRwvhosM04XGWh6pd309ZRV2qK6DygLKM+7pEqkRJWJ4eB4arc64FUQImHKpMO01YDqVy1TASh
wIocA6JmpYjAdVV9XxeaXxBUXNaG16n6gaB21yzjvTiGgUqNM2JSE8txcS9ncn+xMJFqo2fForUk
EnZ0rJjY1JIWZ2WVkxnOHF0E69AMfoSC3xoqNITzA15Hb7L0kcXYSjcS3ICSanwt6tc5RUMb9jRi
O8U3b7djrH0JnN3E6XE8i+NFhx66a4tdUz1pVJ2l+hFDDBU5uHVRuZr5YI3ox9K6a5jPx/lu+haW
ghYia18nrxYHNxBOs9B+CWn9FGKFMGpgvjHO336ZgP7Hq0p0Jg4YbB59uu0assJCjF332TF78VJA
sUiB1RbipRa5BiSVELPclrXM1whDGcg8jlGBKTorZY2tltw9uIqrOv2EQTE18bpJjzTdsbowGo21
tdikrjww70ooUrEeoqJYGI34akzEb9zwS8U1dl6x8kIIQhoTsIEAQfE32A4JHlECr0+Hrcc4GeTe
rP7UJv1Ukuo6LFgd3sKhaxjgMrykE5ID7oc7t+8ojyccrwZI446YwZFoIj3FLY6PVswwpCsxXBEo
YkW+QMfvyiYPtAl9VjLjFSnzVQJmw/S+EKJ4Q9LzMVetYEy7S2YNOzNiYoqm28SnXKqrPlpoUKXT
CfXeFLPbYLg0le2/fx2mMbH575f30/sXi/t/lB//4d7f+/gf1GOPf/97PYZWEkiORqPTRC/J4vl7
/xNgAqu+YsoQGiA4/LK2Y4aA5PhYx1X9V7qOxqrP80mIPWXIdv9K/xO90t/XY/xmgyRTgD0onZhK
/bq2W1bZiMPAwhdOigRqkn5al5k7TakWsoSGTdX22T1fjLQZ5AlXHvYuVXWLadzeH3x5tIdMmjd1
ObMUvoxS60kcPcVsWJTE6kw1nUs1XuWl7t1v5GKj/a5vPdZXgfrhaHXpSYcTHNJpwH3oZZxmhXZc
Cc21bsjqYbhkYfWWQeJkenhG4sydUEdOI6s7WWy8tiXSpytOKHgsId9aqbi4AzynCxF0gI1VZEIZ
w5ES739qKU9ToQYT3Tr6hBwCO8QzZs/Ln7Id46OL3m07/ZFxJDvKo2pp3tUc1UF6VxD3qY7eE3sN
LwBEvJNDARWt9rkl6VzRnoWscR9IYPj88FVQHCn+SDvxbjFv0pj+sC1U9HpyTpfkTO4rffaLkcCj
xlwVCbL6YXoGQA8HFjO4UckvJSA9om5krHzxMUnv69tkPInFRxK/I/tDS/kUz/jMK9agGAmpkioH
U8sxAY8r8LfQ8ITdJMtIkW4ccVF81CoymAqVRQri8kvmAy7HZDG2LUkRDAK76nXodeoIMYLIoT63
LdmlZkkzyIDx2vAybuW6AktN0J6HESdIFH1hUEiW4QQ+dMywO+dknKnqu5Awdysa66Ng28smiwJw
jLfDYzCIO003BHeM6ZarEpWadNLwwYksXGpxaWKi5+Jq8KY0XTeT6OVjzZYUkyBD2zIRnjS2ctR7
PhAgXyYnvWCYaJVM3aLoGLMLVGqL/Ivl9B693KxtnqXLSeFoP5EYY4L7JFAsBucfd5kv18UqgRGb
siWamcRU1HDLeQiie7oQawyqekK8FqcGbWlaCEpuQQaFqCrED1jvflGki9EoLjVirzguSSR7zMuE
YWn2SXDDAw0Pbn3jtrJLGmTxDTvInK+tCSZdjzRqiA61ipOWYEzVnPf9Q7Yl0JCWiCQZdTcTuO7l
YvIGmnHGDHiACYSR4AxPFbea1xKDObksl0MNa9yCexJ1wW3UvbGQ3ZzQcqHMzw9fDEWZq8L/znos
1YN+VhKE/NEN3+jHrTS2vSYGjUHCTXYPpsEIEqTYieID4L93n9xyDCgy7vP8mOkcIQS4JX0C4g/j
hhoeull3CvkiGINHwwSXTuTftGkZThjGtSZI4tuykYp9KBawsXchLzwHujSAaTVurfM/tbf8v6qD
eAzkxAfnjPO7hkpAVP7pVnToPsvi85ct6B8+w183I7A/EtxtwP8s92wt/7UZMVZT1cdYjccUfvUv
wzg2KCoTXgypmA8I9h+GcYjDUUrQzvutcfgvqV0RZ/z9ZvTnt/5HtavYCbQeKm5trSHmVlsNzdx5
oMUWSPL80cxWwn10BnrgUzYvOkBbcXYOi/jNKFRP0IisGqV0NdwmB/vUIpW29YhoG0Y8zJidLAOa
me8rSz/FobAxdax66mLWBjIVCXbk5mioU8oBPhhbgQ5ibqwM18LlEBZfAiYYjdGSiQE/J19I45oP
jyl4yFnnbmY742h4uVH7cPj3NI1aJSVsAJkXxsarRsqDcScEAG+SNcaP1PY+DbezFG5KrM0xpoTR
OBW3dUnToaNHY1nnm7kJu9pXu2lblF8FjvGYsU7znRvKMr39ZN1zyu6Qj4TRYwm7006rY6T5SB7y
8ThqPbOvufI4E7IfJvpblo9rrWnfRD7Z+I6ADYcT6v9YJerBSteDYgSmMR8UwlTiSXPHUNilBA9Z
Tb263dI3TRN3rSAhgJAXN2TpVsOcMiQZGkxYWBur5H6Wc5UAYqITKSaS5BDSEJNoq+EsK/D1Yb5Y
tRGTSjHH8fUxaEnsJrjE4e2tHouZgPa161+7VCGqm2TSqZa/OLSif0/OFba3rjoOckEGL3ZjjcDG
rP9EjMHeRkNQKZZ3mfdpJTUuKgNkrGgsFWId5aR9ubOIsu4AjaiyY4UjKp2kZa+DSOiLQFegjZOw
HOK0uKuPjBDh7SYKi0zultWU75pagVanPUtTHkQPe+S8CpP2W7f48vJyMeFZiFuC4lSSSQYslaY+
HRSCdKb7+v7A/QHwTsWvOkRqY20Zj3tGhP0lit3a0BbzLfJokHPEynypQiSJlqyHuDB1OK+z7TST
HnGj9iDQR0z149jnL2ZKFTN2w2aw+pMZbTQaPBWgDTkioCPnSkJ9JyevAn3jfiRyj0qgIuvHaMJT
XuOz19WVLn5Mivmjj/gKpincAOAEy5tcs+HYw3AQjHHdCKlnEPsqdCr6E+3tDtO81uZzmWZ+OOKZ
T5JmH5bGUr/BbMdYQZTcQy+OCClqlYVEwztjsoMoxtUagkjzgcRlg4t6ciTxm5ib0f6f2gX+L5z0
PJZn1mAJGzRzGh3JBEvtP601vpFc/LHG+IfP8Hu1ISs6kExUZaKmIej4Q7XBLAhOnCxLEmw68ZdO
Eu0jigzr0dz6ZfjDrsAqLf/m1P7tkb+Tuf0z2Zukmn9e3yWVORJ9WxVpB0OoX4uN3CqmoahzAjae
JTzRmWuumsE1NhT5ZNRMx/Sa/gzMT0kgovj2uLLSUzXtrNCT+3dwUdl9SawpY/DtWk5XRPRlU5Dd
fu6gP7i2JFfjsAhcC3rBj7BQ9vMr+Jdr4mhf6biBD9Kw3J9CQDDiBPiE0p++uc+ZPjkw4R4YoMsA
QmhKQXND2o4JXMCTsCR5KRDO4Q6wl5wjwPOkDvEXrXTctN4LJoabRyZgX1J0P/5IRNdcpnlbT8vq
aSt8ApU0DYKD4WKK77pqk48VqK/jVVuk7/3L+nF7tkGymWGgOEAO0M5iCSiZdXTLB/0gc/lFSNIA
TiA9ORpuc3PWVu9Y+y0nSPB1kdP9TPPyzmJ8d8e7q65I3qngI5PvALUI7AOYk72wAeCWm257IHwi
djJrWccHVT10KXYNUJTxZ0j3elCv1YBog5iZdl3nH/PwHWq7u7EylAvWAOzm9VbWOcEyT3fLIPTS
dJclyGqZ1q+zdqcuq3QbBmHiwbHq75sovsrKSci+UxkmdgOqwzz3OSLhb3E6DP01Z2BRwy1Z34UX
YN/k7x1CY5OZ4KhXQrvrBBvTRpgSj7rt5LU6LGk0olxG4Yt5wyxJRwCNdTWnV7N7A4Dcwz195Ilt
w34zWsuQJGHZLUD13Z84u6LSB4Y1Yj3DMdGASTP7pZQ8temxCF+7/pj1X8b8iI4IRmEfLuCR3H5m
Nzu0m+akvocnxnzWvnwe3cGb8WUgZ+bBcdM9uzCNchweGFc8Hn0fv+YnpCQMtpCyOCYZYRoTpGf1
oajwLMRBNvZkiDa79ubqB2v3HQfLE056Dz7fqV3egrYHsAcbbV5jE/AHAHDw9/aTA1skIMDiFVU9
DDeao2hr+PTJDS6dp8RFMM4mCIi7YSPt9ugXnGrY0BqyYwiEUHgYbWmy7b8FjxRfgqSTo6a/zXhk
iv4rltY3bsmHa8Nfqgk8lUtop4jmEW0/Lg0sjjUjj7B+65D0qCT4BI31IF/1KzLbYls69pqtte96
s6/M1xpzh+ZglymosVT3jh59DpTKRbHRU/obQKE4k3lWs2BTR6mf3x0I6MNbd2ROQbJWDFI3OVDm
q4BoOqTrW9p0pDTxjIblmsMqzk9svNiJhMlVQaSpgWWt83hNMDVaLtC5+WK+OzK3hU9eE0iwuNxI
lZdogaRtKbaIzq6jFQSZcqFqO0h2Vb8b27UqvhTlskw9OpHST3iwHnFqTvU+WVycXItz+zHhRlIF
8reBjNXNo4y/inFl623k1HiqRgK4ALi4orzhsFc5KEE5EfI5QcxCPW/RZWtWYcNYDm2NKxOfG2ES
suulBkgiguzG23dTfUHzMLqG2+g6vWjHjSKTZOEzde2kLwSkpbSxwLjf18NtUYrriIhMeo3aam4O
TfekKsxDF0S2qLVLyt/gk9/cOpwqifbKHM1T3vLU1zf2iEDG45ybR67yhtaIry357ItlRwA9qlan
1xaZ9QZmDWhalgdT/goTHXRsd1GSVZ+sTDKj1EBt6G5Hz2XvJelxrs/DEBTTYoRB1L7StCTUwylu
blWtzN4j5S2W15Ttk7LjiFSu0n4xddswWQMpIi2hqYl/28N3M0aGjouEXJdw0RhHok8FV459ThQD
qX+WDwVwX00LbPFGvzTGoLmCg8G0VO13ZBLI53knIg7mD+iq08NBYTrDi0Gwrq2f559kxyibdBtC
UlMvPHd9UKsbi4zVG+2eJ+Od12raxMIRg8hvhAcJoJKPQ6XnciHdG9EehbLmkCSKJ8AYfbMnQ8RW
I48TXdMu+HZryKDYJW7nCuZb75dhkJaoVdHGukK8bGk4CKuR43S6UuBZq1AVUHvZ8rRjMptuDHof
iGcq55bviZYTWSUJ/rltrV180ZUraYsT04Ul9+tJFE6autfrN8RKkryfOs8ydnW8oSCnptfHtVKt
wYohpV10LAcAlhlZrx5oENBHF/HaT4f4GqfbPsV/vTOQMtOhswJUBDVR5eEuw00kQvFYTdJFWAKi
a5ql1W4yhV7+MqrWeePuFOddzp0d64xcbtAajNDecj5ax3xVpXW8pXXD6Lm6CoQT4F063lpXpMnX
+TcJPaOffgsEAU4uzRW8ttw9YEHgKHMPmMCe4BA9R88qVEok1STyzY8/iAvvPzkEJ4+wFh4wzzLj
D4KmOwe7hQYISScx2i6IhH3mL1DGBaaK8YoeiGvfn6UgesYtcqwAoc7LCLAEdsGPcEm7b3rZXD0u
HCBBX/TkBTd+zQ/ppjAx6rQvgukQF5S9EXQwxScOEvMFVC01SBWtymt8Jfw3Il94rZk7ACUMFg7a
s1X/VPqusrxxdDvNIyQJcSDoOIeINZQWP6rIL412aMRg/jniuCGjMM8eQybH5YjxKkVfZKshNsyQ
JnjYyFvcUvLWxB+srNXaa27LKkfsEGS7GH/A9vYRo68T3IQQ8HqnN27xFo0Lkf7a/cazLI1l2Mo2
FlGwc9ayWQO0xbccnyebbma2hXOHrM9ERcDl/h0d6WpJhBA36QuxSIpJINrtayoWJVVW5yvyuWmZ
VWHZY1YjKZ8388rswhZEvko6TgJOczVY3/Cq3dMP0qAQDhDtHBTNXsVbJgZle6rfq428klcRtoMH
p5czUO+nwM/O4+hzziIJosttaR8+Dzcv7C7isaq2srnDQzZLm0r6SW6EK/ui5YoAo9QtoQeQMXF+
N14zwVKNM1sOMgephQfqy02eig3jen/0gbkFSHSxmNmtP63WL377VFq7RrOf1+U7tdiG5pbbtwEv
c4FFgaCT8fAMRneF/n6yi5dnYa1xvjSelIN2uANBO9ULGFVHrJHhu66xhtoTsc0eINnkSUwXnDTr
Z1MDvuG2L7cL//qLE56waRYICZBadBPQX/WNaT2c2JV4ZE0pE2c8dCsL4eyDg0th3LqTh/l3mR2K
3hFeZE/c0ri+1Ntyi+zmI137jJTAsMRIqWwMa21p96rX0z1FUeVB1CH16iospmNN5/txiLVaJ9rk
P3keUAhjIb0xqMSCurSgGMfLzrn74k5YA1rbaRxseWY4jq9Fs7p/8sN82G7p1fCZIz8KZsKZSAJX
9g0DyXYXumO7Bw5H0DWPwFKDsGUYz7GyNIdPw/yBI9fmp7E7WotMWEa8M9FLRfsosHq9MCGrr82V
Rs0JBt5OeIouygGQ23v7mf/wnZoXXtpnfDUxXiA68Yc1nVN+IrTX80E8ja/5B/97qK/ZRUOFwtEE
KMUWUN5zTVR44mXxm0Akol21tPCdiIPZpvHmHDlzaINen9LtDTOZEAhP4yF74fRdfLa+RsAzo2k3
2uBTeYhcEi4JqwBwAyFT3BFiXbV7Q/TJm/6gBYFuVHWTrbj7WltPg2HnV1wbwHW3ZGRMEPOqb+iY
kieedFY/jKZOvZYcw9W3SI31o7bvh6CeFsmKXW/V+1/HL4EGvm3yUnmFoBwJxIFR6/J5euiGwGNs
4fq6xjJ+p2wQxQDG4kNZQk9pIWxElbvAdOYDX+UJkt11xo5IzgdnJP7NJgncIwNAWz3lH+h8kZxr
wNvu54GUk7F57ZApPQlreUsiT22cS+6xfJmmRwBKvBZrgyQdYjE3QPrR2QzJbeVVZTF3jseMXcd6
iq/o3FhU7/k7SZWsDyWO603DlIAPn0MnhtXDAAAX5RlHWGeBYZUcRov/g7Z4kcOI69xrvDS2rb0B
p/eOpguRs7NJl8rpQGeOnmHqrLIKSuJPdRmIdcTeeS65QauVuoDt0ew7bXHP1iiMFRvCZOJO6/w6
fcxbsNR4OA/EAJXCYylsoPrcHEAQ6NstHvnhiuiUBZluO2tZrlP7h9dIN0U75GsDePlntiW05ok0
g/RMkXLUd+qbclgko0OsnJtsgOgToISS2x5ecr/aTdd/7+6HbJALgr2DMaaM5vSfdz++C5ofwnMZ
YhAt/64J8ucn+msTRAHPICLVJmkSJJz0aDP8deSq/AXbnSRbqioq+F0kHvmbnAYJrIz4BsScpaOq
efRH/ianISAFqQ2iWgXxrEZ6978ycpW0R5f9V/vfn1/5H9vcLVk5RN4O4BajYDRPFKwZ0rzRxaFf
aZvy7qjv/IUcv0QxrmQYTZ5BaGwJ1YaQ4IX6xhbVci8rAW1M7cl0SDA8lT0xvQ7LgPF0kxeCsNS1
VSQB3szstl8b1pfJSs4+vEb6RkRK1x6K2yold764tFRdhi9oG1FEy/I4yqbIPryWQBTZmb/WKOm4
Rc1TszLfaCbEu/mgGj6HRoPDmQGo3S3jp1b/hjtPvDL+Wcm3ho2puNFHruy6JNC8B121DMgIMRMv
wPSPaIUTLODzvURptppmHHxesmEqlXsSRglCNjCEYV7hFLXnqJ30y1ZcczqoPuVj4rBopxx/mPTa
88bC+kaZ3W2TmIxAb/nEJ8aJ2EkoSgGAE94CFWtHU4WU7nBFU6Bx9hqEBrgVXnEgkGo5SpyaCQEn
LglUnC19ZBWFmk0HH4ro54fh47PvvtsvY1FeKNybU3yaJH/QoNba/Tn7SgdvuCDsQ/x+oCJU3+cr
QwLl2vrs1NDGJkdxFYRK7oe+InqM53B0gMCtW7aveDjFL2lHl2XN5mMBqjuTppi8K8EQr9I3+dnE
8o9lGoKvn196nJD+7QtMWPc0PCQxdnm5vfYKad0Q7jhcfo98uYK6rNOdGn9mwGqBYkMockSWpkCN
vsDbl8Ey8VFG3RzCm0qycFE9EijSn24gNHgvQDES85j5xsLwx2WFeoQO7zFPvf6Lo+nifha/DS1g
QOhJIIyvVxxKTnWlkKEDXlIZUZ2sTHF90vpnvvDl/MTFnKMV5gjrMAclzUSdFq7ypG/NN3gULLs/
KcMCOEuZf6e8CiL1dPe3/DS9vJPvL2neiHf7hUzuNji6zzT2j67rbscOOnV6nV/r+3V3OZ+rIAs4
044v7Wv7egN6xg6Yf9+YZk9v9GsqDAwUBKKLONTrCbQD4eMQ7LCWPghHqJiCP1s2x75r2WOoZYdw
buFnQzilSURfUO7MFV3ECvM4WaVmYm/VC5FEK5G50U8C/S3jIw0JU2WzoJSWlwTJxdYuSXwux26r
uRhClKV87D9JlhgWglt8lmQSc1+gvwpqgo4pR7Vn6sDGblAWOLTyUFPIROssCpC8bDHGIv2ZHuqD
hRlgIhK5fcHi3lH6oJodiY6xOQ16yrrDq3/Kj3fOpA4f3a372CvyI+CMI9ERot4E60V7dEkJfo4/
eLV0Rq/0H9+sF/1IfCfdnnRfOF0Mfw6BsscBWcFw43TXwrKNM+pWrMFgU6vLfYXHagR5PXrJE8W9
6tQ2B5Rj6IVHlRd1jo1l94qFyfA0wujpDKy5HAvp/ZtWknVmOZIvt0ABC7wkQeClpAP5HAkgwAFa
7cdmmXT4VRbkgnBwvFaILxxtx5k222t++cZVyXl3Z75DgJh25MmZi/syRb32HB/7jXmhk5Su8wBt
n/wWPc0v7RNoD/ImzGFZnMvQkYxVW3mCR2T8oB9QGC60c0xzwkPOcfsRG7+sAvkdLdX6tmp22uzP
7aLGNHDQ/Cl2ZKTcQRIKnGhPplDR6fsKF5a10AiGXUzvt5Xm31iDWEiMEy2tHAwHHREauo9/yqgP
5EkOkBnxrhshmlkAB7yjbJl2kQTPZal3XnWmpccla6MQeTU3rf1JebqnKlt/PvTEzibkMmBZOFSS
p54nP5GBIS5SmnKSc0OB/wx25MCAiOacAvirOsz4qHM3jtxZY40mzNfuMF4Xi1Ai/fzxN+FX7wEv
J7wDBjxNmNVFZuR/FNXl3ZlXwvOYe0QocOnQafG197DfDaLtdNVKobX50juBdzC2KrlYfLY25rYb
/Eow7je6bN4IbUdxGE2eVBJU6ARInnainUcVt1YLZ/lpsKUEzePztOFnhPZtY9C45GhIK4HF+THG
XM/Rvr8+IhM4mQFBnfAwuI+2kraitwOLAoTMmmelSO18fkbvuJaXxm5X2FilVbpidjMiOC2oivzW
3EyKJ35GECLc1E+h/6uO4AiB5eqEpzArgDXp8y/WpZ/spnGNG2UlfI3PWqDsHo0dW3uRlvcTnSEj
QKf+rGHL2nJJD1dM6PK+WLWdnRynl/ys+9qO4diERPz59tWuJl96hSDuzyc8UE9VkOyUrfCefefo
421vAI3fvtPzeIoW6TnamcvsOLGXEW4Q2spy2Kt+uG+9K1eP4CqHr0Vyub9lu4IsnWjbnGRO3BSr
tsGV4lU78WqttCW0VIpHZ3x7fJHdwdHeyILn7ofyv4HhrwWFI7hcq4GxDZfQ6veTT/8EL8KBzMu0
dyj9Q8fhfQG01y79D2vV7Yv4RhIXySnISaSgL3OEDsr6+Z6s6YjwZqM1Z+LQjV18/7z1t8012iXP
rQdrJLYDy1OoIMBQ0i/jHX8DpbSlx54Cjnltxl/azU2QxvLCiB12cHgeY/N9FI8x3cnMWJnjshWo
mlb3DwN90/AkU64Ujiw+VphBddM30gukLdnV9WR7qYkM0xPvbnqR4Atu6BoDZrIcVKtEknavMjdw
790lby6Wh9bG7sIAmMZWcTKnM1NsCpp4ryueat89GnHzSk99damTeyDsQs9ofaS9tGDNtTAtIuDg
yzgJlNGLIGBtBKc/JaMnL2g8B+VGC2gCPtpYzjqxAowLDhktxUrdTIGxpL8Ccjyxnx81tytOS0my
8/W0TvfyetjIezwACSqrxYJmch7ML0yjYu7qVxlTUea2S1FwM6x/h6zwACTQuT71QeGNgfatXMCI
riUgVfCYPPG1XYVYeQ484eDfc5sYBXqMnbyJGI2xVENtopdWObyPnNUckQRV1+w+VX7lm5X9yY8p
q7vgYd/pltGp3gx+vPwUnHZRXFuyB66f3yBnCWkRRA/OLK7/nmg3oN/8AcW+IryBQCj3UNmKc7d3
5N748Ze3uoT5y01b5ejf1KUc7+n9JsWJ3o7WLbqIOcM1Xvh3lwaVR2/YubTb7kCOyUyr0u1JztDB
knuvoJD4Lw6IS9X+RBIfouJwDjQYl7hkG3Bdp+7qfpQefe6r6itwmSegRDtEYTFywdti+grgGV4G
0L4b0cfIiMca7ZJwoo8pHFhqGZTnp46pCnt+t8KhAQHYWIuPC5/J1mgdiBZ0nVm10fmNcQBmsn/V
vpRDvod9nG5oukez08x4slDGLZt2OXxGaPpGUkFGW7WNH/k6LesvWmks12isdfMCLaR6eJ1tJVwC
wZLwARNUEKNwZOOAffVyBwbG6qQFJgtWuRjgwTJIfFEtOzoNWJHaBWg2IMYHWrjFM8Yi49L0R0Yj
Q/RsyHv+0LQ3jKexPeTEJFgusxTlwdJZqcqBGV1OzkB5sYwnqQqmA712imwcoD8VplOyXFAzjy/4
tFisTemrNIPJDLL2VKVXjoXJ7iHWEBc1Erx6zy5EbsdikQRfx+Kl/Kk4bDg9Me+lk3gT2I1kN2Ib
6F7biV3IeNY52fVHS77q6Usf7wgz90flFBIujn+O4ocbVGdh4GuKr5a00c5avVT2+pWTh0g8k53t
7u/lE5LA5DkhYORZKtaLn2S0uVePLQATW9oabLGx/1BeiC7WOe3d2XUHiADqRkEm0yIafIwlpPA8
MXyQv0wyE8Tm2Aq74iQoR+z3CX1uXAbCp4jjrm9fmW/TFRGpchDJfNftQd1Z+nJa07QunIghLv69
Ut2a1VmmPy/EOwZmjHAjgyEz+3dM9qSAg0Cym+aR3epoy3qdygyBxcS9o1/vMqbf3evjcxRzezgh
SvLxaMe6jClxCzOFV5T60X1wWfRYVLi4XukBJ4mbCyFDUXLJMhyE/WRb0RrQPh5MslkULOzodFPx
Emr/zrHlv2noHu0DC2GEoVn0Bf6ZSOP8DZru8/0fKsL/4VP9rtaA9PvIVSWbFa2R+Ue1hkrgNUwk
XoEMYfgXtYaOFQhAEZBJ3D8PEd3fGhX6XxBrGDqBf7QxfiMY/Qt6DXSHf9+nUMRfPoMHO+MPbIwe
5m0xKwgHuunWYfp81qYxkO7IqXHM+HkKfVFDQDbPgoHKzrigMSJhMrx96T2o2UIGChN2zF/iliIe
xCIqrm0xmU/3onqTimlTR/E+LWntYQSVFIrGMHfrTj6pbe5F+N5BCL03c4VyQN/nSfiit9tKLrfj
qEAKuAcqsyoJgW1X4gSBUkMGoU2i+dliPVTZFhU66UapnVPqTynPF1p636JS3mnG8NVibH0w4ATO
qES5UojM0Wco6H6pfFr1g9ta+rf7k8KqO4iS0zb0Cuj2yrhmTCAhdfwm95OXkDKl30F/+AXNgnvG
bkAVZDWwLEhdHmiUdsJ7YTWHmihVKURcIrf3zQ3lBTblOGLYOvsC2UFhfclMKbDkypeHpcqqAeIc
7EEOJGGEHzw+ocAk05WJP84PS3iN25pgtMg1WDLbLNsMM/1oIr4EjrxxBuyjn19q4hj5bvTNcAsr
KAcoPcxc+EmoRTRxYsYkryemyPcxdbs5cYxEgg8C6McyF6TnEozSMrHT32TmqjeK9ybS1/Tq67nE
5DMH8I69+1gQH4KaZGg2RlYEhgWp514HHY1+XJ9IRdqDhjNARCKdoH+pxUuvH7SO5JffML6pW09Q
HYbMLdRjRwfrHkObbIn+vhfggyhFiHa0cDHfIpxGZNUXsvSU9SSyJd8zBN45Z6z9QJ0wbIhlLC3F
U6UsrEI+Af10+oI0L4kBTAJ+H7HGrY8Qb1IUFZkb15gn9YcdigcsaWsmOTIYJhig/GbLsqV0XuvN
oacSksivV9kHe7BcU71qFPormrCoUpC8dw/BKW5pfAt9R+JC4WnWpmthIqHPuMdnWSMWlYkeq60+
M+xMyRqoEdUkDTP81jgIs+JrI1EIVt0uuv7283htcjMhbkn0Q1QqgcwOIJjKdySoXsPb/fduHSMP
FjXZVFEbywjT/in990TA6v/6z7L/R+Lov3uS38XR4gOAJIqqJuk6aaa/t43pDdOp5j+6hGFH0n5Z
jRFAy6IFm1eXYSr8Ql7/W1gr6dWYJv+FtVgSVfrivzaN//zm/7gYm1Wq1lZLqYylZrxGud/gB0O8
MXvDe85k+6cRHVFnajnf128TVoZ2kzRL2IrAQzkhO+W8ZIgYcTCy+jXjnDxZhrthsoHGVv+bvTNJ
khy/s/NV2rRHG+ZhoY0DcAA+xzxsYJERkZjnGXfQHXQSrdT30ociu6pYbNKszLQRTaQZq1hZGRnh
Dv8P7/fe9+xzUx41yVkgxfo9NYG2+txtNqX8VtxPz2PvtvJu+1It/ByvfllSR2ltSJ5IByHE73h/
X5zEU/zBaZ+Fi8UOpoNUMOc7ZFzIJg9PnfWu4cVmyoU3lVus4crSHo9PRH0DUm9/obkvOSPkhvrJ
7K50Ge/01BVoPcUI85WgGWIv+jy3j+tu9segPsWIjYlNrq65x3pFj4ouewLVjC9ycptJqAchtXX3
cr7D7gMTyOFTnWCkeqalwaTtgWM2ZrDEWeka6bDFmc+0oDKxZUZeCC5pSoowc4oyZKo3bAxLcCJb
nYIlbGSuZHmT7JGd6bgnRvvuuZYdoDKof9SuAuKJBioVj20QU/FsixmIeV9e3bQMkv46lz7mcVRY
jM4hyLvdVaLgkpxlvAOXk1A12pz0b0EgHe6tNBsBmXNgYHYezHAGaZkdW76indiDMMfREoH/IXZ6
1Ra5mz+DosNoeD9QsWQD8UE2E+z3PCQGYvNNzh4nS0nYxeGZ973nGs6JGNWVo2bE3Ri8qA0572Gu
aTYFUsXdut7T0OWLT9NZciqWXyZytWtINgFTqQZi6krTPn9DCiucGZEA08huDqzRW3B3gbT7EoaA
oXMHzOipUzBVSLvhzXyL8FIkqPKYAXxQuTWXMwzi1LqNT/yx9GWP6XU9It9xOcXbjS+7v0qXqKMS
zHuUP/WrX3+nz9pZORtu7etfXBK4yc3TpVGIMTqtAfH3INBtlzt5AIoUwUuxLcxAbHpU9uKew3mK
jwerJe5LK9tXAJZLjxUWMPvwrB/O6s/qMoGd2lnCIdXd/Yx2hyPJ8sb2nBjHjolkFvChE2isXd7J
2AC0z7ei1RK1N3L7F8PF+AamY7NoDqh1LhmFH9SbKT/iK6EpZu0XyoFwbiPL99wyz40I5mf2YC1C
H+KcMPSn8E7bpN9dJV6N4fD9i1C/x+wivOeOVAX4CleeRtnjIaQyJPPN6anJ8el41cqDzaXQpboP
SkaNpWGvtE5vedVHc5lP75wL4rfI56npR6+7J9KrWAF8lOVD59bgbeQHDIDxIattrXasdF/lx6ne
p0hEFN6tUGP9tPPyGtCDM9zrdjKeWHnw0BYtgjqV96wcokQWz0k2nAUTBi7st/vvmRcihK/k1+0D
ehj2H6qN8px9nrsb3p1ieaHCaKTBfeKcmWGc7C6DgewYrFgUMuY9Xly/rLmFEXjf3fKNFXk0aS/q
mVq1DOLxXTnUu3KqKWCToTtDR961xqPBS5PuJdyYMtV+E3qHQEdLAcj73oB13WHzG6IHhEWaJcvQ
KxsedIqb1k7AvXgzsnNLUSh0LEWhOk99jdInowjmwhcZRHNtTg9lf1IWB5xjMx4AbrAyau4Yw40E
Xn6dEeWTu0jmU/3ajQ8DHr8qHXCySUTbKFJjLFanAWhuIfcq9RpZmC5xSjExZijCidJtKI3C4swc
P/6khWnhxq0lOhwKCHLvoWkxtBFtA0AkEN+jdBgQOEsmP6w9DK7U9QYqgtQEyQlRcQbrmj+P6P/Z
CvrL8Ef5Dr1H0EHbnMQAHAxkrAiqb+4JUYAAGiffQrhZvpboHWDXmtwpxSXKz219m7WHkHkjuXUO
V+ZjF+85gPMcC/QKQfzFmIDtAqdFfd9ph0jFeoLF7dW0HkMCGw1jCA88vJxdVQaZ/XFGPUn3hezI
1UF/kSZXEvcFtoD0VnBHt5BzEzyAgl3RPlH/2NhfovlhvIdhAGYPUwBequ2ELgERSsGCNBdtPNf5
V2Nws32YqaDCTU7i523AtrcVlacRe8t8N3Cci2E3s3lM9P55BF5KZq4Lxdf0Dsr7jVu5QIP51gAZ
83njQm7udew2I98d6ggYaH4w0cHdJRteqPgrZm/WPn5u/K1Q8xi+Jft8fir5wDbGPRAEKwmkZ0tz
Mu4MuOh4rvmHagMCa8eD1yt76B3ZK89kLwZj/gKPtbkIoi99T48T7+w59ctLfOzvs4fNl3sE9yax
H8tfRe2alitjaAAeTo1KQib0K/yemCwmQTkEVJoJWD54J3mH3Vw/CSI+RJduRgz00Q9sMGVyTEd3
4jbHPPnZ6A/A+PyMwFH2KuT3MQZA0dVZwWrHLPGYgxzxcGsp9/g0wAcMV9VpHsujcoj202P8vT61
T9WP3K1O4Yviea0Nih2FjkuhI58QUNZvSksemRfv1CPdAOAXbOH8xmXJ0c7lYf7Jms90iZ6MPfTB
ZjnVq1sF2WPiDIfyXJ7iu9gj1zPqLFKYoyC7UHq5vCDV0klpXuYzBruqJhZJs8FO9euP+jl/p09a
cwbR0QFYQN7bRcKxPMeB+gJWjhvcha+2qewYmDe3kno/P7H3+u0dFhHxUtIlicBPEGGedtXLVjhA
DTFmKWkvUyj8kNErY1vfJr2jM1ajbY6il6hPEb9Z3rwk8VH+UbTeQFpHh1K6094GQFgcB7CB4Z8d
3arEN7IbjjojxORavjOnECGcejnNY3Z9FyHwPNDjxmCafSWkTey9XEChH8NzW76tn4p6bxBOsC4Z
LqetA1M0H0zrls4+tHdOQ9DvOApwU/qSEi/DJkBY2XCK/h4izBOeQ0HYtef2Wy+OZMH73qsBsDvi
embzBP0ueYCw8B6AoWdv5s/ho8Es9U49q7OLWjxf+JIUAcQwsu2+3C8eQ/q9hgiqOWKDYH15HuyG
6njRfClEz3yhbhTrrEKkHG8Y955LR3XBnt4CgdHBfEXgYyDY3ebBn4x9PjxSTrXcV6AkjMP6i1kI
4EU2uE/L450SSCVbxCG1rhgbpSMErwjPlW/V/8pZo/+kw2Fz+ccJowcKO77L9N+89uPr+/P3Hpvf
/fZfBSvAA6poGQR4TJGiqV+vSP8FwuY/nTWoUn9MHv0mWG3pUdVCxoL3Cgvhz1ySFHWDFfyFvx18
/ff/htIGzGDrrjQ3VI0kavzcv78jtXoEm2nGODZIst2MVIgvsVcoyO01ZG0hTu90bkkUiT+IpXxI
5C3fhrGVao9pRm2l5LCljkJgWYVs5qRZcYzk2TVhnChHOeSwj1YDhcAfG9EmS+pTy7GjbsVVchyV
IEs7FeFqaH9k9eBGTBMI+u40RmQ0u7ht9aa1CVR9psGt/pEJ6lGiwGpX9PprgU2/aX6WPUPCRju0
YE7mDv8KQDjGaB0BRY51s9LyIZQ1NzXvc0s/JgPXlYawfihisWkYyFugT0KFoilZuq0562GklHc9
hwmxZS/LK7/SSPCwS9ppl+zlVSh3oZrzfMRBI/4ky0kjEt24DW1v2sua0JJc1Id8SjDPGHaILY+m
olM6C0FJ8f2YqW4dk0LglrGI5qGffzZzTvG95YwNq1Mv4iIv/aEwbMWSvFaWmaG1FFcQgRgE7aei
DPdy1waKAQWgrJFnzBOpUF8vWQ+78FSPPwosNqLEPH/JP/sWg1AZnnSQbv24eFq0PIdSZofxuJfi
3B9TBqTbkQqOL6XyKdmA4RCrKVS2CHoeBgWLVG+xB8Tld6npGUJykHDV9CQT60b9BdRZ8nYMQ/YY
WoDeydKUKZ6JYrp1KzA3Zdd0x0xVgpAhbdVcOhzPQkYflCy8CpgWxiq5xeXNyle3TXhJKsS65lMI
sQhRJ6zRu6GXmA4SHNYcx5ngLGwlRYfZt/mYUXxiQXMtCjWzGAcRlohJ8XI52qsxxi4JQwgV72V/
TtloOnim7ar6BnHlhrRKXF3a4jGNshPnQ6sddxru/0HA2d52+0IzP/LtTJe9aXNCP3J9mlJGx3PX
3UKyQhoXN7lh820xcI/mQa8aW1sNJu9MrcenLmS4gEA1mq8aDuAW03ISaPNZlF4WDpER6uyMoadR
qAAmwdPJz2ISY6ng6jQW9hB2e1XsvFVLD/nAgKemf6H6GHFutmtFCQ1nfkPdizO6xaTs5Tk9t1SE
tQ2vdgbLL0nw3SdwLUaIUBXBiL4+GXKIMgvi3Kz9BMapggKybgKuEL3FBgHB7KIY3SUFgqeCCDfx
1aUDFlAr4YCW+UVVXlvouHFMk7m5BnKNXUBRelRmK3wcxBSfWDTdqTMn7lLKT6VAc6aRcI1S9muB
4YX7/IToxA1rWoyTyegnY5OPepwRWF1CXAcgVLQuD4SOt177MbTjS6zO/jqFD/M62oM4X8OaF9e6
FkSvGtCsFEJWUk1yhSJw7thC86pL9bmdOZfqdXIT0dFV4RHdeZcL463VanAszV6oBXdJi4MqK76U
cb3VxdeBWWuoKrt1NPZjSVETge7HjHEezZ4uWJGgDOd9w1WllR46JNCiOc9yj5WtCSTuYqJBDK3S
/6+pjP8PQxpkHKKwGVTTpF5C3DbCf7LDVvn//h8f49+0VvyyWf3xS/x1l1X/3SAVLEJi4E/YHKe/
22U1WisgN/A/1GWofyNEIluCfkUXlVAxt1nSb7ssX2OL/CJi/kW+/DNS5C+76N/ssoysfjkGQJKQ
6Or7w1iI7x0Cs0HKhwHMQRYyat+Rq0xoVNjZB4SfKgyNOxPoh0mCS8llt6jm91SvN/0Pk1MDbx0I
m/meZlFCKxNG9oq7YBd9jmbKVJ7hNpRpQ0ds2MYqkHZIm8/IRYSNtmIzcZWvmUocc0YWmGbttd8a
Hqxnk5o+XRtPS54f07D1YguSYrN8DKAI2rkJ2m4NOirBuNt3GDaUow77Smrbp2JSHlbUIR3228p2
pulq0C9GUEoAZ7JHPpNQ3qe9ObAkt52dUkJPtN/tMr7zongYpNkHXsrRmLveouAGrDxpJOMYmz9k
g9wjhrxc5USgya/1QvlkodttXgRlHQZyiWaQR/Ri1m6CjqrkvVu0VSC2MnnFG4U2jT54ENXcwpxe
lLE4rWt1V1hrMPbia1x/gSuw6ZjYcSLwoHjfZ1XxLVIkP22Nv5rgTIl5XkzzXDfse6ER8G5oCZ7+
ZG6cNtxyZDgXpXAlNCbejzVuVU74VthxM5xeUmPLMOZEFjXqJilM1AyMfwmwyuWQdcDHi4pb2y0c
WY7b7liXP1SNtYyXsI7ukpC6Q0TnrncbEbDuTL5ByPdVEuHJW7g+cMlp40BuQphqT5pa308VghMV
T9kqPvb5ivoR37Sy/uL2LmXa9PovPPz4y1H8l/6/f7zOnNKh5+1t//4M/8tv/HXMIes0w/0XiADS
/vyL9LJLtOb8hQ7zuzM8B36GIpr496uLqsMvMyQqEqnPEZU/dYbX/84cz2oqwsDEZm/ASDC2ofTv
hs6ptGprLFODPWrfQ/0+r/h1FoyKyrRXimu5Psj95IyWyuqDhFjeloRqqVq8MTQnd1tTfKYR+TUD
I9HgEy0fsy64LdYl+kyI+TA0YBxYYzTr0boSEoI6V8QWhtGQU/GWvKYi8GgSzisKP23wTH8h90mn
pFiug3JNeDpjPneDepWS9odurRcLpEcjkmONGjseLnFJCVhJp1wZ2lXUnyLWlXjFFa4nwKmi4ZjX
I+Dz+zwpHSF7HOcHY/peGWKa+PCyAk0yf7QE3CYATcDJ7Ugz7M0cc6KJzTrr/ZZeiFwW+biudmNh
b8N4aHIWGb5mTrMmXQINLdld+SzRJySMnjiN5CaV7QBgr8UpjnDUYxvvaUCMh+ckTF0N43i3ljud
upQZpoyuV8eoqYMyznfUzTIchjmldIdZbxD+CBCP1k6lREZr1oBTsobKGJ2LsSFCoM4xVDCT1LE5
7ebeLHwGXculK1kgh/w2LSYf9TCY5od4ekwSpLDsMhXrPgF+nTFnmp9G/JK67maNeWcVVPohRA/8
9CougXb5GjiQh/olo2wtWgy3QAjoU87ZHbObUlrPxqCiRGLZJmuvk89eouGsEMHV4ruVNtp6yy1j
+YsoYl3GYl+Y1z7BSC3SgKly1KdTncYPuwAkVC59UDMRKEFYrV3ihCkUb5JdIt+02L5O/YNQP5uL
wQKf3HqgnwU/gpCp/qKk923eEVM3bFV9LqajSt4vmcugM0hqIHNY20bDvU/7RhIumVzU67ukRk9i
Nx+X5Kgg0sCspoIDWvgo0mwjJV1QSPNRYAnX5sWjutbJNSTDqvOmcjmoxULP+yEBcjnAXVlQXtPk
yubIXevRQuky+wa7gSS6kXpMWt5p6VWPblNDT4/mLrHszFnkl0t1NtJ634rv5CGW/CWseQ+l8bXN
QjRp9VTF2n1MUmNhHDWt3b0AZbnPeK0igXkfZ9iUyMkwq8eO4EYlT8e1m95r63mRb5P2HkWjX5cy
2uzy2MNJaukVNBjwNI3J6CHfd1L7M2F+gXZbL08xueu86YGTffdWdWeMmDsLGjXTn8qIR6ASeDeF
KLEBYkLkINBVtraQzx9r0TykTfKS4tYrWuVeVeq7mg70WMsPWdKfJSpOuhIDcU0CDop81wx7rRR8
3voBd1dJXB1Fdq1LhGw1PRWwGrS0gkihpFRgAEiXhv5xLjvI1YwETT44YulI5UxraOpGOuONRcFs
zPbY0RMaLcV1o5iveXrX41IdJSKa+RtviZO2hqPKHyaWPN18SypPo0WrT8qPLK6fUxQTOkU8WS3u
gfMHmFSAUNX7gaakpck+EC6Cul7OKlbKlmtVzPVR7hlLNTwjnoDnexTqU9a8Gfg6EsQ7ISSuJlSH
imCLocqXBrdMJVCuPdExw3fQKXQwdMEcweAV5UtNb2IvKv//GiBurDYdnUnmGKzRIPzPrwHjd5/8
22NVfPzH//r9Fv2LQ+yPX+bXzRpzgcTBHSMYFUnmb54ENmsydFQq0Q+sb0Sf36JsCG4S1wCRY7qm
/bENfjNP4GaAMEdCDvPYn7oKbD/g3ypu2wugcAfg5KCTdPuD4hbFWZnla4Lx+mdWOGgV7VdPIckj
TNqBGL5wlb9zWoK5e3OC1QneqCLWmSci0SO8erwLYkB9WObva6C0tGcSpbWp/PLKh4hBC2bQk5rd
+CiRnlBz0rWBNhyGc3mlpJMkDFgcxs43NncKS30J5WMf9XuzpBedjfNsRthbgbbMX/Hb8HOSvJ6m
9GD8sjoXYMsQn83+1IL8HO5DbA8dGgjytewZE05bt8I8pvvi4taPVjAcjTcrsBy/neCQPSHlp/Ke
g4Rj7os2UEk2OZDDFPvCbku9evFI3ydIC6G21zvrffpUsWuse6rgUpyiMUnsvVq7anYwdmR42M2U
gM1bxnivXkMGlH7CJAyqgC09Z7HLCSiZjxWkml15B3ccgSnD3HzAXT/ykyRkwgkMs6zaGVM/dMyC
pQjw9TFiW6qcVkCO2MvFHi5klu2N71K5lObzsX5FAkpvg0/sb2aC8ooPa4qwZu0i6lNRgH6A5jyT
Zz2rHk7gq474bjzqAFUeVnFvPRrOyC6LHQNKdYTLNOlOU0vgMGjDs9AEHPfhHmFPQMFxynN2nbZ2
TNDFe4G3uGRJ/ow+CLSv4QF0eN2i+pyJ+7iRGOhnBSjBcVjc5g4rf6jZ2VHFM5wdM91hD4HEpOu2
dKqEmyndqZfiKh5K8OSt/FN/0lBJ5/LtnDVQjjwmMyVlvggddmv4yssjOHGp8ltILEdIrpQOA+/G
XO6oJKqzPRlmwy5ATnf3c/qurmdab7RPE2MJWSTPwGS+f1WXHdIWsLamcNvX7XHb8lBGhRsYZOAu
MxzcNjHvNvxmJKZdBXL/LN3jcmEE241B/BAeMKTjiZNQaAFH7bCURU/WpQdik505iMRwgUDZPJGB
VIBiKEHHTrexmyygbJz1Gpu9PbE2kJPBnJlLLombzlUWHGZ09jk8EvV8tB4K6xLpx3pTqnbTTwRo
dXHlED++F6dPwPjiE2Kz6MYSLFR3JeDFfZkgoE4lBAoTV+oNWsO0etF9DBsd3s7lic6tmDwoRcFQ
QvfLE44FyFCR5jCVZ+QV62Qw/VZ56GggiLwVU+OdBh/7CwRKzOcsfVKVZ0XFr7k3NWJKUw53NlBi
DP4ACB260OrNlLTZ9e7En9hwhmeRnAu/LkMO52C5tyJv7nzj0+BIA8a8PAHnLbuAy8CCpUFkUky+
Jr7GD9Gh8IrzfIz3hYcUx8HYDnhh7S3uIvkN81op6IY7OHmCfdttCB7FJPPtDJ+a7mjFlkASF88E
YvVY0JaCpMpkjnJaj5eosyvNgcONH5vOQjc5M7d1ip/lqQ8PyyE8N9WlIaO2W19xz3Y6R7idcBWu
BhGlyaHmTfeXl+7IzQFTLCygwJKc1wH+MUg9l7NHzhsIXx5nCnVUjFn5SJr7OPJ1r8ofkEShrPb2
dWjtCL+QTvaMKf9uhj32AyIhAA1oC5VvvQEGICBoPIw40h+4JS0piowzVXbDj8XbBcKG4ObICNJ9
jzunoJ9thVToWVC+Jqf4CBkg7+GMnF75EKUUyeNJoEeS+s3lsaXCZVfHu8rGVO7IfMgVEOk72EDH
JbukD9l8JxJaXk485HH3wHBE0M66eRpVQDQsYPYK5QNUGvONchdYXJZMt3oiFpi8V9+PdUOz9C68
NZlHwyVFdDxDjC3oAfiErXQvxzdc9jl+B0IZGH20HXyiIdsr74Yj7qGR8WRxSI3cuHD5V8SHDj2Z
xOsu/QlJyn858Y1CvDaf8AEoDKdDd1ku5OTEq2TgXCE3vKcFUP6KvJrHB2OxnZa+rLuGKwbT2yB4
ibTveHz1k4h3psVzseJ0JVZSPalfQ3dNFb9h3UouAv4XqM9yYNn8/9FG9mAU4ip3AwaR9kire/Oq
0WhAD/xOnzl4OfoIlWJvccLfMSLYy9cRDxd+aC/uTvCcVsBy9fmmtq6KH4mr1/cCSyVIJXeuXQin
92SW1IDnKN19Z/11ol3elSkw8Kv+yvKjXeAaB+u9fqo+xSD0p9dlT3oLAJXCLAkwHvg78br5OcAk
ibsKV92O71luXf0r8zYTiuChHlNAsN5BuFFSn9yQ/NyLZ1JXhhuegIAKbhgU3zTtjZIrBxAzcLM+
Vix0L+m1f1mP2KK4fCpgbyp7M9OS1ltAjXwCBJqoOdFIDR1i7q7usvmk6Va9qMpLoxJl3EIpE9m2
3umlD/UN5yElshOwLtmFJeftxmP/Ak3o3iC6S673McgOA+arA83qpRLwtdojvYBoXuItM1xJ9gOc
NXyGk7Ny4f0aSx/GN9HCZNq1LwCffqT9MbJOEZeifld4/Qs/UfrS4zfivP01kdk/YYy64Ua/Ux8+
58PwGT9npxf1qpL84/LM6fwnAcOPLDC56uZOatpAOvnH1nsU4K5xohPpHe3c7eEdhX7pq5t74l5G
4mSswuCF+pY3NchOyn1hYxujWDB0oqfoWxfAo9FRfeTRwNZzla+0yDCl4QpYj09TiAfJTbeIDxcs
84GQUPosX7vXkWll/fhNdivcL4QWc4/IB9GnBhEgO4tjsJIgtbX8LspuVLP3oU06qOMlgrVtsyae
SxA7zA6Ow5t+4muUsKvY+iCNWURU1S9UDz4irU97hMcN5a9/1S7KvXYJT61f+7Q5ebrDr5/DkxoY
bkQMMCI9qTskhPk7vfFNMomv+muGaQsggmNwDItt4Z2KOWtX/yQ+ZT7oDwRgEJIHuJCRY703Di+r
BBRvcnih2bASetv3Su8IAhD4Q0twVPCbMlDetmikdeOIhYM7hdnNDTi1ierE0nFZ7gucR5dkvxy3
0GKyn2DXjXvkm9yjYbKTIazvlG6fxV5MJnX2DXh9OnQSMbWVzE3fe0zyhEWRNXOIIzswM/R0Bblf
0gmBy+WYes1+ecDQT+xy5czGsRHME/99QsCxuv38TOUQX1NzqbXlfhh+Wh+WdtzugiYSBjFT6y7m
/Hif3SwWdkfwukdb3bf3Mm16eOO9mJauR7KVPq2FZuX4XOP0e50fFpx9GaSCT+XF7tW6GW8ybiN7
lI5rSq37ZmGxyhOBIl1BNqNPBLPnrpwpuCeW1x2JJgLlHZne7kTP2gz79hgFtepwENIcXhRen+qQ
ehRb4C6V+cmDA1sLhq0tXD4dhNMTB1YcOhwtySoxXY/vMvo9yfousCL5B04jwL3B3RLDEHYnSqqi
HcRxJqHrN86ZgZJSl5wt7ppI9xSGy4IdOZyg4yfVjymc/BJShnwbP6jnQ4nbZ2XWRybMHfwvW/rm
nGpomz+owrlMDbED4Mi4WZvVx2ZCUVyhSqsvsYasZUvYAi3lQVAuxni3hMdxDELVT5uTlrk0clTl
OayCh8w8jLONqUX6CQGebKBLdVaC7hLZPUVSrJCIimQ885cxfMjUn4za8Aw72uzEDZ4DL3zoXVrD
Nmaw/EBkK/1ZktcsjnLyxNM0tTZ8xaHcCW88oUW7h5OwlwFfpbuVy8sB+Ur6XCmd8ThwnPvIRtAQ
HRMOoCMpe0nxhAENCsPAUfmQubzE2wcpvjcMhuNbypmPFD6y2OVQLFzD9zRylR4wULNx13Y0wPHC
MUwnL7zMp0LxEw2Dz6lLH7PhZtoNLCz7IlqOKh5SWEN+BJ17l9Lg6Zr0hsI0pAGnfo7Np/Xcnkt1
13/Pk08kVWON5d3i29nhdKN8joodI2EIs906Qs4H6XGkAkW3RWcK+qc5yXic/DX50luvr+5H7Hy8
5BwoDDcl+Nnb9UE8Jthsv2igg8hmbYXatmG4iewapO2E+yJ77Mczj7O4OjPsse/FFwJ8znzeJ65/
dibchAftgT8++zGyt4INIhUEdG50LD9k9QOMgDHDj5BiK3eDLU1c0UBxa9fCeY0PcIDAo1mhP453
3N+2oC1ObxAP/HAsHjAe7GgvHLsD7Q7WF5QwMoFOzCDLwSX1ya0kfrIYN3MBeQPtgssp+lc2K/0i
g6D4k+/QGCTRF81o4B8PO/7jf35j2czTv1NS/vglfrUugbu3NAYKgIeB6/+mpGhAgURI2+rWfo2G
g8bx29jD2H6FXAgBDwaoGI5+G6qS2IPZDRD/z1uXZBW55o9CisJ/yLUYOJhAEP3t2KML635uNZ19
nl7MHvm35W5JsGHUIFqIbPvzW2uFjtavviZALdHi55BdjzoKZoWZD8vGWCkkqtowiNrR0SEAbpbf
VbnQ/wB6lX6qqKk8c+JjFSmcT5ckELPKE9PxoGHNYXC8k1Tmsp14prf+YgBth7nbatZBH24hSa8K
JoUVfg7Yy+N4ZGuY3FrFnUmAfNbfupQRiMyhrW25lzbgS0aC7PxrQhlBLykuGRvGWh5WU+Bz9zPh
KFXopHMX4Bqi/KRzcWyo86Pe71VE2M0zrEwpaoW4Qg1d90NHQm2aADiSaRBCRxhALG7VyzG9j07f
Rwdr0W4yCHlBo6CDOstUZpWpBLCxWn/mZvs0th1TJLMBuTTUnm4uOrtR+mQaI4EzI6QScQwP8Yht
a1JYHywxedBD6F6GTLlZdsi79dBXRFnGgexc5Azs7hLXrjyhWRGoTvo0rbeZpuomldnDb8vYwJBZ
D8VK9WbO0Ya/RuvoiDqnCOErZHQd+wUpSOBka88OUZQIuaSVxaTqoD1gx5mf6mK+p4FyY8Uf5BKf
kfFS5h1/W6I+qDAa0sDU0qsKOzPVxn2KnoH4Z48ygu5CO3NYAzcO8vAAtP/QhISy49dW1rl5Jo5a
iucEbnO65CetsZ5EmE+FMbKYvUaj4efqvJesxA7VmL/P4bFGnqnQgppJ162sVEVyj2X9OjMdAHKb
C5E/iMKjMRjw4bOLsXS7koxD2vZ2gj2nYjy3lPppDDNvkaq7KO3PGrPrpieA2bK2s9IWKH6aDv3X
6P0wI//Qzz6r6zCtyF05+kiMXSb2RBb9QmESDkB3luNjR+mMUrXMy+nvRlah68A2k/XJHIjlTZR/
c8SdSA3KK1dlVfa0znqsOu44kHZNITtFXDGLCNoRUL9KvuNJ/irgPRbZaxiGTskdw8zau1a/VHhX
Q4vTcDFk6A/LUYqAS0wmS33JnqJe/uUH1IjB/2zNtr//UIr4V4fp9rt+XaYVEn70AiuKROOgyDr5
V3ab9u/E7LCeaIbBYmxa7A6/LdObAs3iSVZ668siO/fbMo3BVGOkjE/HMP9kDI+v+nfLtAS9Hwld
VhXaIEW+8d9Pp8exNCTGfJwTyY3ggnE6uEpWM9DDbp7kPgqGZQbdVutOrH+N3GWMIQ5isXAEwsaZ
sbJUhUFczRQW05y4Av1mujV/VzgQBY24l0gkVe1scfjRd+jgUuyL812L1aIJ+308DoeJ3oVi+tYk
ShQny4425ussEXT5SUzxrCqg1AELzKTBkNig/Y4J52YOTc01xnymEl4T1sdOcPP0SZ6qc9N3eEiP
ZfumoPqWJSdoeGpTQWDYvNNpscoorwjnAWMN2GuVuNAKcCAjZTbK9tYdIWhE9kBU0gxc1Z9q5lbc
JkTj1eDbqJeXRA20jgirOj4PwrFgDplysqZTCdzeFqVT2wToAKdOGbUcu2eeRBfT4lOVGK85At3S
IbAmW2GpbqvEw7MR7/dgBRmrfiYaXk9siN0IcQnk0fq1WN1VbrvTittPxIVZVT+6cryE4ey3EQiw
WrrrMfmU9fcQEhSYWe7M8btLT1m4OsKycAAMGtj/jNFLsoctfkUIyKxLbJ7co/KfYQy5WnsOG0hq
gu6t/MhldtPr0rMIN6sm+RfkOanxW1Py5VTHCwDtGGmpie9K3fDyEmcnrUvz/Jpa/V3TsuHrwk2S
CbClJz35NEoj6KL+kHIabZTHurirMgTO/L5mcQybS8PAWJFbb0SFtKJbtmRnQq1vc9nzU+JvSkvK
dsNzWq3eYnED6Yx34HF3Bgd6AQVk5A9KddQioztqanSQ8C0OzCVKdcGpPwfz2DNCwX5MkXVN9W9j
YaAeX+dlxmUkvawiSLj8U2EUsXIWVkpSk9LWEh1IhEJmwdxhDYMUwEqdLPreRFRWiJdNjIN0Ko6x
R55Hoj9z+7zQ4zaUtRdqz+Mwuab5oWYRTFv9vJoL/ScRRiSZpm9CYLJxoKDipWdCUwI5kxAHzQkE
cUND92bIrvQdRAxvNLWDALkn6QgRYqBNl3PU64SOXgr0JgvNDc9msQxe0i0POfQvuS7fE2s7BTAq
aD7EmbZRCn56gWNJHDlCXx/18WICjxbr8GhuZBFLOFqViunCoEKAgMf/Ye/MciRJr+y8FULvRtg8
AFI/uLuZz7OHx/Bi8Jhsnmfbg/ag3oiexH3psyJVzGSxCyqgH7oFgQWwhozIyAh3++9/7jnfaUlI
drSDdeG1lwmAjOa+lj3IpDouN3+ryp9+Vm692KVYsd12dNY1IXXaA8QVgZz/ofNPikUKAqtb0OGy
xf9RiwOgEQXXdFmvMaksEi9warS5pieOmpMGIkcY9VjMEvY2SUHHeLvNKDqgSXRX5PDjQ2FTRPLJ
7A6uxndWcft5m0kfvhi/y3UEtNoX10YRL/+9Tqv/rC5PgVEJl5SiGb8bNP/L/4iy7/Dxp10W/eTw
/OnD/3a6qX+m5pHbB/xTSZV0kSn/b6eb+mfOQsXE7SnySvplk/z3003m8sHFhd4US6XA5cfTDZco
li0MqJMbFJjqH1jnkjr4zekmWpOb1VCoaTEohPn5dMuUujB7l20TNbYAIcStyc6wDbOLkTHJ55xI
Lu/VWOptXd6XgQn4R6ArzzvktB9UMCdaUD4G67QMyn3Ul447IZUYGiW6WvKcGhLBX9cJ8Szgwh1o
7SiyjgXv94ywlc6ba5DdR+Mht/fKppJw/GO/6XqWEmB3osGCWSMuW0FftC7rwElLjbq5PNYkVfFy
uGRgsWT7nnFRCrYpRuFoWvBcWnSHsR2UPQvZDxlTEnYyVeBYJIHWye1tFEyEk9yrNhJJ4Ca6l2ZP
6Ko4eckxkAMA++OXIUcflXvKE/WuDzxj/OdU6+YaF6Yerd6nLYlWmi4i/jAejNGduSBEylVPlZ4c
SyhjAE7ZJvcRCklvPAxhLvWViUGMgt53I5k0MIRg/KWjQT5l4vgfhZLCmLxgIVcQAqWNNxisG1gQ
+NofLcKVATzP9ChladHG1GhfNec8I7hp0CrlLwtXWFSYtFLjlsN/9Xn8F/K9gi3vj8M2TumVbZ9U
njTB5PkwaQW8mMhOriasM/PbRaN2CU13yj0VMg6OjNVLxVXGSSVtXsTIb7jzE9J1KslGN6tsgeri
PhtXcSZBjX6Oi7sn232GAs2ytuyxBLS7Si/Pan6MDPTnjk1fz/PduHdyQGlAbivuq1Tup5uGyGZB
zkwMfrKjy4DG+npTB7WjDuYsJHrGlXih8CcJXVKcnWqHVWcbsbTHqWoTW1o0IPVrNkyJ79o1bCgx
zR6Bd87bsykd28a3TUqoRdaaPbKf9FQYgwM5zaqWvk+F/G0wtx70liR6orETVmK3pNR1Zojd3ixY
DfnqKvbNjdR6jyrLtkEvriwxO3P6zEw8elp5CiTQUkhnmrmtetyAVKb5Tw0+m4iNJi/iyX7WQjw1
Zaq3xk+j3rWpacvRTpvSFcSw86MFe1qEXN6Qee5CXsYmqf2rOXKOUX5jkRo0gHUm39CwKsSmopmO
xe80J6eIZuWVlMxgDsABGVJJwlhVegMrYaY4amzQIpXsO6Lwpj9lzc1S0PXCeeZy71XRAORjh/oq
coiO/ZseXoT8vcw0O8eo3AI0C6PnPLhF3tYAQJ766XyM3uHWgO+6G+JaIBboi0e944U1vpvmpxce
DQN9UX4ZhWfXjwgjhAvPaJ1cem3GlxGV2ZPSecVmB6bNok+jRWI8mR4ObkzlA3mlcIRlyAlteo8u
ejeRfiUhBZTogtTlnsc+As8xqiZbf+G5HhlnzPvUlEqbCZBPa6TRh0hu6hGeBG9RmnsFV6RRdE7e
50TAlEWcAmtDKmnLca/UX4oPqsGXlkGBrtp/jQWbRR58vQfPtexXguEtqwH0YWadZQkFnB2oFXFs
wxUU2UZodbSi+YtPgeVDERgd0MPJ8VT5R+dv4hqjQrgCLT9W9xiivxwIOyF+g0kyM+qJ6YFubG2y
yr/07mdl4m5tFy1dJUb4bgAwd2ViIrwYzDTcqh7fu+4Uo8dkodPpN0hSjsT7stDfFIPizWOK06IB
D5GqByGk2O4tUd4Kdg0qa0GEMsRiIMdsjjS33PQt8WZ57euQBQNwCZ37Uo3XUI23OelmKf+AirKu
APzoBSo4alPErRf8aQIkTVKNWa+qp15am/4xSb7rei2L7H29dpEBXFbirxpLrBy+KFzRp1dw150k
fVWyu+2jHKwQeMuKVkeZaa98V2rw+IMCdk5YGFTy1txTMnHcjsZ7p1GM5ZXzqOhYv+yNEjJgN02s
ZFeVTZ99+vSIVdraHRD7Ox7xvV1Jpg0OuxS8ZeAyFAvWJm7lS634rLTFQ8RWv/J53fetI5pn1314
mbLo3IZHgcc5RqkOMsOIoBJooObSdJkRMkpZlLpjc9DYHbkkCtoWxcM71y67PR4EXscQ348UdgCr
NXUH5zQva8wveBlGdO7E919apP0AhcIHnVBXyYqhHmSKAEQ5XFZ+7Ajw5mSRvWEYXkaj2cmCeEW/
3JDrc8o8WaWwaKOIRmYUNF0fLt1wb7MCoQxOsw68T6i2UhmvDc8lUgbZIOlXeh0/hCZ7uN247dj+
VbTH/HsNgf9Bm/iwwYt4lJFwucD+vnix/0q9r7/862/05n/8DL+OehpSNnI2Ux2wtqnC+9dRD4M9
ERY6WJncTJEp7O+jHp48zPnQ4KaPmRTwH4QMxA/ZZAqkbRMp44+Mesyx/2TU+/GPzpf3o5DRxYJV
iwn6HlYk7r0ZOdQd9jggIZiJinFlivtB3FTZiWK5IP3UY7uvl+6T+y24K+LaLe8BnhQdNTN0d4Li
xtg7NzGoffRcaW6a6PTSVYXegf7rNOoykm6q+oIE7IdLUNOVa1OdNIwrzPohZSbVild2902whpCl
aU2BcJkCFfqKnosVnStGY3+DmICMikkfbrmxTHuHPRTrxNi/hOvxg9A7ZSZpvbQopob5vkXNjOoT
XnUB7PQHPgJjfuySg5KvFVCm0k5RgJdOi06hWDWuzY4Qb7uR75VPvr642NPiAuFHzu8ePIPo4Mu2
G6C8LPYt77E5+10/33nXdsHblr+wiosF37ej+O1iGVyXu73kSI4X3clSAqIpqeKwjW277tflMTk0
Dzre4maJNxcyC1bIKrWNFwZZH04/J7G/62Pnbi4zu7sTaNrwUD8EWx4SCz7rrD0COJk6hFZDDbe6
OTOxvNCU2ysnUYZQsgS9wb3Xlq5V/GUYD34uffHSZB9S8RJYz1WwxoA0fmKfc42reK4Y9ofwKhcb
lNFZxYElzrE/Ad8eKGbC/3Qoms9Q+NCka9htdCoBZ9M8wgqeNrdTuxboDicz6kCe/CR2OJNP5Uo5
4HizcRrxPwlVdube3/25ar/r8379/q7OMRZqRyLO4rybE6CwlQ/xe3TKnfltLuWNSe2dfbyk/aV5
06TnzwWY2QeWLQ6T6MIkmfLD37l3XnaRuCSQ1J0bffYWrDB1zdn9zvm9mHD5mxzbPn8DafVb/I54
0mKKZyClsH7L/w/f/JATm9dZ66jL1ilmDoWskuuU7NoFXhzMiQSmNxaLY+uTGQWsDIjTDs3sQqMY
OxD0MnYnQK2r2TYXlvwDL1YEn2l3LiSO0S5DkcIFO8psaeFt08ax0o3R7Qxr6ysIgRslPLdMbyUN
wQruo5kMSAfg90X/BpyH8J1mZx/jQ7CUFDTDeRJu/Dm4KOGZ2fGKdexaUD7W8+9m5sMhLfHuykfB
qQilLpJVMLsdm2AlMEH+gsSxnJuCyXbGmwAcYrUwHM9aEG5ZCbPujj3Xmu1b6VC0u9Lx5LWRbip3
RYMeZQZ5eI7SHVV6qBVuSuL6aDarEfumnjyr7XvZvrgCtvIVsqSeLIAEt+ZKJIrecEAjghKogLCc
MeQ7GBjjTw3WPaisyqE/JsR+dNF4DcXkhiF+rb1kQ5WxnfMS4NUOQQqeBF8ffQDyQ+JBtfLOA27K
dga9+AQ0KS2u8XuezD6EitmbkriXQt/V+rkst0BtqTlg5DTpmMxtyia8YpaR4G12OSDqZjc0lyK5
qpu83IN0Mrl0JNe0vIUipOIzTlJS5ynL7OKjH9cjvtp6QzvZUK40aYMnVxhYhThi9RLH1w5/KPjD
xKbXzTSXfrqk761mQOTpNGeH54Nne8mFE9ReiceruQS04vjEPNCEFuN8p8s7gb73e1biZlmG+mx3
SB/lPeOJROL6jZC3AuGnpOzrOx9XQKgT/1JnJ9PaV4twXLU+007wJKuXQv72CA8FBaMJBiJH9i+l
/mIkdqRActuV+4YVWDF/0uYypuVKwL2wrDoqNmgFMVet8mr1x8i/oFkSfSZhEDYPGh5p01K4QuNO
RPK+JWRyBCg77Ar1jzj/bMo1RHprU2gfBhjemzo8lxuYyjNzC8nl6/qEvBpmNlOTAiIMrjmsSfeZ
9w42m/SLxfyzv0mcdqmCTok39ROc0H289ze+DYB9LaI/2vIH3h56/DDGSDC3KK3DbDa/a+stJG1c
H19asCpE2lJfhtl11A6UetOVom1ayTFUmppQYteSRogTFLmwArRtEgo/0fpHz+jJf5Oh2OcOzB6V
pPkOrbK0kzWBbDxFbfwVyLu6eQyqPeDIBvj9VOHysDBiPAym+Y42WseLHX+bKDPFdifmsneD/hJ6
r/mAo24/0tIlnij3w7MZEP6Rgrn/TgUnwLqqnaO/1th5rG1U7wUujInjYk9fW9lW2KvxfOkeo8RR
V/0eSwlicPMSYddedtt4+d3N5BUeILr3KuyYd/EFuBPdZDiYjwUvSLhqa95i9ZO4AL6fLMwYy+AR
7wm/hbYOYe8NyyRfidqy9NYmsgUFVS/RR7iyVMwLUAxmxYLyAA8HCZ7r8ZS8eMGOlgGead6lNecY
AdmD2MXudcCiuwlO/AtQEU67KmlpCdYdML/eYYD2xzU2F2MeIc06nrbqiKB1tvqMgSi0dpPbyvc3
VPvZEURUfiaPQL0rmxDTqsp2rqLlhQCOt/4Ogw+32nbjJZAePZZb86YPH6r4jpnLLQjRgKJYDIvN
gYzfrIS3E9tA9efpXeOni/PwiC+Hi4t5oJWLKwt/vv+H599flm+KRZ3R79oskkcZfv0pL4M/bb7i
v/zrw/9xAv7hc/y6wEPWVCcQi4XUiab569yr/VlF3bSYtZm3cUD8NPcSSrEUsDJ/tVn8PPciVAJJ
1uiTVgi7/JG5l+rq38y9MoRk/CW6ZTKYT/vFH+deHSHJc2s6Yl3okXFaYV3u5wb10V7on1zentF4
i7LPTtr2urqXjRCnpU5yUCFcweHeZcvUgoN8iounIYgg70UwX0Hum+gl5jEAoqQ1FwZeQaf9T+V+
2wwAi9tZ3qRrRKpNO5L2czmhKaEVrOS56xF88JkbMt5wt1xDr8HJJK3bkiWMxw7bYKXSLUizzqyu
vcQoc7ob20NGW7T+ZlS71HVGzzpMV0UQG3Y7pd5cKMUlymjmOYVA65Hy1mjdLjA9Mo4Er2Vcdskh
U59GXH/u5E7g94htbxyWQl2DiLq2EzMzhEfe8hTw6mctz5ykT52RbZiG4y+RsahXo7kt8sgeEZik
EA+uX9yrmFnTAlSBMhoBEhMzbZ53J8NHksJJGtHY2vpEgcSGvF7rlF07h1sx942d3IKPpFCpzxtc
pci1YWEX8nhUKBKNu+LSWRS5YATOvkwZ+ct/tqaEpf+S5d5JQyloaWxjRbSwhq+ARGsRGvAxmRlf
SsmlKNo4ZtyEW6XBmUUGoAYiF85LVpNx8db5QAlwwVUDkquwHofv3OSOAIMtf5Ew3RT49nNFfK5R
os1Ch2mDvSJoQBt0M5/z3O3JA+AcL1gzBqpiJ4q+98lhlLTy1Bx13anzoDr6Prg2rV+OylqMk0Vu
6l8YDNY1xBNX9baR0p48bziMersPyUVAUMZrL51acdi6br0eQnebytkjL0jAWDyDu/5hIZd2LYe9
dUnbfF2POPF4IbSkNAw8LC6WRE0BluMLTgC0s/Lo2xAoCnDZG/lBssxyGJjABRqTTmwvRvaBHKAv
dA4lVQC3pth12due+Z7hzG/di6TmWCoeLZeWuPh0Dbq03ZmXvU1x1KHuuS/u0rAl2JlBh4U4RkiJ
msqmeenrfUnyNlX3+rioUPh0nIjpWgdCqPpLFbd0C4IwBymW109KzgsHKqHcFHtu37xgy7lVnhIK
rQMJFN6tx2JD99moYTctk3070Ar0LRmnwlgPjTcvW0A3+i6yKOjrpSeJW46c0y3lSeuR+lwo+mV/
dYVwLUExNUNAqc1LGg5OmzUvFcOMhRtbyaAdCVsR/Tn2Os4rPCfSRtClmY772zMxApVY6+MMC8k+
FL794OyWV0s6jxJ02QzspHLs8884e5gqoPNuYZVvZneVid1E2qbydkyAbt0sZSmEokqWABtgHwOm
s7K13OOLUS9xSeUr3haxuIpDvLVk9xaWUHnH0UZ4sENNW7eDuBzrwf7jp9g++CizKvuu/+tPys0v
66WPLB/KwPPrfyHMyF//+Et++ojqX375zxCTFo/68dM/TMzFejg3X+Vw+aqauP4/y6vpV/7f/sc/
TTbAergN+dd/+y+PT9p72PDWZfBR/7Nz6ncDmrcs5sP/jQ/7VdYR8Q5CR5A5O/7KSPibrEO3IMLu
tN8jdCmTyfxR1sHSwjbR0NF7OMI4dP4u64jIT39bB6Khyn/keMO3+I/HG84UGQMNDhocKhzuPx9v
qugNwSBC/pN1RAAKXCOxYVgcKRGifpY3xsYAgOWFXDNlaF2m6G7MBv1iaEkJUxacsczWMo19QCDM
016du0PiiEowkQEcAY6vUdENkuq4jvUHR+zcl5JtCgBVfa+wNZR0tNdKxPIfE3DxVhNQx4wBITPA
FuEyBzYx+cFStzNQbEzwbfJQVMKQPdTNRF90DWjTuofBGm21ml5e7ysQ8Sj6n74OQJFiQVcGgYVo
an7UAgmLaFhXONP7mkfiWil6HC/ZXOb9O/FChxZ8C+FwnHfLiAkZwLuTmsmliCNizv02Jh8pQ3RV
y3ERR+NM0k9NaR3lyF9EBpdzLDpKsQnGVRe7i5GQlQ5hVla6WYXLPBX8peXLy7AsCWJxpyUF4Q/b
Tr5aPFBiIPagm2YqcdcCHzlfDWCrtVdcC9DvadQusejNBuOlUcSVErlzBgu+3YQaUwhmhrIZmgZy
dGnLIjmZnNyh/jLIJOWjj9JnZTElllD6jZS6bM8tWXWQiwDQFpEdCRj4eWfDck0WGclwUUCrFj4j
hR73D2wzvHrm8AhmSvWaj821y8OlImwkdlfmcM7wHuaJsg2nhyTVJ2U+HPKu2/i9IwfPYvUZWdeU
4SA2esARGC8EunmpGZTVN09pr7W7UvMKUeaR4T0CNDMfPWrbiiddyhyhugogeMYqBs1DIIA4fan5
S411WJhjFEehXRX49i0TEIVOaVDkr1Qx+vKGt0J0P2p5IutsElJsVaauLUKBZYT9rsoAdcAlt5Kj
OsgLU0/WfqSt89Kj1c803jV3nJsCDTbh0vO6a1xTlRgqmLTGdgvrZMMe+9hDw/HxUWYWb4nSGTNK
0JLMKViJGs2A0jZJjfVccgna6iKdSol08wYiZKVJBUV4LAV/J2JPGmp42kbD/baFPDaNaeG9EbG1
F2V85Ib9mY3xsZMOcgHpBlEziXkLdBwEREgGysHLcC8F1PbGIbuo9JCrA6WZvBqiFF9JuShKcSPm
zUumGMtmIi5YNz6c9BBdX0G2yNl6yEZxMoZ4ZY2PDDSeC+C7IHAgiTVTlXz1wo7lcuH0TcJC+GQJ
ysodZbZH6V4kPpCb7iIqyXpWYI5imhd6KyJM/N4p5qOC56OOMoPaNSmqpZlT8i1BDR0djcxH5X+I
ATtX8x6QQMkKgw2pvBhUeecpGYwyj8yqzmoJmxgIMqgkJC8omy7D58jsDy65HkmTXzUNzw0EQU7j
c69aZDXw1iCCxu2BDJys+VuPBXAv1OehyufpMKwjIbcrwV2WY7htBP/VteSDHop8huKpSVkai8Wh
hFM7eDKjEHxfDz12VC6ZTwFfBBAaHgYZdntIZXqFjDkgLMc1pX3Y07VJrZbSrzJcTKEerzrJXIw+
YN9QnQoaSDv0OsPpoDbsdIvwYIToarE+Hga95Jyy7MpnQGrCU2pgUwDjqNoSEoBu0ESW3sSaDIJG
qrIMWPaqhksfYLZNiGqbQL8p9yygPug+liUD8xSoCCpN8f2FK53681aYJ2UOIxY0lnuU5ee+I0Te
fCbJ08hsJrPYa6JX8HkYAEzeXQd5iJb8LCwxnqcdzw5lDj1gJtPmHLfChoc5JMgdxyM5JPbUwrlM
72R18w5zoyEtBzhPeUZMLfyOI30DowfRLn9oEwg4Hwi9UhOahrtMPYz1e1iFT40qb7Bsn6Kqt4UO
T1cAQdFdRvHTCIAThtACotcCcTAR9rVS2K0SvocQxUZxql35GPJnj8qXgUK5wHQKKN9Nc+rIHWk+
mfhG2wcuB1jjGfmiLdhn1cq3CqBLioxXCY65SUTbCzkXijK4DQIN5BbcKqLqjNxrT+42GqKvJMEF
YocmttWbPFnGjB5fggqoKiV0mZGKg2oQ9Y2TGv4K3PauCU0AnxjfBmXO+lFjsO0tUJaEUlQqSM5D
eKOx56Lyk8jBEzEqzPvC6ZTylg5sFFKLhynvT1oldRMUJuqxpQ+nTqudgbf2UH37estPFTdbRQIa
1gdxTdHY4oTHeQOO22w2YxysBkZtDVnaBVRUcXoJw1OVINsXdHUmlSOZW0WuFnmRHY1WmnHlBjOE
8oappwHLqSUT+pGlQRyhVyO6BQSy9GzN2DDzDWZ58yaO/V5CyIpUkSYGeOWC4sQeIaKJ/snQC6E+
EGc+mr4mP+caZXbytwLit+VT5QINpTp5NXUXSNLJa/nTSAIKrlhTnMoPzw1i/IkNJcOsX5tqtLFX
U3OfvgbTSRvuWxVSsxhh7shpylXyvUgevsisQ0Jw3Rtpmw+sReP2/AEFwJrUOnBwRjF5XfATIR7y
QH+KPaDbvXhXJ6zm9L3tANb37mTupg4mHwsebyhOavAigRmSrGgXDdU1U4tipsCWMkrNqUQQczKZ
62HZ8V30Wc1bJIJN5ZhkEnEilh4JqMz6/w/evwhEk37zeyLTrXzP2n9qDf/lA39VlvgnRbdkDOCT
JPSjeY5JnNSMASFFYZn+0+gNQwwHn6qI0vT//KcfRm+UIIN6L6zc6E5/aKOqTPLVPyR4JO4EElhk
aCw6rWE/j955Cm02Mvxoniv+A5VpluEuzodTb+5VKmp1qUFfZ/ZmAyoWl7KtqK9baZ7hGAGyePBo
IL4XmKfl/lVo3XXbbjIQ311S3yoxAaHSHif/dU1fZUpYOx2goA+fMSsYmSi6abLYqd6UNlqwjuhQ
GlrVWOsCoUuKBXx8bQLLJKBLCETBKbWSm446M9Cg5RVI+2qzaKf3YV47Yg7NqetsZWSMdRm9gmCB
1+eMOAWMHW4GBbWZ8BVZ9axmAAzci57RFF6+ygPzAqkIguDJrcyVswH5OFOtPREdx2zf5OCh5jDV
VWHbEc/36FyoD1LY4GKL7EZ8LQjwAWez+zif+yzaLLLalFd0wXdtUjsp6ISbsm3KIBkW5kon8slj
QEHD5n4Beou9hNxD/pKPmQXjrE632NsWnuo5gx4vFPVe1PifUBI6U9r07kOiTNZqv6VeP8ltfqyB
IUOKk8noyVlhu8ZS4xLvKmAr6rOIj0NRWw1UCx0gJr2kWVS/iD5/Bs3aKhqtl3q4ozYCTd97MWPt
kiCqyKJ3qEiPhNZVw+FSabiCkLF7GnDUdJyHMsvobhuVGdlKfxu0qOJeeOJatI0H/aiTfOlED2Yd
VdWsu8KxJtf5mcnfHIeeR9N6iPHHYLAxZiOOtwk81ZA7gkzFReVSEvihGG2RWue6hxWgIFpoV8m4
RmQ9A9ep8eYILrq+IX12FuvSLN0amSBDoOA7xibK7cIVc8TGJXIsjQVbDtVOqvQLr8rOEkjyYqeK
cm0VxVYGVtjfCqG5wqfsRNPWRBXWCikebaT5q70pLL9ipd9WlMpm4is+PdS8RTq1fkWik3k+MqW+
FBXBttTvnCBCVVxc2MpFb8wNiDLWcBDSfY4CKJbLWL94E+W+hY/yrbeiDQqU7wzLGwXzAaXhPLBN
sBt+Km9z3lMAVTeZ3uHAol4ybPEylQuvke0yflfNz9L9HtnUqJW0DjAQJPnodAicam0sYS2kMpsR
Xi+JMB1fAPBbhaFtP1mYVLLOSbKUlX3tC1sVa2BAUDgnChZJmLaHQ2+CkwDYGcS035QCfu5qb40u
1dYA8izZ9jVAQVxB45aNXxSehHI5yF+wVPdeRhzWnEYwuXUMgVg0L7QCgnlYjS9y3JyMtHoSW349
8lPUdvusGpe9Hmyy4NnQvEMpFBtTD+wqZs860megcQMgOahzkAVwMqxZXIe2pTcXvqXc7InSToZP
z3/L8OyaoFRq6kmbnjhhwXqLkdccrFNG533DSVwr8sEC6CIH2x73nTmoC69TeZu4cz8waLfDrKBI
NLkLJ10k2u3TOe2xumy16x+Xqf65APWf1XE+RWA510xZodaRo8n8/WNzl5HiLDGk/QPz859+ml/1
K5UzUmLro8g6gOEfD1GF3xPVXDMUU5M1pKO/25JwhUMdhq8/HbQ/5qu0P7OZ0SQs46IhyVjX/4h+
pUmT7ehntvBv/vw/rmdKIep9NciDeVdsVYjg30Jxy62lRz66reYSCZbCZ9uCHVR/6TEoQ1AwOIki
95B1j85uX6iAhFPQFPfEOzaZjR3WYHVjzu+lvNPRqV5qbzFcMCt1/tGreSHvhn4tqssC37E4127R
eCmnWhaYSsdRhQDIFRBpJIif1eJuUAMCZGCgvCiho7368v17/QqeJxlIxXNyYD8V2w9r1VsoViwG
9FcLvLpIAfpbQkjS2G1xjDT9RSbOQlm5vuLUAaFrrUuSVSXwtH01g4c1D2yxWWTzG0ZZDVgP5/ur
AZrrsp74pYykEzAnIC1FLmlWsC/xP2OoL6+jgm35YAjbuD0p1BEQRn0CdfSEQqLta/PcP7etAyIw
PR6PkLrs3GBtMM/X3haXt0XrOeyWpXgnhcKhwlexTaztsTtE2+6A58QS5lRAyeoMJAAwJa7mLIsC
m2sVIpS4xMRC8cJbdlaKV6zB2pLfqAZ0qqwa9WTg/SATd48ttl52PdAhiSAYHExUcS7J7L9ULh3A
anRxm06MoVVcbYNh4xd26r8i3bAsKtxjmti7sJzx61N9m+nP5Toq6WG0VZsncurPDZtk3mXkSSS+
9uKrxfMwXKkBmsZLUtlhtI/DVTwF1LgZhSs//fS6LYacQXmuV9hbn/wj/vqd/+ztuZiPgF44d8O5
+InMVsnXHJha/gz3RXhiwf4xrdwxcAghTlVbsAgckdHhFx2y4qwLjkT3Cc7RyskoYbKOvrh3rY3C
ywxXNmbYyWwGJRagBo4kMPygWYgxzbAU85sx/hjUXkpYHZABWRYuECX9nCqkjaA6O2ojdeWJ/iui
EmUEAfOXj39tvF2OpqbPXZNZhhWVI75VK6k5u7RVgX2xJ0tItmYDjygQoxFhtci3IE0mo7j8EEnm
KrCfKY6x0QkyCFQShtgVhQxWscWtXxWLWlrS/RkD3N1PJWuALtD1mKXWon/BIGIyBT0ihM4b3eBe
uQBq2Q4XqXGULw1jFIEOE3zIRGlx/QM9qJmEGIofKbvrxpMH+UxckamUVZtyiXFYY2Fo4SUZhBXs
xHLC7bzcwPTHOdDKzsTv0OeVi7l9TTLAdOfovKBOGhTm7lzpy5hlInwTivuyHSb5AZwD4wDUiSk3
j8WtWxbvymv0nG31FV/TLHH4anvqiELJ+dTW6oFDsndX1g2X4VS/jLy9HCf83uGR7yf3RaCAvdIc
5Fn9MCFI6maRL+X38FzmsHAJvti+De2QL40yGkdf+jeq5861dCf75t2NV4X5a/LVgzTqx60Azohx
ffEplasKhJvF91+1W5O3/5ayxnDNv1PPxTe9I9swBrM2Tw0MLrPoPvCO+FaO8lm7Gld2lfjK0Y26
jXIFcVpL3wl7twvRcBR1L55NTdEwRmbncpn3r9awkazMMTAyC4CB/r1O6P+oKyIOR07Ef5s6cSv/
8j+D//Xff7Mj+uvH/f2MVXHw/pjl+tX6KwN5wHSschXFhPDTGauqBoQKfcoXY2snWfz3iyr/Disx
HyFr5AH1P3LGcmH+zRkrmtpUj8MtVaIx4B+YnczFQ+mFOlW7oUt/kgQQPiUD0G9c9ZbQkeey4PXZ
57oXy78Uw62nh8kssEGpF5W654qE6lg8lY2y0FBoG4vnqrRR2nw+IDsKAH1c9NemAmsWsQp/IhNi
a+I3wfsRn31Fe7SbsYAAj3arpKdG5LyaLjMfBZ0oMcpYPuXqT7l59pTXhlbFtHkRkcLdm6Gjasbv
IlnpMmdvnKPVWKscYZdlL1DRlLbgFvLiPiovCsbGaf0udtSF4YlNhWalYw3uRUr3BsgyANLU0bMb
+ZH30kymc7DKpbmX0YHZiEvV5abNXU1s1M1oCXvB0m3UzqsrDU5nYrFFyjJ0rFjyRkyCN5J5vQ2o
f91TszyT4mzXFNTbVYqylrJmIXnlvi8yADMVw4TCQjld+BLwf+72iR8sKo4U38B2XdYrqerWUa0v
+kAEqSg4rptRk/fET/OApgfysASCiJkYt27nBttI0qe79nwIlLve1EuvTNaROV5zhf0Jl5fE75YS
cRq8IUByDOOce/TBcGE2k2KlNR1lbAS5LeJ7YS0Ri3uzjJIGeN+mbMbRUcIi+Jy90q3qZOf2ys7N
aCTSOwI4DBxxeuthlNVU9bQtcTXVgKnRJ/1CzR919kxD0Lwf462pALnC0aEFdB7wve9GJ9IofVSh
QUNZJUvtEJxYe357qjRjkaJ6eMYToSKIpTEHXezkcs5Bbyw076WE3iPwuQMqeyiWs6y5QVNA0XLc
SO1dSFnShHzeqb6pNv43d+exHLl6btlX6ehxQwFvBj2BT29pJwiySMInTMLmu93hfa9ekDvSkVoR
utGDjisTUp2qSiaZAP7P7L12KJjzWqMeHJN2PZTMRsQfjFzbcQCv0UmmL7IbEjLUOC2e+BvCXpDX
uuWJKa26xtWRlUChys+hUm3LYFZcfFgLXX3OTknyOE/M+1vpszE/hKFbS0hixuipnpDQy5ypWLtV
rTw1AppALINF+aNVbFBKoFzGR6c8SYAjrVzZTgt+S2PfiLao7E+EbqzU/lTo1VMO2FtVUIlzZ8BK
tBg6m8/Vg1Fsqv3qBevUP6SjNgKLUcj6M5N0Nejp5UGekF6vy5v6jBffBbp+LWuSYTDu5YI7LWuw
6r2TQKT1cJLMo4Z+RBCpFeLm6U7jVsxxzgrgS+nLtZR1wW28rx9sSoxxLQkMIroHYsQ+Z9cYf/Xd
+EuUJxR9D7cGjwWmLzY5unAx3iljqnlj5OmGGbiDzzDI1W2Clb7rnrqp9Wbkm7K+FiJqcXI7cRE6
Q3d4TCSATjwTrnkWP0WW6I8l5unmZ8TN13O5ZHcl0IRpo0vQA7XX3ByeG+BoeSO9KFUHs/cpKglp
pEAuzO2j+pJZx+ZTt7BKECsTiHTf1mg768eZcR2DfDxX7BVwcN1ZkSlFD+VgYyg6aR3v1Tyj4Afp
Zf3kEAFGBGB9nx4jALsVRvNS7tYFTfADe5b+aWYPN68Ht1WaY0XrnOrfRs4fjK6EjXuoex9z9V84
Xv+b6TT+CIEyZRUdhUjOnArW418dx//5H2lbDbf018ffnsj/9EX+ejbLiqGhTECIoVl/HBX/9WyW
4DlhysF2Y/3pAP6t/8UPDWOAzpwzGiP2353NOufyb4CRf+dsxuf9jw0wFcjff/t/2wDHvTrmkzGD
UlziuEsb0qR0kn5lqwatBequxNODWxyAGNaJzAE7d9ati14/v4L3RSEfndqtvgb4Ovl6vpYZXEGt
c24cDsNHO21wWDRX4f46VQfwJddr7lkHPVj+zQvHFXK+ryQ91yJD6xWIbHw5vYdtLQDA5ImOBQrk
hIr6lVjYa3ZFA64QCZCe8+iiGeGEsgkOMQTttXBwpSFEYzYvPLmgI0QSS/mVjriNAQ8mwhkJH/y+
bDyN2bUBX5Ltc1TpoCNuEN/gSvBwX8NivG9aBCX4iD7BxBnZPiakd/vDK6zT20+pv7b45IbdoO2H
HNcznIkNOOfSnuBiODjJ+Up2SioqCuko2lSwXyECRl60x34UbWbJM7IN5OqbAy6SGihLwjvzxWmB
Aob5jY4Y68aZsbQ1eHT+P+BOCnblm3FzIqmXqJw9eSNytEmLXVWx9WP0LYE8ebqTI2DxGeAFRzOp
69BNwWHDkwyU0ieTp0QAj2RSsqMZGTQuHwPkMzMHp8U/mC4+2xddDDmLxg/T8HExKf1q3lokM/eV
Lb3BdfoZmVoy+bCxXtzRLm4Ey4VLkUdn+bm9Hyb50hSvGFz69r0envOeYHX3GZON7beqI11kgIHa
GjZEvFOQ9z0NUPTycP6BI/bwjPP8tVgZHRMfr1O/Lezil7n8ye+fSbMz1LMsrdXgwyyAysTkD/yK
9ed0GfqvDQ7SR9jcPx9ozFEByNlLQp0lt+wPSztXrstPiSlDYDD4tBGMCs40fMPJPiglfAsPI5Fs
sHAO073405yRmRgAr+noyUZHvukw3+8rh4HIhAPVafazem3vp749JsnmzqynC83Yz/qNNaXUmE+k
UffGZr6h2MUkFcRKYLy0+VNeB8MX2pwKze/4ZFqvueiRgjph+qEio+z7luujxH02ewJGjMhHYsDg
NJT12q5lPuY2REWTCvtb+Q5SgOowfXDJSUfis3lPui8KlzZ6sl41/Sy0J7l4uak/U4dB5viwnoTZ
Z06eSzuphyr+WtbP/EdFJMWrZqvplf0sfZ40bubWv80+/z9iHdKt03jXPxDqv85OLW8RYumPnXZo
GUeDi3PZArV3j6l4tsKGXjskodgRv/+6oyiZWuwmF+uu4AojihBRo7oR5F/x+G6pn0b8JOZSyJvI
n4tSZfLQOiph8oO6JRQ8+rkdJ2xMqf3e2Cbc8ZJD16u6X8iEpq3eb/H73AiZ8WYY2JEbfZU4sm2Q
utEY6vFa07FsgCRpYV7uU9WldIcvHzTf1rzFO9zkroybsDpT2BbF7tGiEXmbWoCibj85qo7K16eu
m5BZfiqbaj6B3no8uMmYBL7oayDEMkqzNbTh2AM8nFwS10SKO2jwXB1bX4G1M/YSMxztZfxWilN2
0I2QAJN0P1j7XvDbz7t21KatnL6X+hcgo4SM75RFWumUr9VA1YNTuV3Nr4UBEvqSjmu0dNU9jMeX
GMWqMmOlgUfv1YPffcrtit+Fv7bwLe8oyFogrz9F7XFTpjwUaVHaYAns8Oz0u0ZKeseh7OAvahCO
vWCoM/CGVfYuX1sQBkpAaK5eErgClBqO9QWJMqw5vzgICAd6da9z+4M5bg5kP2ONCJ+mZtOwd1K9
UdoK8voB9k3fxFg9KkRwjObWdw2Mxvui70hIkIbIY7LnACgs92ExEQp9BqvUAMit3uIeux1Wu1n7
NmCORre3hnDuGUL4uMEhCO0qs/Ytl2bdfI6NG/kJXnxfzsBi/4gIBAbKHxNR/By9F32ENAgtmbY2
5I+YWjBem8bz4nuJnUjGxkcg2LFU+YJHhZsX/ma5YhAo5TvetfhG8NEuzRCgnOWjvkJK940ETNvz
J761PTxyjE4j+ADJhw2ihBBDqu1oPlXTC9mjNlMft5YYV10k8H/WxYhegOtGFheowzDtoW1ecnmr
8RC+3w5Ysx5O55EsDSR9IcNCnFqEXA7sXqQi8gYGsBPKli9LMPEcIqDdZSbtW4FYIS10/zSr6kCO
B82rukCXldbv0TBiN/nGCAD1BN9a7xpn/aJgaStxjroSYN/1nHj1ab3YvUu08u585Pvib9WU5arP
xYySs/jYts+Pn/r5hqEycWcuhHwVv83u/Is/MEzvs+TKrwN0L6IOaH9Qvi2CQEjKcu9sjSWZ45ze
T2W86frtyJfBnfhzz7fNKu9fjf5cRU9aeemAMRvBE7yh4an0P+4qf87Jfaxxh8qXwyGgSaFnuSqr
ZZTmeiJo3m1n2GQUsD8evARiLJvdmbzv4vzg6UlS5ted/4TTcMqYGkZ2uWLZbQRwwH7NB4aMYKXe
QDXtPexrNPK9uYoysPv+HuOW4FF+ACD+jKq10SHiCSrVYVoZj8/AHMJtuSpX29mnRvd5nBsHqh3Q
WHx79mjYBjwJ2/jCK5zZ+T1gBMCs40sIeBjZH1awZjrujeFPfmnPA5Nrm4BeQL48vN1+tX9rrj0h
XStIuu9sxJZbHvyxdo57+9JczM+69h/TFS8RLAqvPA6p83gfFRd1Gh3CRe9CKCSKtNKJDMkJpvaK
KuCzkWX3vjLEMOH92nmKoiqoSp9c9Qqqmq+g9jJXzT2EaiLsjBOezi0T1Q7LmkG+Z1jeSQkI1NfZ
ROPuiMmCh2YKbgt4DFoHcbptem5P/hk0bWVFTUUbTVZ2u7ugukGvwy1lt6fCeypd0Za+9TpkbJxf
8GuwbxWOsRZADXjURJGgziXOhB4pX1Oc1GR2V3sOIc4ajL+w3MjnPsprcisMweYDshFGto7SbDig
U1faibrXGc4aGZTWuyqHgsRVtc5lSihXlBz57qipD9yD6FoALPyxoghyej6kOrj9WMzyMj5FV6MF
/eYxeGpFG0pn7bRTMN228nm2XHlPhrFBARGwlOdbuB97lJ82IfTltZZ2ZX0w7+HHVITzw6+OaIBl
F9BdSYUMF3SXowmWPTB7yQkU96IgGELg063hsceMHNw7CFcjBxLzRJqK5CW4vHNnekrs+TId72H2
/wyd9f/hmHRprhhiqqjMkZrTov3rHeVz+vVd/r45+4e//+fmjGWiAZ0XyBX0IvxeNEd/bs60PxiW
aADa+Qsc4W+XkyqWMuC+KsGo8h9BC78NTmVTQxNESJbJ2FTW/p3mDP7kPwxO/+6NS4sC6NfHOb3F
9//9P6X/NSZldo9zWOulFV9lvIlx8fDnUXuNuPDrFiIBU7clzTdHo60+zGMZjSe1K/Cq4EcUWNnH
67tpUvRQTN3qoyo/tncOm7lqAbQzDSkeTm10jj5J71Z3uek1gAASjsUoTAoLGlTqtqj4iyWAWnwa
Si2859LZKMFMz7lXsEyKO16xrw9xwv5uZghjoavOxSXiuAsTiPhljOq0fbZwyvT5fI7pUhqy+uIs
0HmW1IK47aPhqCXX7p5ihDfRiMis70/VyFpknNYWW84I/5iiU+eX9kBp3jQfFaE/8tPQRYFKOMEN
e7xJTdt4xZQdRAiOIhSmNiWqTSBABdGi06oPNDk0KAIUq5hMwiZGxVInLZLWTLIrubrKIu5+hB7r
eCBQoUq3WACIb1ANd8jR9cV4rVT2aNCGWjMJlfhLLpchriBvmkW625qbkYfzVGTbWN9l1Ep9+ll0
3S850TVbSaoTm+ZLrFVBLRNO43caBT2rRQlEy8TGbmJWnecGfuGrFp3SJtpYhb7uGf4SKUD5odQ8
HTOELESwGPQ+TTybRIcka9DObnrT4RgJna2KGrud6tI8GA4VOH1EX+fRfb9noTLA7pLJrhY15Egk
M5BSL8MSq0BXjtrXfWbNja6zNDsiclXnEbG/5JIztX6ri99VjHyUX2qAGft8CjqZuSyT7PWots40
v2lN/FLHHdpl+Av5Y11j95VJK5hbifTWyB8zeA3EoHdmTgdDVLYp2jnOL9E0KA+7F7VqHNS05PuF
A0RfdTZCTa4D9Yb48aroLXELiwvwisrArqGK1q2fZ8+0WP0YZHTi/e3SlZiMxUOaIRFCw6mdDDzC
t1zbtUa5SR6J1xT9KiZoL/8k2DiY6x/h9mtuPur7FNYP3VkoNipLZnmY/Y6UggKrWVuVX+aNjAcE
vUpJadim4YNgz5gbLtful4LgoopF3EwFpX0mKZABw3yAejJBIL4V1ncHsmvSkg9AfIHKWLVloxzl
kkvY5XrqYR+kKllH8Dk1HHDqT6sal3vcrCB+2TyuUJ+qYd5rl7qlDlRTL33kbpVxaGaMB/WaBD3m
pXnqq4wKx1I5dzW4EyCPUcUfmPC+5xZItL5bTY+3CSGDeMf/XH/H9010Oyjxoeq2SfY15UQccBlI
d22dQUpTlFNpCoTlCoxD0Mrl/VaVcFm0YOUR0mPxdC0T8kmthqNVeyVEh6j2Y7TKAyAzA3/FjaT1
+xIWpBnbchactE6c/8arPs4wDi8Txo5Mah07NYlF3P996fec1v8kvfsfXuCvE8ZlQiiCFZI5LkyT
9dqfDzHlD+hjWPExYORikRct6l8mjNofTOIDsYgtfGORWO3fJowcfbioZcJ1ufmWY+zfOcTQE/3+
EJOR6hApiJuagHHr99u/qOq1e6TRTtZRRY6pezO4t5K7fh0VNYwaca8nTUgeriAbq6Y+1oXmqmm0
IFYlyLZGAjpsKDy9YNZePuj5tGUnNnH/HDNYeR7JgwuFDwuVxBM2zAiguxE41gws1oR7OM4v1lIv
itoEJbVlN9U4FQN+qxm9iN9Xb14rS8SuRqE8J+dRzwi7NgrytqV1Bi4im4mL0O69fWvVIMtq9ON3
v4kxaWikPhiFm6AtECyYMMy+QrGkPVFfspvK5K6+dGQ+mJXM2HGCJKmBCHLlStmgdPRYPtoAooKc
IKYp1aEF/SpYiRd4bUepcSUV33BC18jOooypWjlRVQJ3CmzZlfGsCz+kmN1EfiRFoINzwD+JZgL8
PjauPCPfk/hCgMhGl4a9UXhk2A71Beu1BHpHSMHdDNjVUnRHNcMOejwZqkLM/nHOlqWXDMv4DdPE
ErnLS2qvcvmeaNLP/V69V2wh0W5oAsY501qJxhT0ChZbmHHtoNijaWCwXhVm76UEscZDD9cWdqy4
ypO9SQOm46jVeoYnNz2UK56XFrxP3gsZRp9DjcwT0KJVmwf2lb4qmK4oP6c5a9wbg+VBZrqLloIp
qInwYoh+4vEG5cKyNcFYgcfaN5xKmcxSVkQpzGOrL6uLCI1XmMXwlo4ggFOMQSngQOl+bjXDMyMU
n3cmhLcpwE8OHhMThgQw042Q7majhBAS+p6YRihcSri4bJ0lLAmaZtdG8mTStzeFjpHqkz0Ms1/5
1KQt0Ef8FoIdl+a+H4rQxGJoGbdvWa03OUKiKC53sTiC3ds2uV6Sevcj1DQDCo6PXDzPmkocagM2
ZPAMhuhjQz/BSKcVwX8rvNyDHSsL4aZc4wxy4ZYGOnLgoZoQ4sTOFH3XN2V50anGEn2rvaFTMC9g
k/lv/ggG+KBpS+6GomusZP7lI7h/fP+TNQ+Yid+9xF87CZmnqWhBfMcvgBv3rw9h7Q8Sjz/+q6k8
BX8H2tX5J6pl0eKovPBvz+AlURVNpilr8Nl4Ov9bjYTE6ugfHsL/8Mb/tpOIWqHumgSxAXEFoMN6
bwBRVTCwXEG6rOGHTjUGuWtL9dv+0u/nPg9pZO14r1ELbVmiEB7TiGFLhmrz1YwfgpI40eM9FQ8k
n6KBxmGrP66a6D7QTCj3K9Ym0DnW7LQ/jzX3yvz6qJ8N6aQjNSK5RkGyrbee+KUTdYyXbacj7DO8
6Rz5GnPCrXllpnA22nPWPxXFj1Z8Y2by7i7hrZCr2ElgYuhsPXNLRycqEdenvcphxkqOhScII7y6
i/oweTHuPL4gw3lMaUkeJ58xyE9SmJAZZ+KQI1BypXzeLpLtMxDUn8Hm82Mg67JCLwHEF1MVWk7E
WKShAu84dJG7VMm9C5wt0w7msCuUJ1Ll5Mmue1zKPuJ/0JuYKe43t+HZtRte7qyW2AH5NXljCPF1
xS0lvyINDl4NGwmRhIl1oq6qISzq9S3iDfjUaLrp1ZeKpS7Vf+yQCq1syYUn+JI5XYoO7ZX3RjQ2
fn+BYT2/Vn/UZ30OHleYl6R9bYnVirSTGr2ys3kwsVyyRuWnmhXaGHnJ6mHbNwpxUP2Zb+BdzfwC
lxcPPdVuChqasLuwF1I/CgykTneVaATvLtPv/Dx65YdJ34PUJWJuY9d8W1eG/oLoD+wrkMMmzkiS
2ujeRRKhHFCtuJUJUe0FT4U4zhTsI7v2yL4d44u+CuhHpPoI1FjDoStRiXBlCzH7LX0nvSJ9yk/n
31m92Ja6ekBDd7F3djUCGyeCWXFpiMlC8SJ7FmmdOFbPVe131+r59uuZZyCxRyh62svtKv26Mf58
vTMom33odwKjHMbn7GR+RpYJpJ+hlTG8Rgx08sK2ipv96rYWwYbCCyyWJQQ28XrFb0rCzj5TGTbr
U3Z/mbRAvn3ECiKIi1W/II+v5qfxzDeCQvgx+yJ4LrJqGzdb6CgeKyDAqBAO2ackiYsKWL4q1qFg
uHaKTuZxaHFzg2Igop21jLXpEmJBqmvtNdMeOQKH9L3wkWjC3wKjylCzwEya4yMNySfOpudI2ljA
PpqnofFwNtI3l9qxNLbzbYtftLutBmGjx6EIobR24ZDc9l0XpNomu6+lrx7ZnuQr43rB9PrS1yP3
Gc/NJL2oe4J+wYQWJnCyLW1E/qJNr5sxOxVcyNF5rL6ExxE3A9G9c5hQujgSqucVcy+asbe0fGWs
/dXcL3cy74j4Gp7ZsNooSblMoJk5iEDih2vEYXQLI5ZoIr5fpLCeQipySS9oL2nM38BScEPDUWZT
wB2B9EeQHO5bGCSPaRN1W7DNbJUxs8oNiTR2fzZeY8N91X/wIjZM1D35OSIj+krGwgomFlcx++OG
xRIfLrvkj+R6W3Wy/YqFGYYX2x52dh9QswmY1j80tOHDV/XeIuZ9eLziwLbQn64EH37VRJvdArbN
fFVqR3IDVBYD9lySMGPXvvxtbbjVHtueRyLoLpfzPaItK9AV2/HdHhJPi9ZIj9Jn4cKr6EG96s/F
F6RMqNQJnC/gOAVRQcxG1y2mF8bD5CCB+P7Ba+jk52nLbkR+J9S1RUxlAD1AeBpK1+RNYXUeMdHF
SoXpAz8GzJvCNowVcxh0sOTDV8U6XRc+oEcGEZ26M7zi04TVMSIu8qAXFpR7R0JemRY98z/3E1AG
aNeXbMI0nKBuYizg+C1o9uWJ0l7uKRRa+4EnGJCZm1y5w+El9E7WXM302Gq7RjhP7UVrL4b8ZDzO
srpXjW0Xv3H72Er+qn+hekb6lIMWuq0JgJwnbN9rmgPhvWV/HtbZyngfBWIJOCA2TEZa860zTopx
IttoVC9Vvc18RDRyzFQgP4I6kqavdnruVBijr7p+tOo1vM6YBIntkgbbBtwRsbnl3hlv57k7kPJb
VOEdOW6xY3skTus8DslHVledGtzUQPNg08s9/BqbdNbaHptQNYK8DSt+5gzvkZCxmmuuiXK1uvNQ
wP3ePOR1XL+lwk5srmQUP1pfELbkJxAqOb/KZjBlK25ojsocbbdjsYPharBWUr99AypBGcegP1fI
EQkIgRwhLOkeOt70LUo86GWmPXgPJg6mwwrGsC59ty6rg5k+tewmGuW7BOSQeNtaJjXrCcl4uWpZ
UrPLCtuCcVfAKgDBAs+jBIFYyOyCkI7cChLhWHfnSD1P1REcIRRAlNbNdFEqsJ/bSjvDitNOInoC
k8BFzEBPHfRCItfr02BebhZmXTtT/QefzZ5uqE4OaY95yec4KqunW+TEgyfd92iyoVEWn/HAynvL
JThWT1K7SaunZD43N/z8e7W/xsOpUw4miv5unzUX8s518ShhM1onZ8l503CdT9Dh/UwMASJKCC98
RQxiwUdNrsihyuOeJ6PhJaSxNB4HLjA8lkPTWoPbdGEkSVKxUofZRSshWrj3X9QvQJMyzbeepIBe
6FG5PT5iXHskyIDyNNz5WfsUBYB0Dm2tgcmOtlHh+ILEgWrMSX6kLIR4X8brgh34a1Jd2o9R2A3y
FbY6JFtbaz8W2MLWeH7UZ2Vam8g4WL5rsJOw3zkDQjL8VNxHJafbAqvTWUlxMpHoSchwYpdfwpEP
8uaJRKU+zQ+3gsnFC9ioBoiPsbbNS0RY5emO5Jaeu3LEx1mQNqAryaEduAoQG/IoYJTWudXrr8YV
9ul2pM2sIXRl5fcgkHHlcOQQ8iJQUaGaDUXaNn2VZHyo3PV8ZajOCMqLgKRLQLq4K1tn+Wu25sYv
gpuXu7Y6s48RmecmP6V1En5MZblUxyEYUYQHXIKZ7Gv40dzLZQ7NvXb8Ibuz/hbAarjtjjcgOEK9
7djw+zNVakm0KoYCL+eDU91J8lnYTJU/stA1PI4SjWgDvfS5PwBAaXC5tX1ZoXc4x+a61AODRVIS
/5jWWyNhKpkgycK2poRNwbxYl2McQKf96o/33CG9ktuteEftP67kLVvYzsJCgXuOFnjDhkmnXgtu
DCyaAK3O7ZvtYSniOA3AP1rjsuBS6dtZ6tcE4HjKF6ug2ZEUutmVQXd9lMmm5mHjMJFc9Zv4QHhY
9Zns0KQ64+dt13f2ktV4yp60N2N00JVKK+1K1w8aR3PYC5cSlx5Ub9+q7Z+E6ULvI2HKeGLZ0mWX
XUcv2UpCgDmR6kjfVV7n5/ZmBnxjcPsAOnfYXIrVerytiJ/M4nDWybV7LeKvZFjNZCQYW36yeCwN
CgtpkwsOYiURWrq4eA+QVqZwDOrtnPpMf7HlXcoDr8mFyLctviuXCHZt5Oj7O8BiII19qIA6VwNz
2jZ8awEOBFAUfzRRZFOQyS+PG0nUAE28CaFYwoCU2XFoEEWBBo25M1e8368eH2+TtzcZdNAQ3N3E
cht2BBB3E9b2PnpoEzEqcm1uh2gVSY6EU+aDtnnxrKSHUg1vhtN9I8RkLqkSslt/VVgg0Z1p24LZ
+jcd9P7mNW9QOjdD9yuhSNWln0nABblhATB52lqMg2JvBWgNxkv6Gm0e5Igicz0Y7ftjWRp+8He4
4074k6lUVbcJN7XkN6KtNwE5v6gj3HZCA1YH7AMX8JHutNZ22N3Wpq+H5gZJTLgMiI79tFVIRXFw
RoZf0oq8BpcE3Dd5P72xGwfXrHsl8Ibba+U1m84flF9qa6BZ4Wkx7XVu/5ndSPVKyhXtG8nC2CM5
9oGtGMa2gFhX8HhNDpoJ7751vjq2B+UGGXPdrWsFB2kvkJW6pO9SVVOXJZSvbHvZVBZMwoMxFAQW
Id/9y/zJJcBzALQqoVH4tVWUHSdhRYr7eEpTv0H48k4Y/FkUifzj0cAbf7LC+JO5X3fz0Xy0EBSO
feRw+dwGLwu4kjMn5gp/fIqNb03HZmNlnwPBJaoLHAL83cf4Od9ZYf8XNK7/3OT5/+1uVGXoK0po
SGVF+5e8sfePof17L8mflqu/e4E/jzT0P2DV0BgAA9GEPvDbbpTfkDT0qcyVJVPWJQbOfxkr6+QN
yQhaSdNbuAjLqva33Sj/yBBBFSDy/qOn8y/0teOfDJmA2/DRwm3786//x60vj1V661h2Gibf2O+M
m8vM5O++8b+daNSFkE59qyEtoeqVnrPxhSDdmkT5QKsXocAtIMht6RUO3WMvr1Gz4m968NCgCD6O
HuD3pfqlpc1Kv9rDtrnNGz16masjyrcp2vEXX81qb7ThbO2p6612JTuATLpDC1fT99HarKkjkH1i
LEflhWmucFGZ32dXSXnC2bwNfFw3xteawyGl4eIztpwSAEeiKkzWOMpaMmw0dkkO1HgmDbTH6AE1
lmVzSOVEzdw7D6or8OT1sVHWje4vjO6A3g2qJq3O1BNnZqva5llt/HYmoHStgnMXMDWGMBDq9kS4
dFx58aYwApY1uRLcc3c2typeyHhFxqcFaM0ecHwKz1lOF7O+IQDCiait0hbBRGAhpZk2twO5qwxc
crxbSHZJHAc86OTr8WlF461OJ73e3rWL9TkPB+I2LUZAflwF6jfYnY3VrxlhtML17mFKf2yyy8OO
MXEycvgkdvOKKyHTdkbl8l4SPZgsUL8XU8MuF8YT6d6H5lsncPyxTgFhQ65Gho9eYl5HK+lTItTJ
M4/njGhmyqe3OnLvTGe00GBMwhRlDBO0YmUwj07p2CTXreCs9tkeqSvMUKoeyrP65eauYtT1zIrG
Y1rags2uFhF+f+wF+xuha0Q7K3nyEKbfFV3Jkk2+yr/JtFVTck5O8xgChig7f6kKIYitzkrtkMRI
gVvFoblFWMPyWeh8zfDhsjGtyPMgu60YvWRLhp0zhO1tJcQfAleyuaJJXPTRxMCA0cGSfKhKPCsF
miHmXtRmgxFG6zF1+LkON9S6Qyi+lU8GiHYy4xbHPJWPKzVBlnLNhbxVq/fRSFpySNEnHm/5rtMI
9XAf1kYTPUM7jcUZmEfFQZxQs04nlc3jrqU5LMP72+PUs+7wmAysYU7LjyNwA6E69m7EZ1gGdzRP
xwfF12fsqvA9mqAPRZS8e+PIKPyh+tYO82O8ELqiNRZUdcXUqXas3RhBRt9VxDM+nGWWnq3Gxb15
hmpeUteXnhx/SNqr9tip5iFm8MQMBld0H3TeMHs3Ml+hEbnRZZgPZNJGgGaRcUVrw9wXD2Kv1q0U
xFftVEY7IOkpY0taL8ZQS/1CQG15sIq9AMK5Wulch95Tfw+mQLyOK6DhKKUIB8ZqBmvtZrpW7edL
qsrm46I+tu13JNsxB+qKz1S9r2uGJ6QgRoSWOzoMiLtNVGHtrBMvIU292BkQx11GYHlQIi1ezfaJ
YkW2sVrKfkRUkEPND/RnrsJpDlquJD5knb0L0iIXJToU8nRl8GMkANOFBMRELLimBVjCLRCJyYMb
zs+3w2W66339Ut828kGrHZ0xUtgk3mIHtofzHRW0z3Xh8YoBVcapuYBHDcQwv2Qn8WXeUEQaaFfR
ZfCuj/C+wmwtY37d5Yd5g0LxCUKaM77cGju+xIcafR4yL3nTBY2Pi1jx2jNwxH6Fko1PlM2wsXvM
oY4x9Gd8nVeFl1PzPDVI/ZmlnH6oCt7xClMFLlT0/agDbcWbjVTcTrjTSV7DGAuJfVNT/LfEs4sv
meqpGvZ2Vw5EMajLt0Vlf0b2WRcb0jEiSjwn/UTPz897rEO+GbY3MQlT7MC29a/yh50NbgbmLbzM
2JJyYMfP5pP5VLwqi4OVbaF6ktfM5KQuEN8zexGtUZUEF3Wjhssv4IrYsQOdwpaehw/R/fiAxeJU
bukWHm+y8IaAPIFnCl3GsrWTLxq1SkXztlL1d+QB6mZSIaIcqGzNFBqKY2ju3O4sIFIQzJtiq/Rb
s3hvxRC9RsJju14lPLt3xoTLh6+UDmtCVslRy/ots4Wbp6zTLw3RROwOQX8wGRo5puQAlkJ8t1S2
6MvonNzMPIZM2SZ0qiHB9BuNAg1j2Z7KCxYv5wh7POx8I0oM5/4Mu+5qMG5DEQ/+5cvNp20SFAGf
T21uZ7SpXLvVwKfJfhMX8NScpJHfDfv7tpSYgdgZUvog/1kqOiGoboQULaNgpoKq6DQbMrhQBpqe
iY2BeTbX00OlEmb75ks12eGemdusID67wdOZT2RL+ag3mxnNTr777728UmRZx6u74DCgWKj/0jT8
n//x3X0U3/+ggvv9K/x1d2XqC6ID1YsqKX80Cf+mglOJQOZfighzQ6MG/JtKb1HjEStpWvLvOVfA
PPBTGWgdEO0p/xZBXZKVf/QPo54QQdliVkZBoC7Lrb+RwUX3XJAqBZkqQ82GXTkXGzFzWdDPUBX9
ZvPAodKExXAtuekLQh6Zwms0XITAmC+oTxBf4uaEUXEh2QROphjIOyPdapxKk3WA9tkyWGdzQb7d
ZAZFdYAKPfGQUKbXqv3E25FnL+24IS8E6uZ829ymTdaGD2kp9yTrK51toQvqDoDTycpRG08+rSw3
GUOA9r7GQqiIftrf0SitG7TfJs7VR/kWwYNQPS12H6p3E1hSMZA+cqPkH1l9HXlKzcwZCaXFj8Fz
DJo6iB7lFYMT5cCjWRmtl+LsVHZwlEbRIV2IKEwJtJTboTuy75v8E+lEv0ZEgA05kzYQFflajOWD
cvmJJVRxtoj4FuYm/9wCx+lMh+wpW4H4Rqg1njDwNz/da13v8jJ44Lksvf/D3nnlNpKl23oqPYE4
CG9eyaC3IilR0ktANry3O0ZzJnPndb+o7pOVWW2AAvrh9sV5aRRaJimavX+z1rfSnXr0PaiIFKoz
45MnslxKBVf0sRTw+HAiM5Nmyw6qSXvWMZ+y+evB4dHDz1TTZQPDL7fNyWuiDcocwZ2dfDMcMJic
4YiZOIdutAk2tIkcCSNhRcNRxpvMWAt45CuCR+Vb2rGd4E9v5xqz1xll1yeTDzYVGBNg0NN213cH
rMRNzhcYcSrOR9aesLfbuSBfBSTB+4iziVdVWZnK1gDEisN223NrPpLC3pEUgkqBAQrK47X8qvAy
L0GpFc9YNN+ZqoXvuiBVm/fJjMONGJAT4TZvBVaiaXLPWcqboZOWCTfuvd/Sfi+iPQoHNlnmod06
wSymzKIWftbQ6i/hJshHTku0jWKVUwSvxXzEZPOdfzsOokCXwG55nR6H6enFywMeXCV8J3XZE6Qw
vTDHPDVYnJjhgetkErCfKqlZ5T718/yBEmUOpOS9zoExziYHBDamh996FhxIlTrzXjSWG6+Mdl4h
wDNz3uVP/tacs5tgc0UoVrdpD+Jof/UHFIVoJ4YMVfgiufur/WM6x7TkSq7pHvH6dgyl5w7zfBeI
HPMM7s8Gl9R8k889f5vaeEryx1xddpT5Vxvspr/VlHl0SvvFrT3A1HGqFbmfRbmt+mVquLeVbMyx
+0nzLylbTyAYA8/uHOMKTN5hU68QGq7LFRPSnufrmUxQTA7oN1g/zwq0FBdoKWIZ6Etf7CoasScY
jPUNSvvc3Ptf/bnROEzon0DuPLQFIzlUtjMj3BCZxDZbpkyycJGs4GZhD4+eeiC1jHna9IJrob9F
4antrqr0YANoJ+bam9c64MsHM14Z+jpKDgmIEs0N1StBRIgKWdCwXeaMETMMYJfixkn0oa5I5XJm
U6YZfRxT/Z1X7ITAVDDDR8mPWO2c42coD9KCNC8TfT19Bs/uWrq0T6z8yPIBAoMXmjAHeqMAg86N
6Jfg23/Y+K+9uNVv9atYqGx1Z8MGDSPruqOKou+RpdIpWpYrWrLoxbjrPe0Dy8VzdUdFyoOkT/TX
CSYu1hus2sg6c9n6z8z+RX/BwEN8Jf/VugJUV76s/U1G2MqaVATiKFBCvSGQMsgMr89J/1prO9qp
TXdnyN5nZIrP3qecLgclvoEOcYOvkZi1OcarRZDNeBoAFfCMhvc6wf64JfYgXQRHkzNzIWvoX11h
bcBDCI58ltXzvcbuaa0UW1vZaUwqC7eicVz1k49oSQSEGgCep7KjvHANgmTNufrox4wz8e/Nbcbi
H2wfUDsy3C8jMiQWjT7Hh8fHX8EWEe4JOYdA6+EjlI4xf+uwKnbYzXn7OCxFy9WlW2fyFI7URiBb
dx7sO4GjhF+Ax5FlUU4YD7OHZd5jgjr8hk/yFz6omBkv+tzxdlpzJMZAJ/BCuoAI8NzmHSesMuc5
RgQ0REvT2evnL/uUvJUtC5fC3Ens2MkXYBh5fuDDfhFnqs4m34FjnffgQ3liQCEvvBNpcpU7y4kt
OFsCvgO60yWGupJV+6w58+szj3y4BLw4+fUkaICEYtfog8pbZ/mWOKdEWSDl0j8dfaU1Z+5SPG4A
seODUc9vobZj9TyyAiw2DoWhfpY5kqOF2S5sealcaEez91idTgEMc4Sndkgv0D6wAAqRUUHN2vBy
FovZygzJiVh42tz8MD0WQPCIZ/nGQE+Oq4yuxE0sl74Cn5GUuImErHhjx8vkyXoQz/qawJ4MtyyN
xnYq1T99t76CFWHvmByRGVOLZtvqsaGxXRvE+bLo9+f+in/hM1iZB8BOp/AqdpJLgUtJyp5Do3Ga
I0NIXRYV6saZJ9+KvjQS5OwrdNGjmNl8Kuf9oqaVlO8DSY5cMXQG2YWGigAgqnUiLQJuamceNguQ
dc58uPDT2RPFeFQujceGR3IYDqbzoutzn93JhtqBbWEE63n3eN3Gm8KcpeXW4cUyZ1qyM3fJ0eQN
sPXRpWwZCJCshBXMgjaxoYmIk1djyy4omFQ2C7taMxmZWm9sLK600uvNsGAzvnwjBYxwuZm2yq+E
y0Wzh/GRdmOOMHxxHL971/8EOeIaqz2fuG0yu9fundZyVrvKNnvqvu2TrC9Caerej8dhq62mL/HM
cvbCWEefOVwgWNkhOdVuSVqUOb+RaHJL+Zq6hE+SRkeJfVr9gCcuvLXjkddbwrUNTZiz467tumk/
hStbbFSOEoChfKMCpil3B/wDqA372VlP5/lywJXL4Xjs4WYsoYoBfdlmZ7JkuA38jXrtzx/aytsZ
gupp2tSCiaAiuRH5ZrpcEySFFyn6ujl48XZuq/PW2Spwffk8LaCKzPmfhcZois5kHu7TPWtYaMZ0
UCR5l9UBexxvjWFJ48uaqJAXauGS+4s1HuUP7SO96SNdnsqfplOBIItxvZOskczWxXe53ZrqjIUR
VIozNyXzqOKNoGgLY3ZyzxlOsqNqEF0j7XCHHpA+S5WrpT2oAkTaOpV2XrXz2zNU/iWnAn+ZMds/
otyH5qXjT/useFUgLPI5ymZUR8kB8Un/kFVrZDVo/0cFtik5ZsS26nOrvbCPrjLQbJjOwlPh32Nt
Ye54sAI3dTQ+WmcbNQQVivOtfMlUuHwxWWK7QKup3wFOEZfCTP/KNMLxD0hua3GnUoLP0SRP04b6
KKJTKS7BK/IMovriIw8rHJ+GAbA2IiWXnn909tOK5zZa7ggjZRUIVxnmPmk2WrdwjQLKxqy9Wy/1
O3cr6dHuw7Ta5EV9cZiJpS5HIqvf1ESc4K8DllbI7ucBc1dXWjfDMrxrN5ZPsr7p1XXheotPgFu5
232tIRNcmR9p43oaHuT6yXrJmc+qy4C9XvxIi20YaIZWMcmYOAG6bP//cSMqoRjHK6WZCk3YPxew
r4hyaYs/AJZ/+dkf2nUL+5XlmFN+iKqZTPn/1nrq/2XYuslXWD9YtH0/d56sH2hXwVaov0bWImrH
/6FZ7B1sU5v07n9YKfyrFYOu0FP/YcWgKAZWLhPYFgpN+Q99ZxxKmINqg1FrZV4Nz9lZ+NILaVh0
WrkRWrQf62cJxlnNnhaKrtum6M/qV6l/HoU+19TqYvhsML2H2gZtjEq46fdxTxhFH7iSyuVNPGzG
DloQQDmSX4kVyx1sDK+1+tznFPrRg81BGo3d3qINadkMyL11HxvUUaNp7Su0kllJMkOvfaLhxPhd
uoj+1w0m9zREbUZtWFBShR3libSdKBGlelIIE8AZMteYt4f1uU6udV+vJYaRodzMpAJs26C5tRhB
azFxVcXcwF9jG6jO0g444kEpr7VTLixx8vuHFH9YrikzGSKDHRwFu2JFf41kNIvPKfYmK1DXvv9s
6BvVu3iwiKQwgFHTrhuDYaohn2q4iLYzBeMClevD92pk9ASeuNQt4LyUjgaSHr0A8wR/OcAIjsgI
No4p3gu2Bw6o3JTIcB5hRkMOwxeqgo6VehJ+lhu7UOd6BNZ226byJm2Ks9x1rE0t76PMo31cPQbk
fwz8rbh2ZsYg7wT+TksrnkSSEa5Yz400O6m+RcdWnrO6WbfULlX/4VT6U5axCEffrnAAhpPGlawF
Eh+4wHmtHGaY7TFRrUWNHL1BETF8Vbb3AUtrI4mHNNGe/bDY6snFLOp779kEWyoTWvQsBzS/Wn3U
I5TgZXvM2KCL+EVS82UrykuHATYen3oF301zSL1g00to3WrCB3AEMyqZ4nR2Jf1UbvAu7aW5TBmQ
adIuwoKV5V+57t0ypmu9AZpPY3GRcoiOrQ/EhQae+0AiU67j7SkTeuUxSXWICZDSdUrppJgXs7Hx
knOyV+8aMpzBunvJZ6RQv3OmW/5So7P29e9grJlYXFvQR9pwVQvtIoby2NoRmrLipcD1JQX20vZD
V88eYWvfHSjAckPKGAIK3HJzpVF3QaYtQ7pQpX1HizVRqTqfGTi1fDyyu3bOY0MeG6pPHuKsGnkH
G8VKMbBoddKj44n3agqYZwAyIETkA1FQCtaAMg0cW8rVADoOeVFiQhFlX3X9YNUYw8pVn9zU/sNn
LDNws3YlRBxKxsQyab6jrRiGhUZ2vDaZsEW5SEkVI+P+2NmkSnjNRU5AIJR48Md2XXegJUxvaaox
GxfYXY1E19ZT90NzwazHcEcV6ko3vm158uoxjUgFA5XmZFvfKXwIIZGiwNi/Zp2kIbDRKwanbOEL
GF9sDQJZJSqGfhEpTE3PFDRPhcpyIVddAtyqbUBDKRPRGqzS7tEBq9wETxLX/1Ac7Z7dFcLctBkY
WCWbQYVrSXthM1dKbfU0kHfHlcjpjAHvK2rphe1hV6I+qk0G3EG9jdiWju1WVA1wS2S/kfmaT9Od
sDmoDskaTeKWJtgVoXQcJSMeNrhjookPZdTe2EsvlThZNJgQCS6r0a9YvrERxnXwHJAWNHWUCs7W
M6SbGvqnDgdO2aGZHJifoaGpdSRrZnE0uvySJHuvRzVOvzy2wE37Ny8f0H48VzhnG3OphwqC7lvB
AzL9fO0gcqiKZuOYsFCLYzD489B5L8xkO+Y7i+PFhIIZ24+kcEiyDjyQddT4rAArTfzHvrgDZDsU
CE268PzvKgRYi/8egbb6yo9v6Vf9HxCC9vuN/y+hWtuvevJa/DKv/uVHfxQLRPLg32CurCMjcJgT
/zC6oUWYhtEKkgU0AXzl9zm17qiOITOQhnE9OSl+ViRQJ/xGv/7z5QKVx9+VC5C0sIQTlyVT1Bh/
iEKzKrUYGnJNYDSUZ0xNEFOROOHTmTxnmTNcEwfmD1ejGjQvEdM/q1OebF9m1gOaJoJaDke4V4kJ
ItTZZqhXcpmU6oun3Q2MDNzSKMCcB8dXrqMYFgNJR/5nH6EVEi9dnzPyHMASwyk0mLLF6XcHOy8V
2sJpDUal/UZHFpz1DYQHa5a11smwEFFWI5GTVrCIDSYgDpsdrNdDvU4CxdX1a2gnW5sDQ3dKtvIk
9koWXWdwqifisWStPKZvalXswbjv2q5bCVFec6zhlZw8hXl6bVm3NpG10tR3vdMWequfBNPJpAq2
stGfJrowuu3RMPdZM+xH2hLcgeeGcXDBX5kpjLdyvj2DVqFA8lHEqYj7ZdtWx0QR5J8y3mBh68Qj
on19a2G/6EW3DJPmFFA/aeN4tHRxaRv7UkvpgUwwt8UtCJFtFSAcEs6lRrQe1Rd81G5SaTgviKmz
8MaE3S12GE2FwF8UNomUNb7oW1Jo7uOYrFRNEFfzrVWPrUmG2vTE1ojThifKiXki+UdfG+g2e2R6
1bJIwmtiTFmg/WoY+musnM1I2tsxcdONvzSGUWL2mbwZnbGI5c+uh9uR1ez9zADsSSBC2h2HmVMc
UkSkA6WPtqlMZ5ZGlI4ZUyKikI5OzcK0B4dmJHsn0BaZyjDYDsNXrwxfc787SVm5UsLsw+yLQ45J
Uut2BgGcWp0ulcgky4IB0HguTMFgjrIHgfuowXGOuNCbk8kmwijtlfC1f5uN9z/90DOcf9kiHfIx
JOf45x3d/5x5v/3kj92cLNMHybKu2yb/9ePI0zHwEigMJNDSaU70X8m+CLYAVHBU2gYZjz8feRD1
FY12wdCnr/0pb69i//1mTlFBYajyb95mom04En/azGWyFDmWDxu3pSTvu2YlKBREVG5lk0OgVVH2
FetWBKQTm1RB0kpOxKMjM4AjZFuCKG3VzaKmKrMadZnI/bvDKAo3+tzkU9uaLvmXB4+EG9Vullny
MLC2RppeZOGqoOhVkewocTQlqi5bSJiBAi+7RLMrnQb48mMXf1qNAyvonolz42P2ZKIsW+FKE94s
QJkZR7brKw8ydM9aObUKJQmuSgsF2LMmTbKK7OANJIkUnLx42zLJu8dWshUKqzL4b6GauHWor/Kh
2/UhpIneoqLScALETYvZF+j6ZGUBqQe7CsdpsiaUaxZo/VINvnU+ZbnOnhv+BkGxy5TRnhMgZaC5
66rPkL5NUdEwq3jRNOyzaqCS0Das7CBbN7G+UbDUmGqz6IsYerdYxuTLNUPyZlb2Q4wlxkvD92bA
bGOhbuB3J169HwbjSza9naoCgwJTUCrGiyMTDFCO8ks7tN/CeI+Qisockr5lf9mBda36EjurTT2F
FiRjrG+Wi75fmp6+9bA6CMl/KuRgLU/Jj5IE+9x3NmFC+nKFiK3qF6WkXmINGC9Fpm/BzSpNLICP
EE0WUVkt/RBRrqGuPC9dmPVh1L89kxBgi6fuMwoqt/Pxq+jyh91rz0O/LXTpwJUHN0cGGw2YDJ+U
KvXLwkRcUZJoTbsp6d7M8LHM1s6LT2q7VL8LY7yVpG463bXOn+0oXg2SjAnCmqcRaqQofhiApTbN
+5S36wn/0yT6UyOiAeH6/xZ5fx0JGc6/ZBoc2qqO3/5yzd/z5hd46u+nHj//t1PP/K/fpjgykSGG
Zsv2725atKcMfojlYpDBZGhC5vxe6VESqvJUfTlUYr9CUyf0KvEmlGWgU//cYEj5B9pTGRyRznDK
BAKEdOLXY69QWjlMcpktRqusnLIEX6zkqxZDUIHVpPMOiXxRShRrJSCw8b1nYdKiKZBLbdkF9SMG
hYeWBVs8mdGlcsRU6rkdixWlznjLYUsxQNb0ERICZ/yI0pSqMF+Oln0LAA8Tj/LojOXBbtGy14vS
895b7BpVNT6ENvEtbBM62bzayajP+D9mhW8clF462X7KbDSwPjK9e7JUIDCRuRjolDy/eg/ToCQV
T2ytIjzmIoHx5mQkg1GI4fOqqwLLIflhQwZx7Ngmb/GYKDO/Ib7eyCpUD0gkg6omnV4cesdxY6oy
m9yGnKKikt0U5pCKaHuQg4UePvnyRjeo4JhoRa7evStIZVvrPDiPTokTub3qpHZacrtIWNsHWfgK
Ca2bZl6TtE9ieVYPc0FlGnYj1Ihu3TdNu8htbZvE29ChQgqSLw/vsWBuI/xuaaJ3txkfpexviw5r
Pru7jEiVNmYuXxRQgcqq3AU5Vpi0PEVF8hQ5+aHOLTY+2szmQQfhTrA8CMrPkaTxAoVVTXRlADy2
aDpWOPXBC99KZiZ1c5vCFh2Hs6noSauUj7WN+7CvXVVqUdhtdf0zStJtzQFmGdlBi7K1ZOwC887Z
pI0hULB967+l40eDe6oob9MKGr1rr8576GXC6TnErKtR67sGT7IWeB+9vpYKDQfKFGNoKSTQeGN0
9oUpw5YkfSYjWIMcnlvRmTGTKPLVW7U+S/7khEq8lVeioyhN9X8Lu7/Nvqm4/tXs+9y00T+s6qYf
+1HVOdR0TNJ13eBYsjhAfldcWQYMAQ1l/W+N5M/nG5gyXbVtEGg6eBaKsZ+09SQsqPS/1m8T8T8x
9lYnUdcfxt5AXJijGyYQDQRck/L+p6LOcQo6i65LkZ9zKabDeydikk8Ojkl+Noirwvd21YS8An2V
9jjtdP+zRNvcjdeEKXAgrK0eaN9FEny1UfVcKTrrWmwl5U1Ex4qJuJ192IHGyPhDN5xZxpZMQWsE
AGsRDIeexXIWsZsjjyYZbhYXfqCzt0JiXZskGipwSBvZmtttwVkhALT21SWQxSlN2WJjcc6IuDO0
va65fEAEqmECo6sKPC0GxyznqBHkKLd2tg4H51IOAUeK2zBJ91lRjuNL2TGyDT4ixny58eL3HcrH
Bp8Qqncv3Ghk9A2O9NnaqhuE6rukWK7PZ0806KMVrMX5wUxZPeZvVvsmmcFx8AU+bXbWJWNDhSA/
LXvXWNFFMXMCw1iaGrLSic/UJUcr0fYdmncTknvenzs1m1WRscuLfmYAdUmYY0W9ffXqbOXZxUYG
OkiGQI2/1hj1o0iapUTWetbR1bMgNZoO336yUEdgCWOwKrxkFRmNmxQM7IZTz/4z6pAH9V9W9FhA
upUd4tgl1gFBuLCYswXjh9qPlFTRNDDHA4UXWY/3lT6QjeP2GWgCUGsaQcW5XzBCVWbFcPGzexCW
x4RpbqK0izKVUeSjF+mR2DFfmBTyYuUH8rlPn5KxnAU6cKgGbgy7dzXlVYrOTvZd2MBTAUv2ZbKq
wBoQlR3imI6wwCbpTs7qpR7EK08Zt5mCD433B+CbRQo1YcxNgnoQdHjqyrCREIcbM6vOpePvZF8s
LRUwG6gO5CHq5xhaxC8E/qVRmR9LPcMNzZYO5EqyTDfugTYFGFH6IxwJZcOtzFtWZa5StdyMsnYw
/Hjp43stVRbu2ataQHqRENAx05Yyc8/jfmt4X3uWusvUh7bNXg1kcG1n4bVjnpzWD2MZv1kknIjh
onXyPFQeYM+tWhI8cuNNAxkgxQ2qwJzVinESvnMTY3l0onGhg0GWo95V8gtn+oA0qwQM1qsPRqyS
O/RqttbB8ZzDgLdfBYk3kjdctOnaCL78EIRtocR8gnToE4WT/Nv2mf+pHf1kklLoo+nUcEKZbCU5
Ev/58vP//PdX1kRfVfb1yz3wD3/Lj/uAIx2nlWxysk+d+0/3gcoscRp3QoPSVe0nBS7bzkl+y6yR
r1jqtCL9n/sAhBfUL5Ph5l8NWuqfWYSq6t/fCH/35/98IxhNmKahzCenKY21mQfnoWmucikTe1or
SEWdXJk1qbOggxfoUSaC8OTFZuPeAXuRcWM1Y6xiaO8f+Ogf4dEReOO/pihZ2wGJP1oIKdQXsjjb
NMwyWsg2FyuTKJ2YAWOHwzONNP7BeNnqASZLqMnjN6PgFoevNbMH4fYYeXzjpuOqzCFVR9FbNHyJ
eGQEVuzxUOljcdKHSxbvJUCXo6ngJDY3E/imxjCayd9dTwKa8daBf0oCuJbqJ1QrPFz+rk39jQNF
RhLoG0xCZYDqRYIMI3R9mf3Y9w7rh26nyt1zOlGiLAzayneMSFROKZ8FnFrHtdFqaoSCFOUadNky
LFa+Wc8H6mrhIRhJ1YtmAgEr+6PWA1ywk6MROw+G0x8Nnhjd4bYqUO8JfCYj4irIehFCEyEFS4VB
oQRDPAXU4PUyPo7XxFzFxjOA8yCGoOZztYUYoRxxqas302lYCFdYZQemlDIaCZs+RkakGEjGLAHm
aFqbTJG/1ebBkfC31IS3wQks1U1C2vp0Kaf3VIY6Y1nLJh6OTRXetPihHHn+Ju5jWrPy8QBDD6bb
1KQkJME2Kg1WpJp3Nn1lF+j4jEwc7o0sP/uVdeVdjuxMFre49V6Caowgh+HyaeytRfyArx7lApfo
UEPr6LjiB2ijIa68wgK9ghlWDhetnnB9PyoJSMrJ3IsOsiufrPwSRgh3YxXVLwTToHbbzPm22yc5
6J56LHF5jMnH+c5HcyOj+is5inOr2OVqwwsWLSRBkT1ytQ3drOlIuyWwSe9XSrJxwo8+3cdNzPfY
qN8ULgH7kYx4inT5cxi8x5QBGEE2a/ho0E2/nOBLpXfTIL13BAx4TIuD2jv6UBUVgvGK1nkLUv9W
2iaQz+ElVNA7h9xDAePsf9cA4v9Bf+uP2cBU7P7zE/fpK/nK/sksdfrJH6esKoPUAojKKQ7hkGPu
R9Utmxo1ta2pQLcwrv5SdQPiIgGcRv+3DdLvpyxmV0U3yU4jXc0E72X9qVN2Gmr8oe5WJnKYrhHo
TcKLPp3CP9XdVqNlo2fL0Hz5gCjjhzNgtwq/dEVGASuvUWC4sTTlRQ2zqsT+H9xldZsj+x6tjxrB
V4Zs0rDah8j8sgVufipmL3+rYA5VoN1HKDMsWZYJPoKy/Y6Ci+XFOzCMWnHzEUHYNtZ0D3AUZ+II
8yrFWt+X6nxUOS4D1KAWLgVv55O42JvN3FOamZyxDaaki7TgY7T8uSBrq8aF0Nj8MzHMcOOrRVIC
P0LXnVXKpzM1Xh2hrUORv5cAylOn57NuL/OOwjdSmAqv6ro8gcFbqUmwsgVhAxJ6zGgj+JglEmFN
n8F4l0AupsB6qpuap/uAFU7C+twJOMNkIqoR+jODXShlu80Dfyu4TlT0wlIfnvs+exe+zjATeRdH
kDxxBpSPtGzuESilyvgIpBofSPRUIA5TivSsMAdWIQ9pdrx3tGYWsL4KkZ/LdfsdVOorHuadERGt
2kiHqtbZQntvPnHjgbUKzbtB8IkMIkSplVnVToJMwOXF1hJPUq3CzkhwTSkzXa0WetMQ7tG+phy0
LQFliQUWyRhhH/fzcTTdRMAkbKEcdau8IUxMD31+xl+mxEaUFmDXAWtKaEEmAVqrMXZhbDwE8r2D
26+h8CvjYa7z/AZACIrRWysWc4yq3+tZvRFqA7bi0AjUEco1NKbl+QCxV96MCB0SVD+6yG9Jg3Co
aljZ6ZM6G68q2R9xcw5arjZVWw9Ruq1Sgm7K6ySwaNVz0VizTvgLr8d+67+rvDVsv79rIJRMFM+1
crRrbB0WPh11dKPgmXnfbLSplmEsg46GPmAP6doW4VaMIMx0vNLsDkwL8aYEZN7HQ9NuI2wiHuH0
aVeeRy7AODPmETogK2Ro7STEXZuMm8ZNRjK5Km3wjN+k5qtwDEBvD1Z6UVJtrVq0dwq0ygNpxYS4
vOq1ujQzae8lj90Av8BCDOsDuipj5vrDXCnqRaF96/k9Lmt6OCIJIswUPEFGCwUS/2+E5S92SOKR
74Utr/t+WGvFOB9L9M5KvGe4B0iGlLmcpWLkwQJWnMWQZZiBKPYhdvO3dhH4UfLMLZ3hGgm0bVI+
xgP2EDmc5zRxfcM/rRPiSWyQ5RMyB5nUQ1TTRsHm33Vn/KeW9GAXTQ1UAWfwP79W/lrIt9Vfiir8
y/wridqf5zo//Yof94uhGWzpZH65zpz55/uFEE6Fe8WQDUjztA+/D601Mrm4Q2yTewQf3c/Xi4x/
jimzzrcwhvlTNjo0mn9/vbAUtEga4yYz4DD8er3ooYDZKunxvKvSaUSoUzRrG6RN7MTCFpc6s9xK
nsMgB7Y3bEKLZRTn6BPLo3TWkDQURSjyTW3HYNLtc5J+q4YU3qcouVnNY9Id08baSWW/GyXilKn3
WmYQ6vuYwnlUk42Ot6DlI6nYLwkiBJnVlsAaUJnDQuotVxbpXB7ShSg5ySGRtROtyDCwSRvESEZ7
I9+U/UVHTyQHV2VKafbjRa51bH98zhqNrSF8xBo+jmO8dJ3kSoJLCkOqiVC+JIqimXRrCkZy8akQ
/lSASUvlYVXbSMw4RHo8XfAPVQb34ymOzXmmbApZXpcTMLfMVoEz4E6ZbFzprg3HhYziXjabrzqW
j/lokNw4zKT6Hvb5AsL+pkReMMX3RSGK7HxA9zn2i7hj/hMyGakGFfALPvLYXiQwgnPD36ArzjVM
9HhddUJ4olRnnRjfVTKLWjN/6hRCOZLXgLI0zoZziG+k8dONoDQVrTgInM1WKmaMD9DoRSj4tOFk
MgE2icXpKanLaf5dPirZOXee7DxbsfBHYAKnsIVOb0WbJtAOnbKz9Y9ovLUQ9HzuWxu+RQqzwijQ
2DFulhux6IW8cjw89+Q0GeNIVY7QfMie2AXvcsRbcsKLnHqYX64acAOzyzYiIeWEIaLag3XAfiQ1
LSCKdePvE2OL2I+T8upVr7FzrLE52OQd5G+O/llqp9yG6EFuyBAQbXVtmodY+o7Lowa/IK2cRWD3
q5K0dBaLSCC3Q6ZwUg5rBZdcNQb7ECfBGN0k4t1j86PPcYmxKhb2s0NGoyFKtxhoVCS8Y+uoGDh7
MbmX3GZFslQ9GpNBeUycdJeae8nAT5/Qt+CLt8659x3lR61KD1mPekzZC6SSY/AoQPonzEq1c4QT
dejZJabsNBt5PjJbKvmU0AOMPeYL0pz0fFVWEAOyDaJe1PpP1uim+iFzMNgg7LSfc8g7TbGNnYxQ
hJxNJTEG+T6UxDY2WiILXm3sOBMryaBXrdxIeoMvDN7zkk356BU14cAltchDZRGmPTAdQBY6OUuE
9hGJbhNW70O6d6ZIcJLzHME0qPHBFciYtQNp6RCx7oSsDyBPRWRNdCh9WxbLlVNuAufS8e2DkrLq
kd+60l7TIU4xCm9Cl3aO12zGHK95rp2ZHFAV5cmmyOtn1UEzmwfGqzRWq4bgAh1zAnLZavwKdfbU
AztjRIh9rRyqpIbnWc8YVy3aUTDcg/7HBqvMGJpOYqkQYVB/rnwQyz3vVnlZl6SJAZ4yEO7L9luY
N0sFYquk9rtIJI/hsPbbjnAoJrcKrg4oKg2JSKMBgslox6Xfqfu0bEmMtc9S/9oG+yb/SGj81RjX
e4t7yuuOIoRKZjpn1SgXwpAPkkK7GEg4u+JNp16E9Fn4MVltQPmLKTUg3VhleKzH6mJmQGeiEMUv
dEi9fGLwPi+sgwifJ5auGgKOSLtbieB8lnY9fqxm7XhLNV2WIj8pQ3Y1E3UT2dJ3aYN/MeJNGfe7
sOh3GbmvWUZWDogu3dyYRXSL8uugakfJ5hiQECLhiVMCYxsHO7kH3IiuFA5sHURvfRgfAibq1Hd7
5pcgtORtqNObAokaULUbDXNMaK4osKjdd70otwY03dQA8lIzsHZKMYVXACnAxs+BNuZUphiJ6d9J
SAGE46xi7UjnOwM8arXNU6JjC9VJKbpTOM/s5tnHIKNxkpvvUTxsWmajyF6lBNgZ/jmbDKtqrNea
3q1MvXElKVrK5ncvMeWpLzVluWT66OemmlyOdqFBEn17HMGO+H7p+kS1J1ryHiLWkpHZ51V3ggei
+qjdU5AbpX3oQixT4bPVpGgvWGTUcIFzadkwuB8JtJokuA5gL2FFzxJxkyo8TLOV5jk0kgEJqJXF
C09VlkUjsAubM5s+itGOQQ3ngQeNsAsVKibiAkC4uMhT8RrnA3l1JVUtuXR9i/iWCZYXkf7lQ6Cn
iUB5hdi9f8xUHFp66cY1EW+NdIwEl0zKlcwpVCh4Mqf5U4pGHld39n/ZO48k2bFry06lJoBvwIXu
usPhWobyiA4sJLTWGFz1al61kFZ8TCaTNMvm568OU7wXyRfh7rj37LP32hKHJmdLrPI4rr2tajzl
JTSyHJzC1PKE5RKZm47aP9ScSaWcojylm5b7uDmmrxTPjtAXMFqvB0s5eKGysAnxhb3mtHBkRbIr
ZiHNumcljMuo3uoK3ZItvA7PHcgDi5GkXSW6gwI5U0esDjWJGBNZOzSTAluKqWabpMVnQUi9yWGB
UBndI6ql5ZEvowO72oVq7EzSxbAKl83tU64mdyHspaQ86gSyMvle6B9J9TY12d4aBYWLYGRgRdLO
WAUTXcUjUP/ueZjO0cwtoltSqQBmIq3pEoNg5/AhR/w5K0zLMhajlF7ezObgoHt4WxV0VRnImNZX
hQNEpU3LJ7kMLZ/V+QIMfdgV5H6JQlkKAJNgn3fXBDqgDp9ZaXC5e3zH8d6UVq1M2s/G9sNFIUCn
k9pkKcwAP4x9skY6eCqAgPN7TadNCuJfCoIv+4Ix2tseMf+72WJ4ad4S5bU2no1JW9IiTsMMOStP
dcc03ShheIl9ULDk+MUUbDzT20XyayATkE+AllDpaVpw+GC3WTSIK/GLMq0VweNksJwu58ZRP4gQ
TLF/qRi9TFb1+ZStVf2l5AGK/YhdVbvvxS3J3nPzphKZVAUcRXMbFHcfG6vZ48ynftSKIIFaxTrS
4K2UBuy88VIHkhPaBp4FAe2IBwaLhkaOnMz3H82Of6FBdeqBH3QB5BlZHG3y15avwLn/KfjIJPRC
sAnTU+8tgKnQgrJPwhJayasyRC+NjWU71Lc6iAAPAGs17inAXss+Dch6+C5zT0uAFGUUBMnAYf76
APQfVnz8t/GFgeNfT0C38OOPEPzffd3/G3twIir0YOFEtOkfgVDyS1abM1yqZtiwQCzDBi7y97mH
5YUg0MD/WDbS2vxLf19eGATBVOpO5Bkewsrjr6yzZ4vkH2U1HOHzfMV/jbU6u5Xfy2qVGdnF5ONn
FdNVoxLOz+y13Z07KT0VKTo6DYaUfWyNdHxpYRNEyrBrcuagkMk6D85jdC+qx6oq4aC+mPaXCaez
mWP57ULJyotS2vue7GKUEOE1OhhghcxJE75WQZs6rSrBpASnIF1S0gj7IGq1Q9/sBzbCY/MZy9ci
xdAol3a7l+IOBIMVY7FNh1lYL1XHtl8T8cEBG/njxW+94SAF0DtHA9E/T0IKh4a7qgCeixTrudNJ
jdoRugabC8UHk4owINjjD8pV0u3ZM7I2EKD0qd+VWgImolyb5q4Ffyzlw5tJg13vaasGvXEyX4QC
ygjZvODpaKs1MeTkWFOGErebXs/fkuyzzCDhBViq7cFRgfpEebNsBwNyx4ufDu/sU3e9T/I4pfzR
ksF66s815kuhT+fOePDxF/VhgQFZXdWA9L11wSKipsejmcCL+DqiU3ny9ZfWePJALpgRG9yBGEvJ
IQMuzIJLgDjLmAKTr3+vmm6bN9XRIo+nYMVMMAb6vrVUYPDJ5kcbRMRJwTOY4WMIUGPQWVd0GDNH
n4UHuW4Mzh3Hhtx628YwnWK8j+URlYleJItAKgwXy9poNvxAPNmRoKOk0vBVclk3vR/mTdoBGWQh
8xp6uOon8AjVwQfrKZTmEsHNG9BIW27VuiBHIjQ2tLBC4pnP/iNblHly6y2ogFKEf/Z4nXxBhtxL
joNlXksu5V2drmLloRYPRbw3tG8BOSu1ybJi6eKOaFntWp0hpISjjYLJ1X6Pw9expey1efSGam1D
AdS50E0yC7VkeFKwcDQ3xNa98NI19S46KIwI4xZp2GSVye/RuVWfMVtQ1oX34iVo3RRDRPyUEboS
bFzC1xxfh9HDI7WidTaRj6byOWO3EXuUpOmEuLrO8ULTtUe3hEc6Al3JZJ84cUpdtLzhkw/mvj1X
JQXRtGn7LUgf7vvpzN0Npl1bSMtRbrgL5pumBykYU8CWc07qLRigXh/eZHsYONwYUfMiKzZppheX
LpxOeTfaKyOiFi+JQ5THvNgw8EIoUbJbE+RPVfWecwIFA94q66GSvLVlA9aX/KVmk+ZWOpMCTSm8
RG20rEuKbedCOqiJ4cGs24esFC9//XD5c+Lof3N1bZag/vXZwuuQ/6/jd93kf6KqzV/6S1WjGJFI
D1ZL+Ka/c8DrWEEFyxqTLcxv0Z5/OF1Q1Ki8wkvFQ2D+ot+dLpamYxMViqbO8tpfOV0IEf3z6TK7
QOfjTSjKb0v4358ukejjLBAV0Tw82lLgLT1v3JsBzJWpu5c65sCBNiT7uYAibSr7DoB1Wz7Lzbde
m/Qy8vyLka5lAZafpqHWjYHyjIRso+EhEAd1st2sgYxEW0mHj6ezNQg8b6ZHDtmjX5aAf6ZS/yHv
Wwt1gEe2Wm48JuMh5daWwbcEkGokJs/8UybH58Jm4dn5nxU6TtFoKylhxrffZdFfBuKFE6Z6k0Ok
ptRlbNBOmDd8JoautR1JD9wBfV7nkyEjgKXWSE6PMf81SbB/a7ArhghLd4i7h+1wWWDgYfAmXTfC
BK5LttwV4CBAhmyfQe1cBKfoqBGPyahXDpWjyffp0WVijLi8mCSEh7AmnjLN+BCA/WwGckMHT9ET
yOTQtpHcBx5x1i6cF6csUIlTbwIWqiGLVYkFa8/DSGPhKoBlesG3EXyzK7/kLGVpS1zhuX2qoaWq
jNHMaFNzV0bQTzVQBda5/mShJkYrZHUv/NSbLdmdjvVvy0gTo7kNPfPlpO3lNna7NruXFG0rrJA1
rvW1/eMX1nJgwaywaLZbuAH2D5FJMAdoFrog1AX4Kr9N6nNRYg5lZR1AbNfGp45FtsQuKyi6m0jG
XRa1JKxN1Ea4sfT2lLmxacP5ZLtW41cFHMGQ9HVUBVs7Ik2rgW1lIEMPcexyFqAqx4LoXSWIFGiZ
I2bQGODUUAGcp0nUNAQjJo49e2PhuGuZuolEZdWIkWNaetlj3FlrE50iwc2a+x5WMHmrM4dXBgNv
PsQbnUCsSTtFTeAXppew47M0QWAyplNDyCpBwdKijAUhjPAp+87ZC2XAT8UkPkwkPAXHrEd+YWCX
HrJ90qd0b7GE4eN2wI7DQcWEVXcoLfR0enulPIlaX8gtuGqibjbv8zy7kkRASAnceHxRUgJjFi+n
srWTjTJYV5EF74TVpIWcGM8Yu9QFuit9wJ9mvFNsRAv42C19k7XNARqmcwUntBG/3MUhUCmVK6Ag
8is8ECEJlZulMwEfM1ud8snbqMTYi/MXYz7tNJx15CDwkuiXvr3bXrg2GmwNhb1qLT6uubAvkXTM
VXFuJD69QNQDyhtG/joglCcIKcaEwoHdAGdM1kIG48OcFVtfeh1RVnS2cgU/acv4zCIfo/VNxjU3
KisFycXvSmQ7Vwn5cfFlsZzt0kI7yArMDmXW+iiptq5NkLwZDZlwK4M/ZL6XgFxInywy2gmycD9k
rGqV6FbnyjKhYFQBQCdbDLAK6mQnHxXztWhcKjeqNl/r/XPEhjKrni3Q6GO1NANx1BvtYcK0MyhI
gHl4TODSWVSe9VNzQlx/zWP+rIW/sadtFCOjyAP4nthiiDxaKLYhQnNVcIVT1mFMvE3emt21LJV3
FhqrMLsiRix0r16ndDRp2lvNT2LYImupEm1NZXOJvbNJca1u4tDt3RBDoSJ2creJbfEZDxTpyDc9
5/HgPUoEpFMRbXjzO7rIKIQAHsJnxHxPq2PfggVpaodgtVOb4FqUir07Nzfo9wocqL6BAIA1MG5t
RIJzPthLgeFw1ChpGunklniE5b1b0z5nFcFNgsyEk8mVx7nCz9T3dd2c5Ci5jB4TcGYty0bZNjxq
NHRNdjBc9AIv3Ug+H6OyXPl+ezaxGA35DzsYtFN7JyuXMUkvVfA0RONOGk8yr9hvpQe04kRluf7r
15P/zNn330M0nyuiBfH7n1xO5q/7NfuqxD/gUqp4QHBf8yu/+CWYOOB1/gYPsWjh/PvthAwL5moC
Kb9CeL+7nXCT0BUWf7MhBe7JX7mdMHv/8+1EnoGZuqGrTL/GTDj5naVEeJ7eGTJonNBIl6F10QEy
zqspHUEPkzVR4QJ0E8omtAW0VDrpVc7oDIMJNOpZOs6oM0q6ZyNAfwo9N5bYAQBSsBOgDKAvtPDF
l+nbaqyNDcfPR9saS4ZD+9pya878g82yI/MDnkAg1i9dQF08DZO1Jy8zSP9mYnBDQEFiSFUj5dTa
xrM193URWzEmKrrSbcR2qGmmNRz6U1/LTi8Hx1R/mLyjFmHY7kGCBJnYGAjWrR67KoYL0i9MDcBA
E+5MpxZ4eJs3jo6FeDwPs+GcyJfHzqy2ZdqB4ESzurfwZxFgq/lRjJF3CCrpbITJxZKq1lX0zWys
8+yDakpu6d0V/NIifUotK2XnH+GtyUuNbVbAsOEBV7Sn22ghuqHlXzwz2Etet5SLbmcY3Ur2z3y8
+QtAB4M5Vw/Y42Vbo4KpXTYPnpH/JKpNE1NNqe/4UmliGQRzycaERa65pcZnMeFBLi3cKhKjuWbD
erF/Wv3kp/m2bu4Vhg9ALFwsnCay1yqvTrdXc2Y0n2dq4231JL8qY7hvBS0bEB9LrB4K9BLudhg0
D+oQO00b0wQ3vOR2jjSwH5Ob39Ar3UegkOjM0Yavbkz3Gmb7yKJwyh4fNPtUSa8FCsDgGeuwq+DT
0e9gFwffdKOcfM+iUQ4DppqQDgcvLLbaEH+okPI1zCrKSLMJZ33FHcDGiDmDbMQMuCx/yGnv8rK/
Nj4FNPD5AkDHZt8fRdJDFAvYHighhS6dDgvCpAqORVxesU7mTG1wasrJZxwquynEnjio6jrBIzWU
hJMsmImlcqiw8ngSeZ5cerSzmBxh+Won1YeFit7Bmatt4ahx9tG1wP0h1In2XkrNhoX2Ms6BEfYx
ssLW6tpXSmf3VoRw5BWTW88bbY9hV0rWczp96BhgffKE5ugf0pyOOSBzgfZITgKUBcQxBTg4r2sW
sYEszilNUqYiI17MDkA+kalYGOjKEit5U+fWQEtTpJi7wFb4GRRLLZhTCCBK2oUdr4OYatj0Eqf6
Y8OiUGMZXpUfHd6uZCycZOCPotsHk49v09ZfiR7vOyCgQvDzHzCwNK/dTKxhPVPQNq73nFzpLmXb
MGr2NuJApJ/P6HnrcpELtOeRHXzNt22HGMKoD6znpZZVbnSKbWWflihqENrptbbiVRxMhDMxnrXx
ObHH02RQTeOpXAZwRfGBTLJ6E1QdfUpNGN4LkJIiGR6ikNpxc8q3UjOwMWFZxwzRGRnfNvr+VGmr
3kj2YzicUgyTOj+eFCIMYpTB9hj2/mDc9IqCxm5Hb5rpR8ssDyNO4myhYflSJRgvExyVnMbtWoWH
/ddPz//I4V7/t0iP43sVfuTVnxye89f9muxNpnATvwz4afU31+UvPybJTrBg/CohdmLsvz88ORih
f5Hy1IBtCI60v432xn9RpQpNTMAAUfF4/iX8l2qgW/9BOMYmiotnVh2AWct/ODzrSrU02eNIozPV
kv1lWlVuqUH+mczN0CgusXF36DsnCcIrUw5+Fi9gm4XZQKFNqFVINvf9M+Sl5VSA3ld2BWwtAkN7
T483/vxe7aRzAk09LfJ1joutsaD8M/qMBYB2+nUCS7D6QgXWsGQK+7lhDIqyiK1I/yHM5rPBPi4X
1ouHYjvzO/rhI4w6x+YhYnnFjW0tGiKX+SZ0vSgHq0gUKTXRVi1igieVzkuJ4cxva9Yubzbplv5b
4glcQSNMVLRlEpSTTL7omPecsmP0aqok+Qd528ZvCi2k3mTdUv0zzG8Nf9oEN2KTp9vc81YsbBly
P+2ULjwmoc5/m2hhUtuvvLM+TQECtqzu1DrfpsRy1SGFvAct1dYPpZk/1hk2UgM2UMrOtmGVqNAk
Rz/3qDL488Cvej7y+uNkmTcNt+gUeZeeprYCnnNtdng0BvtRKyrA23gjgF+ODfuvkrIibvop9KWY
Etqx186lJK6ZobrTRGVULbtDR77c11wpzJ2itlZp90KEfMVDbVvLnhPOYVhyq5YORjkaLoNPEXiW
79XhR0+j/YA6UAXwo43pUaeeLxoNHEKowHLKlkp9zsncSxCGg35iY+ZhFiqdTGs2VkCX3YyHpGmC
y72VFI4p+2QH3jjjVyEuAl+mEhSIrjcxcNmJU6nNcyl+DHIENQdoNnwHnLu6jykJ+lcd3oyq3Qha
LEoEzIR3YeZbbtWrtwa9IJyzFgreQ6tZdPKAWjusRWSR5X219FMOnpq8g6PJBitzGvIG+SVtx1Wt
fufSJvbsXRiyNaENZ3pXon5tyV+jZHw0jfclRfouLzDAZz36gE5fOrJAQvzJKzez7FTUEJ7j9ivU
tJMRV0dOazDJ6sLI9QdRMsmziwlyDK164ZoSe3dFpVpH37IwPsoeFxlIoCOukX5Qj01bMmwek8i/
p7VxhmGDm15/b+q58yFZhZV8q+PEkekybbiHRfm8hwZsiQ9LQutOR+uxb4tjyTs8aPBJyZhzKGUd
O8r8jO5xQlMJYI4PvEyDDjyHmpakom7TpELBxpSEFUUF6RrI8MxBT3bB+DSW8kqjvEQd75mfOjbd
LcL8wg/rStN7kzYH2bfdQBjHYEIVoAivbE7s1LjgUe8aVy7zwqNaRceRRYQvMt4WxhtT564pLTjw
VT+beC+pjB2j0X4wGbm5oPIeUE4a0XKo13CP4UZkTMYsP6tKIVCHB2qmBhp0aebxOm+jc03Ybpw/
4dN0hoNBtQ/GBDJ1nnbvKF2OjIXSsxvp3qpE3sPLgiUnQ4c1Z19ZvyiHWxKKrc9vyxhqp4pLehdC
w0cwzK3NmIh1KxRcEr53JD9KE6j3HgHhVxP5qqfxpSS7bOB+Q9U5d4HPy8ePrBNXiiJGKIaSvE+p
ZA3j8N6p6ymn2ZOQ9INB9VCcH7XBA+NZOD3bNDPneugNy/9/Uv9mctXZrf5rGf4QNmH0Z1Pu/GW/
DmoZqgB7XEELA2llfuXXlMs/MeUSXyNXQT7u9we1wsA502bwvv7GXPh1UOv/xcDMchdGFjtgnbH0
L2x4GbX/6aBWmMItzK0GdwVZ/eNB3fUZJ81EG8LMA6ZG1LMZvlgCSp7loAY7Bn7IAftcyNQyFtB6
LUhyEiFm8R7ivZPHWzWGby2dwElpExkLHvssedTiF6m7ZAgxJVDIjltnq01L2QR7T4FXVrQcjVsD
c2LbFVdVShdJcGrrcCWroMzVtUk5pELFROM/kRhedD490F0PCdzfyIpxUnXpJKuQGEl4zuOSWnOo
ZZvK+BgKuISoSKL+UAudrof23vnWscdyPxNv4hFnf1KRik7Zt32H3XsjPmpl15iQ/0Kqi1t5NVIa
Skwdy1r6rmX4EHV1XMqG5mqDuWzpkGD/6+SFB4Gr3029cc0Vf1UB3SeRuhetse0D4PC6O/Ukl2Np
lZjKa96ZB1a4Zj5xF6A4U9/wH3N1GUMJzhiBbFqAOZNDgshsJoBWSV5wLce7lGbHahruRR3uS9W8
lPSbViIO5mkPM73iFGgEwwhyGZmvaI5SaO8KSpKFSopXQaegVkv2w6WOYx7b4LMCLb+hszTRh60B
ViG5cYEgxqsjg3avyAerrA1ZVQIvbxT1mHHZiLHvF2xfch8nMxG3RA3P2r2H88cbxzVrsF2CKjhu
eqPOGJmf4rq9SyE01p6HJt+eAQW1aTE4yj3GK47hEoNaeWW0xMB8lOacH3SfUuRb03yNguwyjbWj
T1hbeJ5mOav4VHWHItpUuXqrwjm8W64mZqnQrh46mONj+W2bb1WOEvhTdEx1Ee9YlQLz5BO3mxsn
ID71cjN54abDzpbgk9LsblchDibafqTqouZHgq5Em6gH7HvW761i00/yxqMgXFNa0IYbu3xouxiY
s8Cm5ruTt43zpxJRtuqoF6MfS9JCkKL1uje5FYTUUffNp1Y8xYQiwkK7lfJ0rtD0pyyYyNpg5RkS
unOteOtV4U5Yg9PK2hGKBfClILhk0TXUiGr7T0EY18tiIsQzxfVbNM25SHkbI5daKs6e+upHaDfF
Jqm58bJkN4CFpF198NLPRgsOIlK3RAhXhgj2Rf8dRyQvjpn15jVcQQqWxhVLCUCU+Gf9ZZyJXeNB
3u5vc0d1oM2mQByGHbYG31yjYDhB0zlEg+jYMi5F7z97MRcz3ueQQmCmxCE3ajrHqEQACptVoWMa
kDcwFpgEcrJcWdliW4cHK2XiLZ7CzNokCFYxpScj9tOScqqkXpZUjU8y4X5CgQXD5oRcHnNh90pg
fwP2X0b+ntI/H/VCMn4oJ/ZIFXnwDEjF2w0SRQOVT94PrN5z87nVGyqhzq1G9sfLrEVBWnNEfY7Z
U+EF8NV8HvapS6dHVeroKwBPJYGY8bZW81ga9KblXGa6T0t6TMr4WFnUj8n9slDjx9rI+WCLnUaP
W4LbUed3RR2PCnTqhKt2fzcIKCXEl6r6ps6fPotrW3EuJ2O+l+5K7H8lpJsGNAs7EdBKEvohww/Y
vsC6tPZTzQVKaGKrURisJOwIXpPWOCqqtjRo06FLR815XBT2JsSUloH31FPoDT6bjInXtjIfRUEs
6VDq8iGt6czBNm227FTSauOJ7pZlP0P/XFEBIdr+PQi9Y5c+aMVOz9tHGx1N8nVzqZS9WNn+RA2c
ONU11er8kf2aluQ4dmWoLjXfWSiunQcMLKZwRU/dkeR/MN0UreWt12z0mdFOt3hvbDOdxwyCfltT
N8To1pK/myGmo9pSi6cuCziiGpIehTSj1Dps6Yja0WxRfPrkIWJs5+r4FFSs10ipWkRmFZ7cAb7t
FNpPUbOiLCoMdhxT9hdDCPOYtJqC7wx/feY1y6Ql46R7jxUVZ0VFYVrvYQZlZ4GvPIbIEas0clHw
QykOw1IYsJQ1ezr93qe2W6dty160WeZUZOhW7TbBk58ajs9FkdzIQhQIb+AuZsm4xACp5RVy2hsZ
kWUok7xuXkLj7vU7Rf4cSK1aEM+AZo3yYxJ2h5ZoCVVA+JDaF5lxQ+CcsTRQGzxD60vHpq0KLW6Y
s27HArbz4LtN14BaXSIFgHlSeol5hzdYuTMGpsDHn2ED+7kOPBSrtt6Myqs1fJraj6G82yVVRAAX
gvyQDk/UxPLGC+n+jrNTW6lPmvcSWp6rNSxjsu9x6jRs3Prsjl+ZRbmuw5wqUAWO62qMvetQqA+Z
zjtz3uTSzeZH1m5ApSUfbFKCWEquEM3WaicnHtFhpX41RqoTG0+lUb7P3LfeFxsB6CyKi59W7e8e
nN4p5+E8wKIuqX9ovUMtdY5cSau+HDZlS+KYwuNMJcfAwGR1xh75na27b25VUttxkGwlKNV9ID57
680mKWhXkpMxl2nTl5q3265BirOnPaPvtUCOxGV1TrMcZZO+OiKgcbfrzAByI3EYa1inrPVrINaL
ystpVSCgFmODHeiVmk+bSJzN2lxJwlrZQ3cwgpoHZ5WeOMZdqOSuMajbmngOr6lyzgbyjWpFFvpU
WMOmpgDxN6OANXz8T7+VIySR58LiqAuCwzP4/t/ezx/yr+r9//zv8PMf7uh/+h/5tZNCTkMbEwIQ
vgwu7Xe3dRY8yGrIZBaemhlQ+bccGsQIbvhgcnFkmibmq7/LavwSlAmu8DK4Ra75f8kxA2vyT67r
cwcwhXb8YWSMnv+4lPKnidi7SprIUl4zmm8LJdo05ma+TBvgyrwN98zq7OMjwPi+5pNKzCWW2JcI
aA3mnWyw5vLRRR2ShEOHj4k7QbMwaIGL3IywcVLKSS5BeeQCm/pEAY5WsReG2z166g5AeKI6gpVP
HgwLnx1va9d8TrHlTHep/5L7q8I2H5llogjJ6p4iNkspwzzdbw6frk2qHKMCYX9dc4cQm6FdmSEt
5aui5kZ686tlil+Q5598iXgyPlbtUe6477r1B3TpB/WsU/01B5TdM52w0Wtor4pzt8mpQLlZh/TJ
2FbBSXtntYVlBQZwwLakd7ihzmQJEskL6bMwiZvQPTMXF9cueneFfEOzr72c6i3pqngnaFCDJiF2
xrW8pu8V1cOLhG65c3jrBNAY7rpwnZwarzbnbkjGZgGjnVX0kfKArWk74ocD0aR9lKmhfqookRcO
4sj0NUiuymn0SQ6IwrzkCdHB2kff5AyGz/FokJN+qL4xb/v47CO6xhdmcRQvSrRQ24V4pk+AFHo3
rEGhoQl8Wvky/gnP2Vq+EWDBXCrrC1JcRxWbzI6GufA9tKAbQ63DerKThmc24MaVO1rnxns9cxII
eFcqdtdHGlD28pFGW8nxCirTFxxo7GmMy3jknSM4J7644BytHUZSepMW3YFOu9gtI0Bs7nRBQIIX
bHFn2fs/7Pu1t5CCBPLa9SJIl/Fe5ttZ1ycvWnfJNZkB7J5HGdeKywHfc8F+kyanahO+Dw+m/GFn
O3vJnSh3aT3I+Ls2vHB9Y8ozd6pxhUyFxzJ4ZXHic9QRVrHPXN6pNErCV6V994JLAJ+/2GQc0Eq2
KrwTWRT1hD+DSA2X9b3hoD4uaABIzjZB5Hqj9Y65wI+JfWhIXN5i40nilrFqwpXanbqROoMfCcrb
O/ugzCHc6DBDcl0mrkJx3Iu3RrjuYf5x5WE10q8q8aA6ZxFuXJ3tzvKDxJMMmTBdFXc52tlTuPCe
IjZY9AyB46J6R9vI2+CFd22xp5HhTinvieDN1aSf5l0/Ri/w68GursutcpJu7C4BexSbkHvadvqw
CMQcBNLkVt4WmmtdtC9WQAZBaeRLYAXcl/tdCgeAspzsULjUwtnVLSs/1Jqo3RkXE0ZPbJoLSmDp
RWAIuLXp2Wu35k26gpcli0I9UVUtXubGuHCVuMqmXte818Nd/Ja4icvecJ2upm28hzvokrpGD8T1
tpSp83a33PJVql8pcJbbEnVrpexYK0HYI9FibjioR1qv6vKp1MRCawki9mT2Fq1xsKP7/PcEfoT8
g5N4WE7KrqaqiIx+jzCmj1vpvb+sDcdcZiOa8yWpf8xsO9mvkfpuFU8NFpb+2aPBNt8gbwj1pebd
HPVfYb8zm2cJbU598/q7vfruzEXfONpWP/EMlZfVgc/7K4J59aG/6ccGNus7t0slXbroIEx88RUV
ZJE4SraJxQu+qfyYFCv7Oo5Pcu2m2crAFpxT8bU4UFW2472b7LULGMv1nNHjRmMu5bMds1Z3ks7J
vuFY6w7VxyjQmnSTtL2nrhIcNgnf2aZXvhN6x4aVFeyVQ/JlUthUcJOlkXotN7QF8+rbK+XmRQ7f
ZngMQFWvzVVHeW+0U0x3KNc5+5aIRpKFTVSRsj3uHXvvQA+hYHj+otHvmH144aliWb3sSGLhlSPn
+Nibh9BcqeULXu+5x29NfQdQDZRpYJQrWP9U67p0txePpOdiXnIqy1reageVeOcSH337qjm6fuX3
GVvh7yb5I0go0KZ6gacPviaFRE/P74ogeI6f1KZ5xkrKLhTEkT3VQiov3VlPSNwapzkLc7Xa86Nr
m1dSPb51Gf2d1+D4uisehQNOqbyNYDIS2L7hkvczyVNPRr9gF577kMqrfSrva1yaI63LEJetH3v4
KBHtlVNKuTTnRTvejXDP+49GEct7koanQXtNk6cU/6n95AfresuOf2lSxqaTp6Ty7GLuysBRaLHf
a87JumNdfGWgd0iCLj/nb4GrHeLOlRapd5yb+Phr5KS1/dTsKM2arjzYlrHiGA8HbWttpWXyQgPk
hl43eOU9dfI+hotltm9SlONVUbDnXmgPWbxBPaink1xtheIE9YH4bkay7QXaMzdSVN78GAjOMtS8
bdk6/rDUT1CFXfkhoNWGRvT8Gj1T4p1gzFjnuEkpPtvGPPKFgydBzdbCHR+lbXiWKNSJHNytJsmF
l2SkU3hTGMvwQf9qonWocH+AJrKQXwY6KW+xWBENMG4ajdg0eDaLMd/m1kJrKOk8GfluUvYlbT+s
9t8kRujJIXOIY31QFrl1wuLQZieSwzpedoLLiAEvRPXEseHtjl91N5TObH/49ieOqXVFGEVmYsGg
6dIYqjfLVH0b+4MYbqPPm0psOJcqQlHjwYsfQ+WjK/YQTBd1s53Dh+9UlNeULsaL4JuiKuigquaw
fSz4Kk+5KNoDmyp9XICQEPpGCekrvNFwFcY9XR73iWqzh6F/RxroWGhRhglJvtEfTLbtUB1ZfnCV
2SLplYeEqvUBFwsn0UPFT6dJX0rG22ohToLlAx32tJRUG+hJFBfI1oY3f/jVG2vpK36NSdzfeWYC
lKaaDJZKuEjP3VX+nOa/ZffOD3d6GsxVeRjd18WSxm2whwyu+aU6kTxuKLqOF8Zp+GZNqWAZAny9
iE7FOggPDJGDveAuYYAWWMgflhu6/b7eB92x6HlQLOn+6hc1bwi3Zj/FjQ43BeO6a28HPlSUGpmo
DXMfbLnAQsf/m1dtVVLY3UqBDFtpL/VLoZ1YZKWbWl5NYtXTUbRKLMjfy8h3pR/WHuElD1e4jgjg
9yl7sVN8Em/Nik9aaKzYLKZOBS3X7a7DGr0Ea5WuuGRPttJ0R+F1Cmk995DzLUIb454bP+FwKANk
bFIPwL93oXwb2q2OX6deZ92mE0cU47mW5LdWUz9b8sIvcLK22TZVVsScpkulL8doo6ur4Wja6FGO
t2aLXd7CDQuddpugYYJCm8vOdfto+lxDFyG1KvPPl0THXAuL+jzWB73aIhnXKy4Ki4ZeXv8jwxW8
tdtXbtzjHqluJRzCPaRgJ3+HtyfVtpLJ52fJPBl1MNp3vNuNn/adYjlpfrlM5wvr13Sh+lxCArzK
0xe0wnbxbGduEDtyDYrChbe1ZOvLElisvvb6LIrQENPAkFv6QEkNLmavo75ux08YEfz7DqH/Imn/
l73z2LFdzZLzqxQ0Z4PeAJIA0W7v0ueESHfoNr3n2+hh9F76eMvequ6GCuiBWhDOHdxj0nOT648V
8YWbpntqe43XyFq/hJrGDOZQZXPH6005sWUfa64lRjlbfxL27S6fnf1eH9hx+gqsd8Sf7Gye4ieG
1Y6wCML3hLnGUbHF+MqjxhpV3Dnus5oeU8OrYPqgoCDIbkbVj6e1SbgIj3O2Q9KrqMRKL1UfCOFH
vM6GdoO/H1jvKz0WF8LdJq3vBjmwp9zeaw8aIPsIxZerz9FPxDZ7RyqP+Q4rE89FVEpuWaE/VEfM
1vU1ashp2tjRa8LwGRdd7GvrYSRI8sP9lQ93bzbpeLaW3Y61+lmMuRmAQyOeRVur8qF2+/DWfna6
I37SJDV3TNrmSeoD6iZ41eDLG7yQhJkUCNTlZjvjuyeHPbIwDg9o5MrXotzmMEg49qQe7mumRp0n
lvYQGu9PGsv06pK4M+mxE6lQAY/DeG0v5ErDjMg2tys7eRki9LYtqeUjF14HDhbNJHkaoByol8WH
ZGrJviXtDcarhuzWpgV1Ot9U5TyU5/ZZGpAiD2SeClpNc26Lykc9Ip5btsrrW0gSJ00V+z9KhPi/
kJn2W0CT8zpbsH976/eAr+SnWIHsxCFA9P1eXfibd/GXDSABSiyra4qSmK6CcvAXqw77PYhqIiKB
JLHs+6umsPpxkBIwuwJWwdbKX/3VqkOoh3YKFUHCtEz1n2LbqCbv6e+sOogJvD/w7rhmtb+36hCD
bkdSQAyb+la6415Db8SiHtEjEEN9Te+G12EMiNklCETHxfB+uqfLNp9oieVMWdN6khbdvk67Tbfa
FVhEYYOcq/bUx/oBjIPbaxSQidVDnPIUUDRvutfM6d+NsfgSk2QRscRS2goKA4nsNfhXmOd20N6V
kVeHmE2YLWgqSKNnzKqdTDQtFm1c4L6O5UFGZhyXN82iTyKvZqqG63Kfl7AfKw2rDpXShWl8mDA1
F4zqucUNfEpjpnTQCIUhfRfZgGklRkmtP+DUebCbmYEYI3mw510NP/HQzQx8SYE+SpEzSHb4JlhR
erDkplI+W5wqeukx5K6mUnNbEjXgDp/HVwWvhXTLGWQm/WyuwT2LqErDIpWlRbHs7/OyHrlb6aEz
zo16o4EHc8Fzn6nXFZ6mAsXRAXxaOtox3kVWlFTDSyeVu8HAIbIZ0UooACLxGYAVeWynoXQKzfig
x+9hTH8qqduMg7Gbw8mTuswtKgoIw8gbFoZ/oFl5aG7qlllFlLyiJvM+NHAz8eDIxHTy8FUNfy2Z
5poyjM9asFxNrfyc+NCAip8s17m/SjwsUquDnG/ZIxmlqp14+lqcQGL2MWKQNjRRdCwih9Kt0/RJ
K6s3sbUQqEixgHHOmPKTegaAQUp2Np2EtNSKMxJoB245NrZixukfYEF+nODxCZ3wWt3FF11vA4E9
Vy80mG8F6raThwzNKZxLLBHqzurkJ0L67OSg26sJe76aTr5WOc1GcRHWCtXI2k0dtqj+WSus8xgh
NiWk46uesRrM4JtkoXJEXIkswottm4ZETIRd2e86JH19GKBAfVX0K9VqvI2U5hbPFpfs6CbjcDBn
0TNDDFhKfNQr6zTJw04ooAnClyPIz78RMWHmPHqe9ZkaQvOrFKWDwsGzSuPAkGmRbdOXCfWnyq0v
0Qwf5CXd3HmexgtRFyF1Ko5S9wY14/5T1wos7yIwW2pcuQ6KMA7EuAvaCAVHSFmQjPCjKIxv38pC
Xy3KrqKG3l2TvDJOd4XWQD5i6jVpt8TS/sz6L7NnuT8uZbKptEeYMeDmdHGncGyUsmerBnan6uex
Tm4tIZQCNIRTM2NqrXouoGQhkQO2TWqDgHD6wuuJvtupgfpSBnkhUYEUAt5gw0rdbPFLbu4nQhxH
uV3jOWv1IXaavqsgi/ywf8NLgGgx6lB32CaOD5pOyfQC73O4B9qie6XFvoNWq6UdPasj3kIVeYJ7
Vc4KB7g2MC7a+OZ1L6nbDecUbnGbjsmg/Ww0kcLAbUbqRKYXsUIlybJ8W7DazfX3djlaZrKNOtgZ
VcgKB/eYHhTkSDJ9J5c/M+KlOM92kVd03Erol62b4GhKejx8MS8Qy2TjxaMUE4WIXDNJrR+NFNR0
YqBNz6pauBpSTMRA/dv+5VQCwaAd5r2RoEaqy+PUcimt2fDWTZPKzcMnnVdExjnchKWB90zGbGEK
2WGCsSpgoR9zkSqJwzC817UJDKVzIqE6TlwQhvWawFhJ1mTelK10w9FTotBVeZ9awVYmZtjWOPhQ
Mt6aribUvjnPVxR0NKQwgKPPVu5dnHQsqyypo943m/DGdcRNGybxgN1KvWCoZyPLS2cihZl0l9xg
K8TGc9YQkCHNZkV0lItX1QDa8VRhlTekc8yBZ1kzCNaxx69wb88hLgYR0j2GiUR3Y9TmaXirV5eY
8RbH+U5p7u6QPSlhdBLN3G/MBLMjtyjEuLbfLNxJgXyvL3Zu5/pGKrMLBI7zvZDdsq2doWtcLfuu
BwSxKkcp4XBhcsLf4ls0Wm3TKldWR7aMq3qxIEEtKLUTRfat+VVw1mo5rAoTem0GTivlrEZVcsKO
NZTqQ9rNoJwfKhgn6ViCfzTslDSD0qPtlTcZ8+R/1ED1nzryrIrSv+uKPpTRR/fz9Q+u6D++3V/W
N0xMok6qmCGO9PJfRy2VwDNbGvJBJtsTXfqdK1pk0QKDgD2NSu6Znc+fRy1IGyoea1GSCT1jiv6n
zFa0QPzDqIWLhM+KaRD7M/CO329vrBrEQ12qsIyBUFdpu6lVJSW+oesP5dBsV2RswejfFXGH70b9
UY38PfnN1J9j71ex+XNTc6pe2wpZTHRlPilzck6N9HYnHtARE5CIC0QAqSXiQ6pw6ggUSAQLQgIG
LXJNkg2c7Z8V4gcGMQSl8ROMNHppbgtCChiPdsAd/Jppj4ffKA+OjtjG+VZZAw4yoGwCDz3BB0Ib
pGR3ffkris23ighlKkmHQvtUh8hrEcrbzsDZf0mIU4RZkBGuUHXgYqSUNZ4PRC8yIhg6J21z3cFU
qPtENGJcWJJItIY1MqkwwgYwk8Rzjicbdo6r4KTIMKxoBD+k7IkGRrufpEAnFiJUHDn7CC8VgREB
74YyodSWF36omNXwQsgkZcJFPlmkTeRpO5E9aXE7SWRRGnYdPVg7y/JGkioqiZWO5ArRXMqkw201
l59dU76Fa8JFeOzFRLJbki8KCZjWEF0yW57M6kod1tJ1FLu0H+AmYCuZqI1njaYW5aWkYTCaMDmH
0bbCEyXwEDDYCRc1Dpa5LCE7rPIT+aKXFDaGdrdgGr5kc7+pQ0Ry/BTc8Yf7VqZjcZZpa6sgB2Pg
6gvjrNaWp3dUR5Qvgsi8hnGlpV2SUy2wQ9xIpie2xcVs031WN26lsiyYYX1Lx1aDAqJIhyS+e0ya
GDwQfKrXrkBh70PCppO30lXFyQpE7WDly7GY2WyBe72jliyGyV5A3CYRCFn9V6jO7/UdFmDET2hM
v+pGhpeLgKN2/qhzphYO9zQ+YtnAI48jkA8g6CxkzAaxrm0eO1Rl8lZEcNIGxY9yt4zgpzSAr5fE
Q9o8LxEBsOlX1ZLyVqIg0ZJjn1dOLsY7Wel3ocJzyqAJpcOl0kFb0giAVqW0iZsSXjt+Xz1kIYR8
3MLD4wrpqaubrPI2UfJoy2oL+nxsn6tqCAjvAfM17hS1mYAFyoSXpdZAUxru7Y8qjKfQ5OCNjDQZ
X2EWAb+NwGxSAC3OXjhvjeqpJ0mf030upys8LDsxPoWBEjXhZjGPak3iFDQjwSQwa6up0ROMeg37
OsMUIltz0OgeG7wiS4HsM4ivWlL6g8hAkOt+zbrPGm+zPG/D0nyCNPDTocuaBiqLdDD4jra19tAv
yik3TEZdRB+C7fLbHCaeNCk7mcYmFcdavDAzjIyJEaaj/EfC1m7ln5bcXEV6tJq1GVQHtJ8u4CPZ
WAEJUyolmPmqE7q6nbrJnjSBOlAWwUaSHkIEUHHmoqzfDb2+LoXxolUy8ErJ6Sit62lMxpuEMme6
//9piMGBp9q/62w4fPyv/5n9I/zjj2/2F91BMVAbONZr+BLkFd70F90BtYGWC4BOhoWL+HfIduQI
iwStjPJg/tZL9+eHIdFbTeWv/iRW8Jz8J5zH6krn/TvdQSJXK/1m5eDJulZw/G2+tiinOMvCLnO4
Y+x0mcBoRlnv/NkWL4aCWD2WOVpru2sENRiK3lPi5nIP2YHSpxOvBXKyGL3rSo3XmJYEELg1ZbOm
RBItvm8GQXJAFd1l6S2MCO3VLIsyenkqqsfKfFXKYKYNsS9j2mqgumvYKXXwsR0cNlUVLxOP4YyE
+5w1gbigeev5USgrZ32lRtWrme7SBqtDp0JReMiLj0m+JfKwD1Hr6lzyVe2lNErYOCzqZBMPRHTp
pee4fWgsKCEjJgEckvISxPOLoVeehD9ahz0ns3dTW5I6SAFF8j6sm9+WGKOOAs8WXTwZw6Og+knU
BXILIxFL9Ijzr4ri59G8mARJ6sGZWUjeqV3Sq68FpVgbfkUW+5S6O8MOPgqicLuDOsRo6JSgD0MQ
iD0oxIXnf82+ZTFRSQRcupLuKRVtxRVkIlCKBj+Fjr3Vcmd7Bmqx6gQKe+B2se+d+okDVIOOC6tw
ZTRKEbTGYb5JwBtrACGDiV8DqKOkvnZotcvqIKGFPRuaQ91l57J5TypKkltteweaqDX1puDG2Cai
V3PUWdTer0cy2H1MDyrzfT5gTyFNXKNIG9H3PQZlxUcbE84O95kfwLKdcvY7qknhO+2+kjvhJ58w
kd6hK5TSq0ZAJRdQGZTlvUla986mTs4TMK8JGY/QnzkoCwVqd0MxSwHtOJPjQBrwlqY1zsAnsfgy
choMkaOifitU0ynWoXVkKTuf5aZg6x7X7f5ztrJglPWbRApJBnJem4FkSYHSMYdJUfppzPOXpRDH
CBU2beOpyWSEH2GX9my4O1rmyYtM9/48A5nVWmCNAGcLRaPzq9zejZAS1B/BvNyjhNGE5YPVbDWE
lKobYNnmXEfsXCxo54YiOUN8KYWTKWzTSnjiAfgQLY2H/w2rHSssMd5HGNPvPAvNjiC0CFeRRRJY
DWf1sYbSuBWmZB8idmWGeKuopdeKyNaV0u+z70rESUH7yzjWtjGrfNz7hhQAP+RtiO05GdpgkKuD
hNUnryzqY+qgAZqvAWcHMIOKQ4NrxcrkweLH37H7iUrAZAnU/cQtzQYQo/E4ltpN7lc1nBJtx4S9
GSq8iBbeouC4VbVlYChnLCCiOe2Uqn4ochausuANrHx7pTvNMqxkjqlCWfgZNJKIspicZq2Eyqii
Mhwh/9D5slpjPCV14ZCz+rrLJoLEaqPJ93eaUTtxJ6vLIcew2hvJl9hGcNNMd5Tgp5HwQxqU1C5I
ebSWCgKWweuIeojPUsa3/ox+4y9ztQlZt0zcfjp8+Q3x5vF+zmhf7cDlZAXtM+xQ5GS0x/vsRdi0
Rwp1gA1ECJd9WTp3eW1qQGgz9ZdxGQNrrC5did81qv2lJkqMTombEOIlu8Q7/doA2iSAPlXBXmwE
Yjb/qCFNs+QZW5b2RSVtdKM+1XOM57nxNO2ljS/JfcLRs9rvWcLxwe9asqm57c7mLxofHxHyvrpM
DgACBL30HTVsHIly1NzFhOxlqW5lhjccghKZsQEn7Cy8F9In+GivXuqfbMqDMOHqMGt2dcKCFKFr
d5szPvCOGllvOeZtcYb1/ZyyeG2Y48TK2qeK/LNKQFkI36YuNyLOti4FzMNyJ8SVG8nRVZ7xVyj6
I3r3hkJ5fnY3dflUSbAA57P1eCDDqJBmtigFqCy29W2gDwWqYvrcICR0BAvEIdopSKEyOQdeguJO
y6IjzUnX2djfK0DFEi15DcuUYaRkTgZrW7xnIsusqd0bBmTuflPJyR6b5yIIbk/WoeWTscZLY4BP
mRi8KJzQx18K4RJrq+qPWfFoydhI4bm2PYFJuNMLKzURLCwNRfIoXJNF8BsNvWThuQXxp08f8uhZ
75a3f36U+n8MVrJaPUUVGp6sWIpqghljCvl3NjvDT5f84X8Uv7lG/zD84c+bniT+AyBdFj3x38oP
/+o7/9PsxayEECH/pfiGhdJfZi9+nLhBJfY7Jjmu3+18NIBrzHCYO5nPJOSBv85eKg1nGv2VgEJp
Ovin4tkU/v7D7CXyPdH5Cgw+S1H9OyFi5FRIggZY/Lw4nQJv+pyIOyk+wH2XMVX6en2bxINaH4yc
TpiNQsfiY5EfWsDHyZVQ8wLIl5NG43wa/nzUAHAhWktmUBzQzXLxFfO9Tmi6OYb44bvPQbxQlQJ6
SEJXBH/Nlkb86CA7CRyVk8Ze9C8QUVP9OLxleE0aWGsxi5wvNZDBjkQfobQbpGe1uNxX5IPdHzHc
+EReOVhA5laPo/B6lx+E4gmAZzOfogqa8UWUrkQGGuujHp76Atti60FfX+aLBEAs39UEM8eXGp/U
on4VraedUSWi/gaEAoOaAEs+AELasQHGDfqyJHtN83TAyPHysCQfTb/jjC7Q4c3jFsfLjXXrnAcN
9lL0a54BSBTSc2u5xmEVt722AoRtW9+Z9NhQULiHmeoRg9acEFODXXvmsXttpcC8Sg/Slqc3ZyW+
BfXzfZuiaONCOIZHbgt8VaRg8MMrthJv5CP/m6UUpLislO1980VqCk7ZUh4B21WKU4zYDF0ASESY
uZ+7yWJHm+W1FwMWHB0cfE63ewIUJKRwmNQ37Wv81V389/IUPlWzH730nEuvI0fjwt8LeybCx3tg
3lgQrq4gBr+3vt03T/f3/n4EEtJA+8btoOEdIRtCnIgHrVf4yt74TDy8bqvra5P6y6YM7k0QXbHM
vmAg3GU7Fm6/uQvd1Kei2Jv2IWQRO3ajK7Yx3kT6TN02UDa8s9V+uP461gSwd5lHI5Jt7I19eyUO
8NtfY3posfo8GC9RsmuP7eRjgDT7bUIXz7BtUeoJETnZVdGPlClvlZuBTcWxZte6GZj+Wqd5KaMd
lE+N/7CKIuWUzKnnfjim7Mx7d0wvy8vcuzWBKc8fj+Ixm12+XMOH5cHSqsapGjR4EbDW3BRmeMvL
dzEFfHf0gZ1JhjHaxYmPQ3HFje8MNqawSYxrAdx9uU0v+ZF+AP4UBgui8lK63X42AODbw0V6tDiw
dE59BcFfTs6074DCu4mnu7dbsdwiguuudX16OlX2G1ZRnzlni07kT7v+dXXJju6IfW+2M3wBfr7F
ZrAXQIot78bs9ctpgEsn7Wh80rgqAZsIO8p0NGjz4Y2AJY9c88xDj+kVXaB0hA9oO8atuSbbHHgd
3dGb++m7pAzLZ2u5oJfrAY+8ZnDbbxQwq9w3rFwAlRTemIBb84EBdhdJOVfZsdB20NlnIzCeSLzP
35F0oPDjGP1QUwJlBHKE8wZGDxHGFq7RhaULpRjTM/z/2J+fm8si8tJ0R2FDuTY/wpZCP1sTHRUu
jGMeCm9dSbubmCB+UGBw4/XgmhFGPUYpndxMQMcizlncUc+sjQP67bb11sJ0yx9fwtf8ovv9NuXt
VR+LZM8n3trKRLKPkQLXzqaY6FW0BSo/SrtjrrZ7tlDf60XlsPjDAnhnxPmwZna5bjXjGvfxJYuI
YR/dx5t49xdWcibHAJwydvgotme93zbEa/mDiIEPEDvaprPbQfPHu4IvGe/eZ4ZtE8mOmj5blO3x
s/hir8EJCPgUpYHK8QvzNyv7SPHxfMYvIsaX1LbV/DxPJ850/Ev1bJ5jeafN5/o1rp61W/vEtnvk
HvuD56sJ7NC/L9sfxlVoF512TrOHcKLJ4VBKrkjm5cRNCRAkfMZQ8IgjfId408hP7ng5QEgodzDp
MxeOES3jVutO34PikjcwfFUOWBAmQcs9wpmq4MJ5isuP3sONdS53BkjMV04wZ87u9weeNVbCj4ew
kb3epXUbyy5328eOVRfBW4oqfnB5o71yWOb9mQfLIWcoKBAPAnTcES8cFDlaCdFqBVQFHhqEeE68
lmUeJMo2jt5yVt8ztk3CU7/0s3C8q8ESsNoRzwV7nsbr+qewZNLctEIQin4nb9THFkAexnG6yY/j
G8fu7AD+Mntkq5rlTi+703t9blABfIH4VBMsPwrYXkba2wj4f288z1v5DJBSg7NzMhR6Gu0GUpcB
FvKnkd6W/oMNYPptIPR20XZhozU9mrlkxxX8RCfuz+lwbrNzjJ/3jmPdF0NfuQf8DzJns0+kUxw9
ZtJp7k9z/oo/rda2cuojTzfG3txnIA22WPd0TNOcbMeNzP+Mmym75HR12GX4qNX4Ie3uKiKik5ps
uTaveRfowpbC3Sx+ni/6gW/bHH3p9bZggTvdEAcc9VMmwmm5FE7iYeB1wh6h0nzIhT2wsD2HEDGk
oCswBo8SSIUgJFZYrmDVIYlHGyp8hA5EN6LrR5k7i8F1eDHhdS9HbktHGk/wFlp+qp3oxwsrrw7f
uOqz12gM7suTrKBRpE4/UlyJ8J/GpNC6d9Z39XCKUn+cfsiKYWhwi9csdjBZtbvRMVG6sYglWyPy
NNIMTudz7vGJENNY4+T9g6WfRFx+xrFTfA3M9xvuOeKDKpKzXYM3Kbd0sfDpsGZenXqP62Z5P3+q
IhlCR67YlvIFc6/1OdwNwjY7sXjxyaTxcO9Icuy05EQ8hb1p8otcwT8/1rNr4b//+jvH1X///W/b
P/4++ildbjm/+w25xKSbr/1PM99+2v7e/Vn3W//l/+lf/uHnt/fyOFc//+2/fHznSQE+YHVPdX87
U//JPSUxFf/bYzpg3PvvEl1/81Z/mr+VfwHdB3iBIfc39xRi6p/mb/5GWqu8qJAHIfg7PJL2LxoR
LvgsukT5r2j9Lselgkb6TUVdmQvaPyN9Sszrfz9/y4bBh0ZptTTe72/z+d+wBYXlnpH8x3NXxg5X
Gg/52qWbIUKBwc6aLdt67Q9ySw8xzcw3+ryNnpPZIy6f+aQ0yTbuNRdmg8fg/pEwpkIDsgCNeDJE
fF6Iynneye8GdXxkhWK8Bw8xgIMvIPX75ueBS41b9uDtucS3oXPlceQ76TU8sSoy7H5zdxKfqIT9
athxcD+Yv0x2lFBk6uMUeeSdwAoSZmJtY991pKEt6xgMSZJveYxYJiA/XMaEt6UNJVsTEBfyjyVz
XRjoylv6ipXhGh2D9NnwgthVfNGb3CL5SKGnLmtgiVxWdqLhvei20uAo0iW8UgKwoYGJ8ibDGR5z
9vdsGi6EyxXOD1eCQLyO5feeUTyBHuMA0vlFO+SaYGOpwbuAPbQNVSp1cP6yuvBbfOz+wkp03tWZ
l7aOZX5m/aeW3HIIDLiiHas6M3VTcglo5xEmw/1N07Z0nsjLOafnhh9FDHd1R2eJGV1FlceTXV2E
EPru1gfjIglHcFQ8kmL2gyBrgnHx+ue085rGjU7vwln81UGHverjBpWR5hHJfqRIckm8bB8/xo+C
zYIRAoUdfwtnlXT5tngcODs52/7YBqVHVZs7Bw3eoS1O5O5Rfy53ip+2vPN1W0PGii/hbFhBqjFF
Ou3HwreKiJKjfb3i8wWOwDL4O6ZGMtBXHAW9a6y4NvyD+qqrtnCrztNhYs6YiXtjakMzsWk02zWP
HHDc+l11SLG81oZrlvsBrgx+3/0rfMyhPprRsf7goBE+x70teAxmHJJmJ9qo5PhAI1LPZgUtsNVX
VrUGTkNOC/jfOqd4I+k+VG47OQDD9Gu/13qasRwBiY6QEXfpg3IkX9hdmI6rz/nJLOiMYlG8T2O7
GPz1wtO5PFZ2CXo3W7Rdt6bZFpjFz/Wteilc8RcrAJnJ6ZgSMWCTOHVk3W9ieZiPMdTK1n6OU2/+
aZcAQsdP/8OEL9D+/tCfSPoN37z71pXc0vAlV6LXGGi52120fXUu8mvBUrtx0m/cJuNqLXawRbMO
RILVRZ5MF5KXfESeFw6SpbTJr9rgg+wmDzOpG74u9a3JQGHYxouyZ93+OT1qJP8ZD9hoJzRMU2TL
6gLJ1W1okjjk1/U5bG8Fjiy5fSlemo35pvldaMua3+u27ISG8zz4PGIEW/beMwzs/XyuzKB+4hG1
wgp5IH7VQT45BsokBzAu8VX597f1RLoJLXfYxy6lYw1r1bO1IVZyQ8S/X6pHsfAaf3qMvxWVYiVu
9GwzneJb/PD5BoMv4Mwnwj61eZ1S58PVMPNYvZFQRPO0DsT+xpBSMs4zn639ScjePgtr0qVfpc9A
qAIMWiFjSh70yPy4HIRDIFdHxTwl1aOeHKb2YOqbXPXwoWbFuayO2gQcdRfjQWf9SwlVe2ty4NEB
Iira4J3lCbmdbJP3O1U5RNa2tAKi7AQ86kMpEJDb5fUVtoq1HJfNYd6k2YZ0SLacqs+X/iVp6Se7
KuJx4ArnP1yplen38sPQ+/f+pyLHJ2wMEobTZvEBpQ0KzbxbVvaZSZUfSRdiQQ0hsJkRyydaUTIT
+JzoMoLndn/lgp0+5S3DFhkIxEEkdo60rLZLwj7CB2lFzjHURZEIhJtFbq8j7ge4/qS7P6ycOBfv
1l2UW/vQlH12CRspyF+Xa/s1XsTzciW6hLcusn/K73EMGm4Oo2s95xBhuM18lZ/3a9tTy25DtaY9
SwUgYEvHIWDP1O5iqvvohToQiBjeSYMsH+lyFsqLRF5DZghNjmtMEe1jgzNwIg6RPLX63mAPAcE2
4FlRPtAUdlZ/OCfIsApcxp7SqR/ow+id2vBaisDt9oW0QnMkokBjRIcMSwPvDmBl5Ei/COY6kZ8/
jgm8OzsmxgQ8BK4bJWnBmolzgdQn27TYCilHu6Ou3lbKIIfXGgKJfa8UJ36fHQmOkS28WSqx0dhd
PtGhQFnY2cO4/hUHns8BN9fyCfjMnN6FNwKhf3wLMXmS9sqR0s103SztvlBvFVs89lQyCROkMdx3
p4RImN07GqmExWaOL6cTmy1rTwfc+q+zPb6MxviAupmfce91dBU42lW6ipfQzekQYMClZACCuy1+
Z/pBtZx6PNS2klNH4NJGQogMEsQPGZwr6y+Y8uEee6hiM/7uRcWreOCvTVukJPozO9MTn6a+iegN
UZMN6/5FIvPW4uaG2+EiT7tyoBDczAPsp46+S5P7SWfTaO1IfD6Xv+Zb9hWSkqYh0J0nH3ywjXU0
uJjuz0R8id80nvC+XKlU4+77LfbQvB32Rsl3+5Audr3t3d7NHrvawTZtP4zaDRNAKvE7haY1vnm+
usHHkNhvypXH+U65svVMeHl6HJU9Svi23AZqoMM0uUw7k5qrAg8NzVn2Dxsc5IjsaN0oG5JTj1oF
FW4IZWE/In2RZkC3jSEGQD5EI6A5Uh2Ddtw17amRaacBJuSaQiA1+ztd3MNmbs8QFPVwo+FjLraU
SSJx3BeXDwGDhshgtYfszxKY0y9oifkCICQ+TzOT2voipQBVfdMvOZuyNIA9o/Ieh20fbbDShKRc
Ftco3ajyuQHQgkzr6jD4RuVR8FDWyKV7ATPld8fsUvs0TD5Q5Kd4VAaxwtFtehuHJ1Z/H4B2YBLF
m8SntPzQH4wiyN3Ug9gB4Ca0e05ms2dhMj1n7oMxBwW7rMJjawg3WiXWARKm8MKQ6CMU4XY/Rd+j
7JIkUUWHBSw5IQEdhdfgxui33bRzN+LkMVgkgRZuLPmlebee6/PwBCDXXLlHuKLt4cr21m0vzTvf
J2QVkreb8TH8IcxEfdJigwNgfWpQK3ixAB8/aqrtccMMKid7pLTSp6jZIdzk8Fq5e+02u2Cg5v5m
Gzt60xJ79O/DGRoxDTh8vKfkW5fcQnMJnVnbxAUY6GHy3wHv3Ft8lgqO3WNk2gohOLgd8S7e6Rhz
ThAsV5XXaWxn4YPQ9UGGrQhIWFXk5qny47XPS8Gyk4eK7RBvesTFWjxxLgziK38N6O9KVZujPCQv
yUtWugTjVLLamJ5zFmxHVDdPlT02N0zZJjNKLX9Y4c+4ifwpCE8hrv8feT9qATf3I7emS0qWp7vJ
drXjJ7tpL8tR32SP6Ylk5AY0z1t6GO7ryNC9ahfxRbvgvI4eePYwzCMq4UyWeeXgir73t/GhiB41
XMbqtpE2OGgP2pEXsOwqxwTh8XjXcF3zJZj7+dBvRD1AveEXnzK/nhC4NqPCwt8ZSk/8LD8Vph5s
sdhWd2SVHgZUiNFryy0ZqJBupp3xXJ55UgIg9NmbM3yinVmuImBTsNXbzGsGngJm12N/zsote0W2
jJqfsgwXuMEsz/rX2/evBUSBvXB7faA9on9MtjrluwYVwc6dWyCjkT9vMuYfEsm2WGzDEw8Ct5mC
eq+eVExgL0NyIqpIRu1R6K9pclIK2Nj+MAZic5DQqzZh738PviaxGkX4VFnFnyPdzz8AJxDiEqU3
kTv86/IanWT9io0eCpmrYgnwRj4TnsPCbsHbQWeo7HZ8b24C3yPzXJunsDmkBrWX5wwFv3MocM9d
dBsdR/Mmjz2lvS2z/RJLAUUPJKhhlM57WAjtQ0GPiW08f3Pov8poeWsBmN2V+8i1Aq53T9yypI1G
MDKwsJwRIUI/NrUde7/GzOEafEA7Mk/ciME2uYrtcuIrP4mZCVDemS3vnhjslcZ7LgSfCEPzKgbV
K+4KxZYuvUGa/LHaFR56EU7PofmYgv7itA9d0Lz3CMgVr5aHmeE2eOBKDqoDx5WOH8KvX0XpzJ8T
grGyaSCWLjava65dvvUXjQENpgOFi/x6ovRtRcnhDflOg9USH1JeiBqJe/OkPWwAKaHy1OQ9/MHk
UXBank89wHKwXQ53cmDYZM3hA3JRRtlh+dVv4l9S9XznTDI+iBo3DL6uXXqdQ7d6umeuk9GDOmwt
LJpXC4/NzJn3o2azM9XHxfK6q4RwdFK82Ovqbf5LDHL7pMfciG3uBf9Rmsp/cg+2jObxbwsv7x+s
QdOfP5Sff3j4GJJ/RbhZ3/5PEgwVU6u9bOVQEzCT5L9KMGvpoUQrlQZvGp6OzHL0zygd/V8wWusS
nEyFkltLxBT21xUoe8o194ZxzcBD/c95sTU+yN/bz2TFxAVnyLw/Q+cT/1v7mSAmUVjQ2QKOpL8a
yv9m7zyWI0nPq30rf2ifjPRmIS3SlfcouE1Gw6X3Pq9eTw2p4XBEKYK7f6Fgk4yZbqCBQuX3veac
57ykk+p2kbyJAezNgPasAeFWGKetg9e0tihvE0CV8TkhA4AaTj+o5mh5QVv/JBEx5NjA7nOrX1um
uUp110Z4jQpsiPR5MKZVRpUewAes4QTWqC9rlRDs+xwqB0umKmgK9FuRRBMlHOr8J2hgRWTnqUWZ
BDdEginNVhg/BSuLJfDIfzl0DengbXqvMnpXUzzJ5jGTpge30k8CdT0KoDQiYYcHLRf8UmCQkKLI
0g59rTpIWFYyBXTRK9tS1laKBRDYgO6ApwX+fs1qQWuljcj4tA1+yva7zT5UboyoaJGLAtSZCnae
pMSU4rZm79kZys4ChhMg65ojUrnLT2N51KnNqgbAL4c/dQwItyex7ioRp4fLKigOU3k0dQZdIP4E
HDtNfZXA5kfVzwKurRH0Fao2v68lvyzUSxhljFO8Mn8jlwdL87QzCtRQw5M157CCuzV03o3IMirK
ej9R6A2Jjmi1lPQ6ics2XzBMc7DG5T4DZxaQOR8JzdqKwI0rMTPedL0I+coIQt8sBXnTSdluFCmn
Z/UrpMevAkjl2PYX6kKwreieYwTvij3CFl7qmwGlrgkAo0wltSKD4KV11YkBw/SaKJcuni9SSzQR
YRHkGrwJAD5ktnZyEFmXekzWhsUeKWs/TDk41xlfe5s+qaNOrFa5bizoKg8ZcA7KOSkUT8TnXffX
FvpzUZ7CuPxQybPsWdKMVuEVurq2xNlVmjO8VE/SNzUDjVTUfZ0c6aJ5b0Isms3H1HyrKhwk7pt8
uuTkG3fsz2hqVspjTTxZfiCE63YIVr8N0AdrnTa1j/aHL6pyirb1ctZsgdBh0NZRad/jDJ9NuQBB
RninteKXkP5kpF7nLKIzU73E2tdgoO0CFIqvqz9mzLakcDwKS7cuJwEDoUhsg2XcO7U6ila468N5
W1qnFif1gJttNmAGVYSdp9DhkTR1yvimzrrfkemrqYeUHrY9GA9AH5ONUlYOAfX+nEyvfdwTpQFP
AXNa2aPXqT9UEIidgWuVCtQqgTHTm0ZD4CKDEpa3Sk1u5HccLWANGdMSgbowwqiQ0zgaObmeD/bk
xNSKeIrSinzmBEnyjYDMS5ofATZPyiK0ytejWHkxtYeFuyyBXTmQx1gaj+mI4czgWCoYlzr4rFp8
00suaFKMCqUmi9uCXHE34GOazd6UN0YtezqtoU580iDOTlMkbgBbU6AMy5tTPaQvuO/QXwp+HkPg
LWFyEjJ6XOSbUl1DaJ0Z5sgZemcBxbPvE3LkIJJC9wzSayVFTiuJ24x1XYzfrIYF2goF6vWMl9J8
V2cmZT/l+I3Eg+jMxJOgiVYJ5pL8M4MxGgXSk1ythTj1/3CvnEuiocvi/xFTDuCh6Np//zfUMP/9
fFYMoMlcEJzOivln0hkWH6OfdTBGcn0cO+NIVJwDEo0wvWeSU/2RTO8obM4tTFp1IqtrUHbmiPFw
5NiCXVumdDcL365YKl4ZTG9jBEuABaGUXePZDVON9NbR0xCYypyNDwnu+HgzjCbTn3jbV7HXEI8q
TpBRqBcHTBaJddYwEaeGX6Sjmyg/OpgNXHZSWO9aWTg3CgAcDVyYZkKODpxoVFcmGMy5mtEMRLsg
/OoV+ZinwrGaGZfP1lng8azqZD1MeF1J47bSmgF47Qdj8NYB85ihSVhq6pt6f9XgIw8pEa1ZRD4a
zxoWPuyekEfQ59kWiMyhr7Yg9o+h9Dzr8bZijpkN42F5xMUNFJNFe1ey/py2y2sVI2uhae4eTNv6
JiDykfqdXBKXCvfWMiFMAR+2sw4qzCIzGqQGrGuonuQ5QM1t+9PY9tsUlm4PUxd3AbO1at0CPxmA
QnSgdxkyK7AsJF202/anLjem8R6DRHgQe9XqNmM8WhDc1RB9a8i+GjSPzMjwMqfrFOlhJmDynluG
9tlZJz4NPnAJJ3gJMqfWDwn04Fm6EEnAFImZpYh1hadbk3lA8NeMsIeXsHeTtn/9v8rvN7/BYwf1
P1d+u7L6bv5Jvff4qL/VezjsRAo3SjRKOJ5YHti/r9we5jlL04y/Jlb/vd7T/qIDWaQK+6vzDoPd
7/We9hdV1tiTGSzJ+EP8Tf+1dvzb+cHGkmqbheU/OU9wPPz5PJGR2xGIwnJPRWP3IDv+sd7TK3nS
05iRp1w+L2x4iob2g2aqTIQrurtv8wEQL0GwZpNBNpdcehEelgnJeyexPGG80H/3aEoNRMsjLgMl
SHetib86vWRgdYSEjX8dtisjHU91gLnIbIQUizUMEoU9W/UURJIn1O/6oOluLyleW2V0pfOhyZJL
w0hoWQg1MLZhfhvVFoJf5kctK7Yph71VyAabdsgq5FxOBVbrtR7rBkIGdVsU03FaQDk16KazkL+v
YVGQsAkz5pgJnqZ+dbFwTqzT0p/j+NQHrP+K0vKGrvhQ1PHessQa+qgARdPshEh2dTVwDFI7wCch
p+tDshRV2Rm0wc455zvGL528PM1MlPvpdQJMZTD3MqnakjaFsZgj0hPrJPamuP4qOrBjXTSUKwnV
MBXgAitI7fYFsStGo2TnnjARCtGjoa5TVIYkcTZDsGkUZicZqUMRaxIqM1msb0n+3s7nOABTUOUH
Jaj3jZBfslJHEKKyoRTj2B17me0V/CylrF4LoyLgo3lYlp+18pH8zb5UzzHsPrg30ZWYo71CBmKI
NbFTcLGl8zERrYOOhX8JvqcGzYUR8fmGBQGTymgARLDJrnGlAcSbOxTyt4mroVrVogxVE9PzKbfG
jbnQVQvlqh5b9JXjW7J0pjcC5AYB0CAqx5deFCSlMhbkp4WoJta1H5USocSYuIQ/c72OFbevWAeC
9NUWbI4DKhgGQCadf2+daq2F9VhIrhFvimo/MNVuliuEkQea2Bt00c2nk1J/z/AGkggCD3eQgBMs
bdCGL8Vae2R6aDcxImnFpPIr/YK1nCyvmwoKHxwnbXkV54y3/CUfUBAhxoETTNWDMGJGrmZuRPGT
Mt6LMjYIJV2J2Diy+Rosj+XBXpbBHkGKkISvpdhN05MyHyf0S626BliUghzU1XdADS2+zk4pPnLp
HLP6qsd+O4rqJrUGzxjF1yGb7yrRGkSLHuui84NefDLRfCHtb6IGEdDwmWRoI8koN3mQBadXjVWI
a5079k2aGagM2ls9TbcS5tLsJQWMi3BlwCyEVRnx29Z2rm9S/qWHm6b0Ao147FDeTvwV7fi5ZKtp
QiGDqM184TWxBdySlaozCJ2J7B3ICLZEYEvi1O0iZPtmuGtk0R3GD1GACkYPkSW0MLprLbWX8nMO
FZyCApb8GmFXlh1CGYulDnueR7+bDmGxz8RTgGEmodAj6ChOYIqW6lOCj1I9aHlP9ejFLBSS6lpl
t4wFgoXiKRiOBhPIUoRmx8+y/OrUC1ADrCbbqARL8RBq0rCieb9wKGKeQLa/XGRWnQmbw4FoOsLk
KJhOIt6XEqyGgUol7HXUjjPjvsBROlrKMPk1d0jpmAOPVWLPi/WCSIFP6KT65xKjuGohNmGerxL8
UgMjfbnFgjIRSDTupqDdto9QwD5YCVG3jlnsW+JeHzE/RMmpwiGQMkErKKtqHKACcSjptcbblCe/
JBGAE2KCsqvdR0KQNogfbWOQyf6AvSo2NqZ1qoenxMIQM19DwGQC075W48dcU70pzxaDvrk8zcq6
LAVvjk4JWgJ4JoYRby3mbybJfE24wxnEi8hyuibHts2eauStqQZcfxh2JqNtMf3ReT3rGKuRsbg9
giUpF05tzAZX+ckzIic0ZdUbj5Bc+IWMIcUIfSONg5o3bhxgUK6szJt5p9W8k8SGUEjmnZaMsJU3
mYWlQ8zAGzB6F/EolJmxSRseBEUgV49Zfrx8aR1pM0F6UbFQj+gaknrcpErjRjzWhOrZyFYwJ1HS
ZaKb6CZFkfSphg9F4sT+FaQnvbqi5qJrEYwU1MtzzAGQRpNPaLsjP7CywlbUw7e+ARqDwoEIDQtx
Viiuu4eKahS2M32HDrtutsg+7FH04g6nWAyudJDvMdvQoUTSAstPzB3MYV5ByKLUv2fT6BH3gJEO
yonOOkyPNloAQzXMNlr9zhkUDhpJXwm93HdNGmFizo4+lFsCu44DOLBIjTeCSYzRU9S+kgl15awn
FpHR4/8Vd78Vd+r/ilbY/cpJa/0n1d3jw36v7siLl6UHQwE2tqj9cZqnKZCjIBpQJunyP/gZFJ0o
ecZ//L5E9/734k7/i2TKsknwOx+rIan6V4o71fhvxZ0C3cFUKT8fufXio4z8Y3HXS2FXFWrOfBwB
SaheeiJDLGz1isr8NxY2YW8havU7evEmWmgDgSCTi6TROVgfg3Ev5Mw3yUDF/MbShyDDaDkzP0OX
iRDRFAneDg8SYgZtIC6Vh0A19fsU3gsjWfdFdhCS9sQD1qBNLWnPs+DV4r4jYdhux2fFYDGvLYxH
onNgWRdR2GX9hRlfPnNWNhENy1YEG9dkV62HjJOdB/hSnVwyyQMLiA54CpttzL5EobXNYcNWyKB4
qGH51HbA7rjuFBTtH6TMo0xKAUugbrdERwY+MGH/n6I3oXob2lsDiKUgvdYKmu3AZlxND1IrQt0z
v8rirGk/SxSeJQFVT6qjoJzXA1nfFgDLYpPioA84l2TtFMiVI02ZG1u0odVzxOSnyge3nzERFCCx
M/QGNWPVGNiAxbKdDVaVpmxGZqeVn7TIhPKf+oW16YQvM4ycjOOr7bmD80MM3ihOvi2GEwssv2Vi
40RrG3EN1QjYQqZbEbEJWLViNACWGayaodt0sh8p37qww7LwgFVI4s20Sph9ylpmnTt3nBVFBaQF
LkxZS+s63g6dBL9nPKcQv+LRG8zOS5OJIR6WvIcxtUcHS28QCGSX9DjGBEp1Jq9gPd5o+B9JmQtN
Q77WEmimRgsgKsHyv1ToG8hDHeqcVsJcEZJwGISE4h/Sx8BlzYJwGBVnDGkhRHQdpsAyvEQuGvQn
YUKdNUA/LFYVcXjFgyRUswKhfiZwZKPwc2AAu9LCgcEwg0UB4VYlgBZVWj+C8aO15ftkSNxKMjGC
k602cmvrXX8Dg4M871dXv6QSUp+OnfEic93Oa0UZ3ET9xmkQlZCveXRykdhDGSEYTs0Bx6GqH7Py
2QTEuwQ7vWIHjRaIxFRHE8tjkfTrfNSPvTBcGlL8WuRvIUBNyqLESTOSaFIelUpe5+mcgr9QIp+I
XxCWuPuSufkBWpH5dcpfxZzVh/y1HhlfDyFqJ7AGTkOWcLAk75GJ0yFZ9tEw80MrxVcIL50jNPNG
Mztmj/EpkqpLPzdAP7/SZvpIsBRBta7vGi+xgEdnKduTYBC3LNU/pBLbaRbu8/Rh6p4RUTxMslzj
PyUjRWtibiCJ9FiQskRcPXr+UXOZRTo6iiyaqBhnV4zXWv9c4lcMGL5UY+NHEnL0AbAJvRZaqp7I
xxGgC/IykBpNlx91Q7hZU7nuJONdbZcPLUnWlr5grBx/CSG8i2iicJni7UzasD3Wi3Fpel1ct4/w
P2YhOdWtEF/CBQNqqo2vwgwcNNRyYl/FryhDGig/0uLAynkGYp8uae9jmr+IsuTRoK3G3HgN8oEV
BqSmUl6JRCtGQfWkJu21lXE7KHQns7SRtV9GH9y5yRF3GocselY5/OSauh73PTo2wZVDPAvYgKpW
h4yLx0XVt6lo+SaLEq1gDYgyoi8B9Fry1ujVi2lM50Fn8YByLhyKK8k8p64m7keN05UqCbAp+c6H
qzrXu4bZfhQJq7zUXFFne9AOnlKI6GkIKSBcsku/TGXY5CnYq6n2pv5ztrYFjKrexF7ynGfNWa0C
UhQFRwEGl0LUIDHIqarLkn/M4bEs0DmNaE6JTAyDU8jTniuMhLMreDeDgXakQYmxltXYPpS08IZB
XgzA1KWpJhetcpWoI5LrRUfOnao/qfQhIViAU/X44ZM5QPPLJFaJMS81HKA4OdRGXcURWSXzaE84
MSL61ByHTiyL24G0+Sh6URHAa6CFg+TJiF974b3UdTuhR8ejbc+D7mvWldEx6raOGrZFV5iP73GR
7pVAfZ+7p8HI30yQ+hCT8b8owGDY9gzl6M0MMPvNaAjPVsdiF4uRWUKxQuhVq6v/q5t+q5sehcb/
PBSjLf1V/JOy6fFRfyubFPI/ZIUtJwPSB5SKfebvQzFWmIzL+F/FMKw/lE0PGbooKiw/ZZAd/7X+
ZBzGJ4HoobMbfaBE/5WKiVLrMT//69x98/Xv/4bzk9GaIqn8hvTIBJb+hN/Q4ylftBQB7cxp/rhj
t0O7xr5W+rp4yKzVgrGu9cmnXPx+2vPEaPF+8J+/Ym4LULyYx+ivyudkPtKoRcSNknzjR8iEQUqz
Ds19KXyojxn69Dlep7MOa1dx4+IMFJgAPakmXdPtxa04r6UKCQ8Q0VPXrSJ5r50UCSaFhzw2sIuv
pT8OE6oAB6SbYA9r0IiYpdBhJqnTIWhL7B4Kaeo2twUUgyeCu9MdS1vhAsEgl72IjwghL4GpTpZb
4c3HSj/M6PV6V0KlkyuI+N5Y0db90Q2I6ALgRqKuRxaGTmAreGOuSZeQUZS0sV3sO8IiZoZNABfJ
FTfc7G2kf0fdBtTno142us6O9oCWuoAmTKCguZYWvww3RNMiW0YGF4YIYx0wBS2kaL5uLwYvHLiK
5cbkUsmeOm6T02ZM10Wzwfcqy08z+X0p7eUZr6CMY5MkBn0NNwq4RPmsDYhMfJ37fPHp1EwBw+V0
Q5EvL16HJ+wXc34SM5aExpoZHpahI82cWL8kwxtKzPwkUiGhKdUBSfqwPaqv8hdWgvQnzFcJHj6q
FXlL7YWYGGtv/WthhGJhmfUshgnP0x54MXxWwOQQ/1+xxmbIuePqHJbf7RYI9/TJYljrHYobxq43
Ji/ZHrPncBr2FuhE1DK/0l19gXFldNtOPCPRJ5+l/GkbnwDer9L0+QElwroZLuUaXAHkqA2CrN4e
JF5ne9QvyqaP8Zt1HRYeNOp4CCrNQ7tvKY9IF17/PF375MoMeHmc7MwgM3fy62SBGmFMY5v41YY9
AKkY8Sy2qNZvcj9qDqIJuMhblnP3OUTue/9LAMNkH9gadxTir8O0U3+WYMUnS8rTYG1YOw68HyvW
1DuYNghy0217HDGDIo56Q/Y/PUkvVbQHZJquwaHQlmu+sscaBuD/YVaECXUZdsN24dI6KYf2ITt0
aUEGdQUaK0+8RT2xBrSCPWZVRjdB/R4Fjo27D0EfySQs7Wls6lsIcbx5rYQ98lESPvLkOcSeIDq6
tR0J07iZ+6SkGl0P9W0m9qDfWOpuITVOZ2aKQwlxI5Gxe+GoKGuGXRrQAiIJ4L/kq4546NsjUpt8
TuIfktItPpgmGvlGYeLMJIetZoyhMrP7V/Wk3/i9/o08NzoW4FPyV/SBtJN8iCdeNMt+1x2fmSCL
y6PyW2QIPt3WV5SVfJapyhxeftuRDiUCU6eFze0ss9sQKZDYBMBVBmuqdeuilGR+dRTHbSUckW/N
sd3vM+XSCr+i/oOwySr1mnkLqTsefQA1eHCZcP2AfC+Jl+GRZcf/1TPo2qqfnYPBsuNdoDj5q5Ha
5Vd2QbU9MEQ7MuGJ3OaKys2at9j1Vh0/pKU+A65Lsg16qHavZn45YDN2mH4Zy7vkEJnohS6m6eF1
J+yTC+Xhq169yb7gaqQlDP6INSYCILLG4ZmhrgJKgX3Gmzzlx9B8udtg+8yRtwr2N6QO2iiLsJPw
UFG/sWX+mrbkV9t7fkB24ufOsKYI5fI/phcfj7V9FRw0cN4KSw7fU2U/td+YhdfaezfbzA4RUJ74
cjW+V2xvh+qnN0H8zR7S6am7YlIlfBRtN2YaN9tp7BtX9D/xPm499TbjjM3Xc4XmHIFy3K3MehOB
CYYhTdM3ZI8z+bPEDUqPhiSk8N5fWr//hG8XkyBUnSvV6S8ioSXhQQcdIPS/tPka0MKkl8A1h00m
7Pw8des7xs70km7DFUeetoqt22SuNPkZZzzvX6SiHd89Rx+kQEoelyHtiC0ZKJ77Lry+E+QSudPs
x0f0uZmy3kgXC90B8UrUi66EXC1dmcIXwa1B6i8vH9TQDrYjECSYroleZCp6lVyX76CNj4PC7Hq7
fEBgYZRrL2t8h6iutyMO96d6xcS/RE2HxKZz2ncCI29+f0UDgOoO2YVkk6iyzQRqNVs+i/SXjnVv
feFe/DSqfzYybwWQmo6LBTVtKuPDj9SxkXfDQZ29lxYTzuqpQ+TLw27HXotKgGAZfN0ZN5wdjbxY
GxBanuxUG77lifmCTVAVj9VVTuzvgoPeLvHo3qbdspsWV6+cJTh05grqr8xZfg1yT002UfkmXxYc
ifZUOZlB23ksFoAPe306KtPJwGLxxDnOpTfyxQNgLnc6hTR6HI9BSvLbyeEo5OHui+fiucU8Vbxx
utGPyK/l4kvCcUCwijgTJX3jfaN/Htasax5RJ+MqJfAJK3B8DIeL+fRpkOoLMu4FaTbRJbt2Wtli
5wpH6CtIzMnBRoyzhqfLdLRbxSaZDRvKEUxvz0O3TZ+V2uVLA0+L6cGef8BDOFLmc6MO4YrtD8rj
cjOc6sNjkDJ6j5XINUXMKtiI8bGGq0SW2/F6fNygeHve0i20rMI9deUG2PA42U8TAuJtA5FfsM/E
SH5IHw2EshwwA1FI0usHAQq2xH9/+399RdWCY3uvgI6NDbs9JPpqOckej5x0yo/aqbDWhrrRTW9p
n6ZbpLObss1VoNn8ahTUQfbwEt3wOeln6UU/R88T/x680Vb+1R7Rpp64+J6NtXhor3TRd2b/zvTU
Xnl4rsNmPnxOqLx28zezBOHIteBP6yD4blAsI1zmDFAAoJEX49EBkTdMrA/YMNQrwwHhQPKSvOAh
cfJDe2lt3oXxpVyFXnlvTLs8TGRMkVdxY48wrLMbv53dap4R0+MPpS6RyybGNB/A8oNbihWiOxsg
BLdl9JtnxfAiVNf6gZsmiFfEwzgnqp3FL1waog2SLTpBXGb6z0cNVXJgMOXluElWJbraz2EvOxLj
+Kf0am6BByl24y57v6HRXMte+0z8yoorGz+b/Kyh9L4WBK+hQF+cAomsm7HH+FKfp017BR3vSW77
3l7JLHXGa5jb/H3EwKmsiO/gSN7a90B+wSrQxqvAJ9pqw+5zC1PCFPnJcuXGRKHA7RQRFhFNhNzm
q9sNDy+/EGAi8EC+Pn7lHkon/hHilDmvnsjJA7luYxynNOToaalO7xAzXDZI+bE/SuAwug3Yaovh
w9fsjHfWQ6ypLNUhOcxXOXpWREGZLAtHAqfAc9r6CdsHIZl5AQGKdtNF2awZrkKkNVvtzEkMwkFu
eDawHGAbiyUfR0Rh+rgaZFQmAaXPjqjllgEdlpOGytRLcnfaSqvxtctX2Y+M2T33SAeSdwuPAovE
0MY+6aREhcG/xtyW0ZL7oE65Wq2NVe30/VE8ZheDcJ136VsefdazNTvMh2kTh+AZP8xU+dU3uWCI
g/kSeU+hzopsdXbM8esruYvwUTo7gSqy3Vnr5JbdONtdXV7r9xgTrEME+ev0hvaf4v2nfh4wOXEy
Rs7FWTP5w31w9DyDd8ydbSQ8jwK8mh9jjnBt0l8gWzv924OOee22K1xn9h4P90om4GXLeohpaMkN
4OOMUR3pOXxqXzVvJXwbDo8gL6j4Kr4SwsSPsdjFAzbN7/Qc3jGo7NS3qNqmGklUAWqBfBMUROZx
a6zm7BosO3gHKMHGeNVVzEHYwMH+xid+0FsPnwnpUJmLqok34FnS+dzFGijG8DiqcI8BLmQWa8SX
PFjzy6h3PcayXxU9/545WLFOnqkHEfZx+34yAxISuBE35ZEHvLNKG1wCi67AbZQ1JkDcLQarFsAj
I1dquM5iv67ussocnRnEmmIwh5fQv00gBdCsBpC1bIqKemTUCAnEM3mNf3PDzW/AdB4RbctxLhyO
Dotn/qVEmQNN7ckqXPMcoje0kTAtF+OivOso4j5JObMOwgWc8UnGDtq5IztH3DRXjGECigfIKHwG
EXiZA2KGP1K/CLjIqjt2rgP4+lNDRPApc8CCkz60p7h5tDR//TfVd3FBse6GZ5qBH2hjSs4Qylly
Fyzkiqy2dHr4c/k18Up5DLF5etdkBVIEJGD+XUlyBZ+QiXXpVxzlgV0/8Q6ipTVstAQKKA3ACXb0
rn8s9/rcHfkDG2K4dSKsjljbBjs4JcfZ76nPwi1OLDu8KCWzyHWcrWTBfsMOVUAUkFYvuBAnByHG
urwTH0mL9vYSu2Jysg6Lxxd9UzG8yStgc+25vMF3mI4cPrzWDsNRF4ExZJLsWeTIYRtPvItXXXNy
iEQXCWxpbKdxE92h0YDaeNhfxDW2kG7X+DgtKZdsZCusoOmq8Orkp3XqDneDTKBxDdfnEe/FH2fr
RwN1rD/0dpfpZ+u7VjeStAukO+sA9WIQQb6OnvQDo/lNfjAB8z1RaE3b8hTvZRwTq4DEGY9Wqv9h
LDeuaemSFXCE8Fg9chhHfaegkzwP1qnfwXxnwPZDpldAWfzZ0Hm5rDbwEOM8J+ySkTN1svKDX8ij
D7aexPWgvJQfpnIyu2OhvnTJDqfC6GYH9DndGadAED+lrnmsNtOngsQnWcFImotty2K3BAxtK/Va
nTeFsUEyQxvd4M3hHP1EHFg4RXjJjJ125uxe1uZyUinOj+Xs8sElZgQouch+RcdgIosuB81uRFCE
k8wchRvd2oi4Jpn0ik5/Dj+H1I0/AL080pfZf6Z8cqd+I6lbs7ghCAXLT/FrtGOYiVZnBRBuWmzU
2pDxN7NHfxVEm070s8/Bt9Y4cM8AJpChctivIDWOwZ4w+0EElbrBD82W+TB9mc9gS0k3wJeoMS7H
pNNdGfTvQMm4gX9fjve7AHARp9QvsDFmdh0Vkk23kqNwlgu3Hses5uVnXKwQNrwnFgsIHCUvTFwD
/8W5Ei9NshVP0oe9AqCJ63qPb5C6Mcx8i/VFACDAzQSvpfngWlLRs8D1SLZN6urEQXOs3+Mn+lIY
nbM9/AzZzaB+INpD/zR95IUbLTmyGK5jn7U+SVktjir9W6q/NYUDqLjSxx9m+Sm+qjD1xreO2iM9
5fqqrrcVtjnUwvomQmdpulp86wyHYGcsmKEtR/tKPnFAOvPJ4m0vKE8ROtP0LguHct4RQWbgVlZv
3fgM15Pu+QBLZhebm4f4XrXW2VW/0RhxcnE9oF5I2zXx1pbiYlon4wpRATl5fDW47ZmezLNHDDcK
3WpblhvC8hhL83wmWMkQ6peunnmI6q3OjWCO0q5//5bjbZusiFravk1eusiRWQdGk4MeuWV+UJ7N
+5rGBuzUpT2NTKCQbmIhuIQFQAEy0Z36xMdX8VlVV4IAf4hRgl2bvkhxwxiKL0B0dW2VsSx8qalk
CQlTz7w4xtdDdAvY1h8kP5j2OralepWy/zF89gLklHgTz89odyOu3CeSASNCK+HseJPpdSuL9CBj
s6jnYj9KcHFvw/hkQmBs251lPsMHm1kdvvS7ZItc66WCw3NpK2/B6p++5nDR5tXjP+OFZJFCWCWA
ZVisvsJDQ9GzgLf66VngsHphannD+xMcBDhoE4kNJINwX7q4pomXA6kxIgTP9tKX9oQ5jzGg0wxv
sXCk4P1h6E+4PEWLC0KCA9HvDkG7IyGOReNaPD6XL/kHzAbpV2+jKK4/yLA5Yi9MYx9kDjdSTZsK
BvLuEJGXhZs1UDQSXYot2SRecNRJNUFV7SBeiORb8Ymh41Aw7oJoNF7AWVhO3/s9Pxpmo8U+OLS5
l8HKpKinbWOBdxP1BzuH+LW+euHHQsCfWL2gSYKwyovPpRglq8vwqdxohEOfu/HSYJaiYqqcGcKH
dUaPrtpD6JrRaSkefIWN6UUruvFNceCVP+hXU8TkRTMp2pki2WWJcXulDl8TRbRsPgXD88PLyHce
ElLqZSu2nLvuFW5x/xj0dryRDXfu7+D7uJab7yg9iyy6i4c3WRlvabGrPq0v+aV8o0AkB7LDYSZ6
Fe5EDxE2G9IZ3i6yaPaN1wUurLyTME6izyLBJcD/7TXc2ocJORTz6M9e4xO4NcksCQJwClm8oZv0
prCytbN3nuXfZvgP9s3ftaJ/1Y5+ltXcxGHU/ekf/wNYDr/+EZDzm9r094/4j9V3efyVf7d//kP/
wNj5/wqqY/yv3q79d/Gr6f7ZNoMP+93SZYLVwdIl6g90jo5m/3eqJRJeGd4OG4qHogMBxt8tXToL
C6xWlmaK4gNd+ftO4xFypqqko8G11MkY+5eSzNi//nmloYiKIer8JSiQLeXx/f5RBaIGWTMawcIe
XfmRGdgEL52mnLJAfp2CdKvCsKWZnYJVaJJhGHRnvRT3fS5fhTAhrsUCcsCMra4dssDWGcRGaaSX
7wV3Eb8TDbxu/NxjjSirzi7GmSjXDeJTr2gv5WBwNCHCUrcGcljsNpsCJR3Jf+uS1ekjAkydRy9e
cKTAZYThHbGeAE0ho+xq24IYda5+qPoE2bIEovfQ76hevUIMn9Ne5eYDqDOOkIsJpcFX0HNfqWl2
aEbdDgKUKI1waYz+0srqVzOxbuzo3Mb8ezGKpxmyiKUyyJWpoTK8OUO91iuIzpb5UgnsHWCSNDRM
KB2KdrJDcXQrmq0UJCRvBFIpodfNxJ2VHIRFtB/Li2ztZQETKu+MgOs7veQVdL42sg3VQWppsQRo
qPuq0E8TUlQ1LzVvdbMPqgn9MPJFmRTjhAvjJTXfRLLGBhUnixA8IgnC9aC99tJ4LScQlWP1Misv
AtGHucy+eqLcxv2jCvU5Z+dbLsK6T2XHFFd9tovVlcoqQT+Hw7WGEmdUQK11LN/jcy6hDxljr5x0
pyLLwqp1mGVBfXwUGoVeIR8V9kES3YFFrFSj/E/2zmNHduzM1q/SuHMW6M3gTiIY3mdERpoJkZbe
c9O9Ww/ve92PR1J5CSigB91CowShVDqZlSaCe//rX+tbcyfk2M2DdQkrPtBImPtilnjUaVhYBOlW
yZBEBzbpQQ2trgKugGGAMqCdhCKTMegVLVkO7QFjwUytn3O+O51ZsUCqgx4eJvYmmHo4aOvgfjTF
MJS+X3hqvNEnnLKXnjOZ27IzEY+dVap/d5G573vWSn6wq8rqqqv90oRdrWIZLHCFqPWTASlyVNbD
cC5QEhqfy8AoL0TiYHYvMUFBK/TjhW3Cy3vVAwit1Xak9je03EgiIosRFepYg5LqRFBb+4jFGzcE
xO8axo6NTbdMBLriu4zcJSh5jR2D6C9lVClXZEVcfM4QFcWx40ITm9lJNhV2zw1aP356mZk+9sHs
pdzYUmiygnNM4fUVQW8y2NRYrPhrvB16dEmKd4yJL4Z/99jNiOaqMoSKwXCdgbsrYkTRV3S46ujR
3NEqa1OW68rYjuNr2+YszZ4symacc8CkqeBYtWatmR0sBeeRFTCSGu2+su5x/ZSor2ORn7UyP+q4
Y6MxeaI+zDWqY69x/fCTrZYAY1MaxBlAdp2xzc3XXiEZXxOugx+ZImAN9kdfUWxTvNghf8jEWJB6
x/89jH5s1u1/6Uj8f//5lvxp19P0YT8fRvgKFbIhnDoET4xf11vgBsQGKCv4iP/2//xyGFGtQTaF
A0KmdOJX+/XJkUgZBZ+O6hZT+2vtFpr2R0ciFGe8kpx8dErJ8u8cibXaCiNyyIwGksci7eTNZTuh
xbjjwVkt1IxnkDXAsFfJoHr6FM6Fbx9Yzs3PxVMO2xjbMnYedg/m9KJf6NVVIMVwJVfrYNlw8yoh
6PeQ9FP2SCQmF1Vd7QetwVaonDLQUChAIRx+e2BVELE25l3nKA3IxU8Dav/kHVciNtKW/DBVWFpx
DHVqoAFUx/nLwhb6f0sOrrba56ntTBf5apTGpVdDMlOBe+L20vR8rQXtvCO9NVV1WnK5NHhEGJ69
8HKdN22wx+iwlz2JEkcB8PGIc3/XBr4bED0TGLtE8Cx6HSWJrQuOa63IXjW8UWZy1+r2kg1Y6cGQ
9dFDljJCdE9BQ2xtOIQaCks9uiP9QNKgHmtFLFTltUlOHUT/opSWdoLOza08ts2j5A2vYSJvVInm
alvbjAmgIqbPMbcPWuyf5eq9Ex2a6VObFaupJ1TR75UoAIt2Bwt4lD5WPJ3YCvGDicH423W6deC5
C3o1Pc0D7PvJuQoSo6HBCYKXfJdBilioF0PywXVl2REwTzA9efZzhW2SX53bULSR4ygnpLHUURlD
HWAp7DuLeEiVD9QGciqbrzo0aqk7WwYnOgjLJH6WIR6RIXYrdu2pFCAIHzNeDtT2rDpd2cvx4I7U
Daqd4saKwUmXvHs4hzLj1eMiYujOysbNIINdKr5T0D3CJq9XQF/l2KROYx5rwUfDdk3JSI3wBOym
eKwdwcnydjkZBBxea0olW6idiUwHKsqqFOAwzwZ+2XSLI9FVzjUirEFCqlUwsqHkoGJk3bKlHUyS
WeCA2HTyN4nOCmuABVp+OSbXqA50LqGstv4oYsDTzVbId9qM5kraz+qq46vr3b5VVuFYLKTgq5c4
u8ePuMiXPRmpEZlYqr5KTulB70m5ThS86llLKlyhhEAYXsp19x6gPLeAc5lTyT9C+n6QbZAeZrhL
y9uoXRMPG0vR7D2zWvfgFscYdT/4sMSrqsHoTj8kJKTyLkbuaT2OCO3DkpG2HP9khOJBo5Nintre
u2JJqxa1FdSwVUFoK3aOTi7BQkvO1M+MW+q+8xwo5JECV5SFbKd3bJPyzRhWG9EmjxIQMA2iWJOr
29qhALuHiQNQlJhrxaUkZxMX1dk2rL3VkN1ojC/SXYGC2wa3xio4XJ1DgnW1t/c+NyjZbEhUBqxC
c3fEAjlWvMWBEsYQ6np1V1I6FUxWEsN/9pDO+lB68IQ0r0zIRUKOoeDRKFuFa0HnSkhSyAYWazH6
4lqrR99NI3PbcDn764ffv1khwd9JpTajyT/3lV2/2uzPW6Wnj/v5+NNVfFsOFH8VluiUn/55FpPx
wdNaCNhC43DkaPrl+JOBakDlUFVtOuN+NYsZP/0w+Nu46A1il9pfmsWYuf4wiyk6bQbkMAlbYgT9
3SwW1oXQKm6d5EeclSrwKODzQSoL2e60AUsQqs768Cahhk7GbYvDgttgfZBxhXXiaGBEHnwUiFxd
Sx7vAvPYA/PKtZlpAyjyrfziQOgqccv2gFNpnpv1hjkfFbEsYuH6IZwv/pkFepCkJG5WHaEfhI2A
aR3byToMtG8m0xMu1I2ZQnCCJ26SdcuUg8ZyUQ3EKkGaHSMgWVNz8asaUqVD7C4IX/EU6Wa86PGI
jLEFjTHnvcPfG/m8dwB6efFIJzVWmkS72gncA/9FBX+tekelvsoQm1qEVMprtp4foTQ/lmO60hPE
GLHL+BBRUFs0CBzyykHtMHlNdYh1OdK4RxZbLxdp/TX23iVASpFwmhe5htgqPyW41ibbfz40bsFP
Ga1Ls7+aotrEtB51cKm0ByVm4YBlr+Fo0qYktUbKT/UWfR+i8EPi8NptTD+q2quXIcv2MlZRSQ03
XOifnQodrcFV4lNxZDIi1iEhRbpby/rZ4dS3MQGMZr1KeFx0MMVQs7houYYXk1Iq9irO6arNlmPK
A99/cZC/dR1THouGXGb9O1r7ysTt2loEQ5WDnCKJcd8QhMtwMmJr1ub+aLu9GmDLi3DZZrxkHIYC
FdN3SBQJexIduZRfLs2ALTcUI9pbwYMz4/rhN+FOxgpvx3y88dRhm/gyVcA2R+5zXFDXMMK6Mlmi
lutcCdbViJWpGoiZlW6HRmkE7ckgqt8gikN4OcvJm5Nn+wxFz1Fe4vwlhSziAMywV3qQ0Gr+0VSs
n9N0VcPr6MXEFnDcznkmS0kT4RQVLhdD7Sx6R9uV8Ueaem5ZfzQ6KS70vcoCv4LBTlcGeISsYP33
0mYtpygAr+JVEQ7noA+PYb9W1IwdY7qMpBo/E3e6BtewRAulybuiHzHHOc1G7aMnL3kBD7FQ0YtD
UBhm6r2qyiZFqWyo3Y6lbwclmmZ0plz5UCnDOke59rEk2i2Hd+77NyFHblH5S40/X1ChNo3HNUa0
knyNCLkippStdfXEnpnLKs2eEhcBKtliFtEGFW2WVt7U2HsB+8FlA/6H3XV8l+VlYNWmjUude02s
s5Aj7WJP5W8ty9jYvOvDu0Uz3KBHZ6mstxa9N2lzZ8CW6cLRmmHZVhx3dOSoQ/BQ05kjWIM1dct7
GvQbKxSbe3KFMp7dDBPVb6unb1b3HcJsjICTtzkehY47oIElrpvLtPa0/pmqH2x8Yt3KqywRu4SG
H42mnzFAOW65jokUZTXdxDQClcOu1YNL03h7a4K7Q58xvOqQ2pRGqOZOwDioSayUlAxZlA2Vdr0K
KR9qJILkaBPAbZmtqScyEMmN8V0NHjRi5h5fjzlVGaX9mqjo2VPwgFN1VGhw0mzc3lQgxRm1nGP/
oY7Jm0iQkgb0LOFtYmC5PEUIKh5pMyNGwhUqWSVN+mpJMlcU2A7xSyPSTVNBiw2j16rUVgRn7CAG
J5zviMmnxGxVXt8plIrqUOriMQU2T4hiJYH46+z2TrWDlcRbFdNKpDxnGOFltBED+L8jICm1bCoN
2jyMeCXxItAQuXMPc5IfAmjD8aNtS/2q9eJuFGRvEl7+rTz3h3neHNsa3lFAD4hZ32y935V6cm0Z
H1qClLFP6TdpHKUwlzKUNM+Qzkw163Cqo+arq1gny9ygpEC50mQ/+9FDL1jE2lb1IjqMUS3JAFV9
N4AaOzHsQC3b9MjWlWJAiQ5PpYKNsyKdznA5syL5SdUCfL0EbtrkUAzPnhdAn+PJ2U5FN+FRLsq5
hWVQ4Zmk5HxH1pI6aYWIppmPawNXjqnMtKa8cuTOCppPPfytCgGZ1BkhO737BUp98SksMav8fj1B
VRTIMI70LTL9hV/Ck8lzNRfJfXBeEnJWuQbUjoY4flxN+14IDhbxnWDYyD18G2JNPoTK1HMD2arC
ryBb4Nr6TcEtnfPuINeg7bABEYqaiyH+4hj08K5UWA68DO+eh4uxTnYBtNXYWBQa6yhtr2jHvtdc
8qb8jvn9GnvJpOMif1OmFQf7Kmns52mBfRxOUtd9F15DeTn2UIjifDVFeIm6R6VK91TY7R0W6RWN
qU6wrmuDdVm3Ta3qKbCzNenmbRZyrKsGFTwjt9ZaY0gr3caTT7oVupQNb42Rx0451cizyKfoG/u0
b1EXptPH4X+Lnoe29CWRcpOT8o5UNJcw6jUBExkVcOTTAuq5kJQ4TrWtMjzHpliOqrXUwgbfM2KT
ceLCwJRSM/XV2xarkNccQyxrqVDmQ0GlgFiH1dWqEKViTPO2tG5YsgSGupRJZ+sSR54DT4lEoc8U
U5v/m7UAt48qY3OD/ed34mPevv3H6kcJ15/sKKaP/TlxwTqBxIXBdRbiiAzn4+/3Ysj/sm0qjknt
pq78yGL8ci9WZFvWLd3+WxoVtabORRP83/+jGz/ZGnkLh/4w2VYRjf5K7oIe1d/fi7msoz8R+5i+
Bu7Iv91RUBif5M7Ullcn4dqye2rluRCPzY5XamdjVB4AYSibTHvQrJ1a7WKcBQDBGKnh/dhslZ3y
qwAqMXSUAzT2oRQnEyciFRtq3CwUonkMAEu9wNvioOlCN6N0nP1ye0vILDRwPJ1404t4UY9PhgR3
uMPrqd0TATE8/wJZ4gL/bOyvjKRBGpgsckPc5vnMGr/T0AYN9my276PdLgwkm5RFZR9ebTJW2WfC
OBmM4anTDTq/CIKmJ8WpFqmdngvlAKWMW3KwcmLrYHPMKBnP67VUc54atN+lrmwFi6E/a1zCVQwh
wIe2ekCAFlWIdGCHVqzIN8GyxBbk6e1yqXWICtbNgowuIKX3xZWIqdtrsWsALopkYlXNenJcGvJ3
pZRzrdjYwibkfrE9dsgCO9DQ3mRaPUPONRhd4UNVhrcqyeaDMro0sa3LBhBGPCJVS+mm9oFOqUgO
nBzjoM9pciczcfKY/uOoOyeOt1AGGqkym8c16Eut2Nkc2lODqeYJYiVcaEcL6pi37kKWnn51UXla
FbE004OXXr37tMRU+DAHtiRq8lWDU+jtt0i6NT5NnzU3L2ipklUHQF2oFa/uQk52kQ9LX63VB8+n
b2ds+NE55BJMVLSZoiVUOXu4TDujyVedHOOUlizp0aZA8ZRTULFIx1L7RKr353mahFsrbxZju1VG
nGw0/DgaseZwHjbpMo+5qQwrGjGXjaye7IqvoGFXpE9m3KG+FnnEFd++RHr4XJOxo+lxVagKTiud
bURirEe1co1+6gfL7qmvhqvIfAS04Bo+g1JSorlMruTeLcloq/bAqeG4+WCCvsF3DjFLAU1WaZSr
xR57MvZwQsdtUyaHqNzmykseBbSmCdRJB09dD81LLdMVtaJzpUFvleAjQKGZknXKWUm0/VhOLTDf
EWkFfpkkmL9LI8BT+AQKDQYKi/EYxuqEiCnCIoD292qD/ZccA4NTRL1RVO3UDho2d67HKmYNY6nN
ugdrmmhwMpL8GIC7azvMqNwqYdjprWsZh0S1WNlH0V1E3w0xRQOfX8gNoIS9FYz9vnDEw1gjuo3w
HXNdXtUG3UHjXNKJvbQvU2O4T60H7szJjRgnx47TsrBfIeH5qb0cGvxRNIAUqTMzcuBjpDZsQZpH
w3E0nk25nYfwVpsRThmf3AxQ9hTpK7ZY1WgR76cyRJdthUqgineMLNXkHzyHVPmH7E8bviEMlmNl
07FkP6pJSHdegt7aE/MUTwpv4CzEacirASrLmdsVXsJ027LRtLISi4xePg0+2Vwwm8RG9OTCaLwM
q/oMt0llbh3eoiA8jzBsvCF/NWyQyYYFqwf25VidVMNmfxXug3z4tILwpQym4wKTfMhGVMEaDXMz
C9OVEXlLx6np28P81RpYqrFH5yDvkuLciem6aomvPGhf9EhbW0HEwwrTt3It4NQaFe15ptlsPFuT
Kawi5lRdO++IVI0LiciVQSzIKZdNnp/1iHlFycmpyEylmEE7Yhw+bx5PHEYp+PZGf8k6HLWjJ61V
L0LzU8DnU4pwXwTyJsf+AviXpws6iD0bfKZuB4ILmCGJi+3AiyDrw2WPKYtTba8P6q7wYfRGU/oh
7xH9VNfC0jm254LgSYX1SDHHJTsHLsXyUvV06NOQA5szIwKg0t465OUlIx8lMAsJsgaF2YIAePXD
YqWG8IjpRlOOtNOppb4I+GaioYYm18x1YmEdbM2x8PZNTjQfxy49xVJmLxjABwJ1Cs9ovge7p1Os
3wfIuX2wBj3AG1kBw2PvVbnjnYdHVsXIWYS4Xe+98lpxUpjGexjmMz/l8MLanIRU3JZfHoOZU9I8
YcVzy89xJ8orv674fNpiIB2v2zwk6Bfg6DBMvhMyAHxErCurPmweWtHPFTDdjUIah+1jn61GQoih
RZOOAhOqeUD1jWNs03m+zlqEgkHzZmiY+myUCUBYjHe8q7i3x/XZ6hqKeOr40/N5enu2cfGbcoux
YOJj+c9/XfH89/KeEDRlz6aziHMch6yp/q+vebe397z69QXvTz/+Zwl0AroRrgU5x/1M+SVcq//k
cKU0WA7axG65B/5aAkUWNUGVEHu1fmCEf77qsQIkdMv9iOvedD/8SxFbRTb/ELH97XfuTBrpr1qe
fEkqI4ZU5LD54RTuNFBW2Piexg88p9EK7692qhdYhpkpCL0aJ+/C+xsEl4Ajyp1gTjiHmhr/QcbU
jrf2kuzllXLWNvXaOrsM9KtoRUxyK7YcvZfwPmwpft9EG7FANlvYq9YFW7aoF5VL4ggX4RqTRFpu
jYW3jt/Hs3JWj/hC+IvyKWlNeccEpQNXt6WuZg/xFQBS86YSNnzxaeVRFjJWOHoRXDKypbdr8z3P
gW6fY4WGj7yTSii0rk8kq8cJ0wJaqWhYQAhlMTiMG39Kq/rcKZv3yH4XxafBt17eY//ZLjDi7Mxt
sTlEZ3EvxNZeHXo3giVuv4eimVWqy5hagNYD8DiF4qVjuFao/QCZ90GMNzM3OTNeWJ4NiY0o1NaT
CkNyKukx7/bWJNd1OrxKRD6I3Hj1Pc+vUfnc54cq2+vBSY2eUTfl/iVxc+JhFjtDuiBwguB6OfWz
Tfqod5fxXdI3rKG09OIkt86gT2vu4T0myWGGnwTCZtJUo+KGr46+ZnJlZm/8fZFv0m6TD6vqmpH5
BTxVu92r+pZQqKO5HK4jvA8MIIBXmVezBdQLz1gSnBbYOrbYz4F+vareJ4XSBKlalMQNmvYSHlt3
5F5+8qtjK61gqHS8MHAH35ZTNW6HgXR05W69gfnpR096jHRy6L7Ege4sNHPDJW/gXCJmDdZ25jMy
mYkDDwQa2nbxYTBOkHEj30jD4rqiIjVY8A9S3ODjyWseaNkg2uxhGp8Z+/QVyrQNyZYUnuUu0S/7
EUcij3YAi5shpsNpZa9ARSEyEJJzjugBRMRgI3P3mfW7nPRGtFUawGBuQ9tS5bKeG+WlZOyFecNe
v1bfsQaRNiN2CxXsmH2SquWHFe3KmxQBi5v1Dndc7JNUnc+TYOkhQM8yoqYqd1hQJ+iB4pC3wIXZ
cG4GDdopw/qhvDT9+3mEEmGfou41Wob2G8YXRbqlA0lm8Bo4wauSFeTCki4W/V/7tthk1SJ4Lkfy
iGBN5I3zZhsELk5DfujUo5yu6Z2lPzlkeANW/RE7O5RYLuJR/Q0BjrXFZCCnLWapudqeoMEmprrN
WpvDqapOrN/s+ymis42WA2517vTWTLJZebG/sZ7nDycmE9gQ4i5MQsozdTMiNBHCIoOwJH1jzzmT
FxzFcE+Vnf15Ayv0wu9J+kCPS/11/hUPq/DLpuSQ7cSsN1/4kWCRMacQ5zlJF9Gd2qS+fiA+hMGZ
sqGzgVuaoYdEJrn6CP8ZMjv0iFn6aN54SeQd49NBgsC6AIXxVJJduuE26J8LmXArngHs6rO+2jfp
jj+d7GKUbaIWeMfAHIGiIMY7Gx/kT1R4ikTBSQJLWacuqZHttj846FhMDPN02R+yLfcGhJVkYd7k
s45X9RMRmbVkfWTz0F8E/t9+8UUxMjTAF9wO9l6/Khf5g0iU9UpDxjInyP5cn8bHbBvM0g/rzkpV
tbcBnnTyGupey7915EleGwRqz5ZJvwj1J48Z+42t+UTBxCQ2voMefAU3jHGVCjnksV3sbWucwsO+
ec6vVT4P2Zn2s/BF+R7vmKEyBncd24CLeFusZFje5j544pdHrrrkypnODs6Mu/DCeSPBEzZuM0z/
IStDupb2mDkVvPylUQ2Dk2OZrPOXLF3rzYbbDtll/jur5pK5dMxlCztFLL86jFYY5SuyJN6yGoga
L8h182/G9U7C9Ya+J8AgEOuND7G8g9bS0qCLwqXPrOR55Co0G++0W7CIQBDm/kTYASVrrjLlHSJn
n9OOQTENmIHq2E1OiIVpH8b+nV+DivkdrCCDpnI+EhZzhjWr747rLuGIN5WVSjGnBXhaFWjG1tCX
Ab1CKcUQ4xu1UvxMcMLUGzpRXb6vnriGsbCKXVEe6+hBVjhzyAM9s9V/Y/GkctukHpj8WOja5U67
jdXyW34Ids4UZAjn6QsZ1uHW7Io7CThab2Hf6dO3JD/kT/UGO/VSPolqgSdsNj5ac3lDwOqtSlzO
Rm0+2G/5s79RKClUqbodluZ4nmL2G40fS3Xg4x+YsMbVsFQsl1YsidA0noq5TM53X+7Dc70pb9kb
DziCmwvpUtxJldysC7YM/4ZYbFSzlxeciCt6hMOz2OdL3ieH7RDM4FL6L2i10REs89LT9gJA1bDT
FukL1clKynT+6Awz+xmNG7imFW0oCWAWj9u5/xn7q8CZJxwrdDRl6MJzfU93INkZAhHOd5ATKCHv
MoWojBuzAvq4T20Rr88LhaoddI7m4BuPdnPFBZnDWCoeFHOuRJ92yy/n4BF9wl8XAVfiOZxs3ooH
kOmNAEP6Gb1eQ6qUpqae8Bqe2PrIrpdvZOs1Ma4UsHbOxRw+Y+lFAgcqXEN9QqwX3WsvFnd6D+Nl
nJ01Z1tgzDnF3pWLfGJQM0TVItXv1nsBxMlaUcRiKHtTZ9Mzz/oll5F1pZoMLluRb1Nz+xlwZymb
2UXsQFLJ82VyA1fRLUzIWfvxNK2a51cH6aqjdntv69uSwBCxGvZxKT9I3EHma0IegpYkc6S1Gy2A
u0t5leNtUz/X6i3rr6wtJeXJf9L0RUr30M62rzrlS3RMz9lXbuw5zVJzKqKChVeRyJ8WHrO0OIrm
PTVmn2zecLOL+V3Ntzwg8ZieL/oxbj9VYlZDDN1slTqXIiUEw+u4n4qm2U3OWSlmJQmOZVQeppzb
BiaQlF0LQTT7GtvrvWDthvWDujXtXoezPH7UFfbVG7AeFhc2awPIfiAh/1auiXc8OCzMDv47wSAj
46tb4CfR9SUeIPWRKYqOagwiXA1kV7tpj6Tp/quGnP+G3vlp/qCphFECCzuNJIwV/0qmnn9VcUJD
SvZDrP7KQB5/pb+fZ/7w+f4+z+g/GVTBKg5IdB1KtfrreUbXwPBh24BviFL9G0vHD/YhkFdZ1SdJ
+RfpeipT4TM5jvUPt+PviNn/iqCtqn8cZ377hf9OulZbr7ZLDa+87XQkimusvfZSLSzc29BSImOd
ERAB27my8rVfoHZ6RGtAHpSCABRyG1aEc0djrOWB7QjJLUo1PqKdj6mpV94tcU/gqVTG0esfTf9z
snES1AOAoY33QnvLKxoR0o+yemg6dkqeB9L61Qlf/fKrxrCt4sEXMa6JKRGsviToSDQud+g/aaas
fBKEJs68Mt8pyUNa4+oA/uUXZ5XhazIyxJM7mw2dQ1SMbBaFXnMLl1mPRpcnEtUmzbkK7l71lWM9
H8gpOR/VWC0SUGSORusbpkoAZQVPSB03cwW4TAFglhFfDwNppRUy17R6Z1kP+UQMU0COgz8TEwfN
LqJT1xcPXk30FVCaAzDNFjrY6207cdQwN3BuAVajKyK2vCUi69azLSIy/IRt/9FUe44Z5JuBM7+G
vhzSWF9ZZ4owPs1Q21oddetlCJHyqIP21XlmJXq2yjwclMwHPRXcXYqOKZxHxXi2iIY7dn5MTWkv
IrEB17oIVRZ/knP1QgRmDTkFdkoyNOtOlJuEB6cNl2Lo+nWeBjtwScXABVaqVp2BAbHol/2EavKT
cxoKOiekjYejegQh0+BO7+qZJ9JVTmWYJRMpU2P4L/SGqv05sgZXEsZcsukfNNSNH/afXrOxw3XN
Y9UbHqIIbkqgBbeuJmIEScpKji1VHEGiLqxROkbKWwBt16Au2OLsjLqt6u9L9MS43tNXANPJYYNn
u5lc7Ef6t5wINIvkbRNH8LW+2Pg//Yhxj5RRFIC96PydTrhe1uiujLNFMpiEleh7ZG2aUhKb5vq+
oi28JtDkVOIZx5arORKGlurQedxLe6o7C8RlweamxiZE2/QyoE/PUL5bZhKDHvOwrTdC5nWA9e7f
+Jn7N5OcovAo++cLwWuSt18Zj9f/2MFUDT++fv2U/dVn+FkrmuBpiFA8xrGjTUa6n+1ymmHi1aaQ
SjUNReOx98taUEOx4sOw2FFWNS3z/rEW5NmKx85me4+aZE5s27/wbNX+2E6gqaqu4kC3LfaDfNrf
SkWO0DAlOWJqALQ2lSkt26Y6qlW4CxCnPeFvc9v8kpnUpQwPWvNcxt7Gzwb6nzBAh8EmNYLPMXxM
kEgsDvRIufothHtCwUMhNgMUcKUjtp9+A+lmaiK+Px4tBFU55Lm2SpnTfKIamb2qRAB7FQyiAErV
9PNGgEOKP6SChyeNvT2zFOAZ4xk5OuSdiTjhS0+NftCMdZctQnlXW88lvSmILKxKCsZt7RgTGS4q
LuDDVMUH4MJ7TFVwhMXnIG6Zd5Ebf5FC6JAQBxrx6dDGG07DHrb2rTSYZDBOrTrB2xixKUBk+a/5
59JQZun4mMdbLXuWveAQFNZqNPzlKNpFZoWLIarOAXc6Q8HPR2i2U9VzAPDUlFGC20Wc2w/CqpfZ
4G+V3nwbtVePZ7sFQD5rNThPAwXL5bKrLRo1mWywAUuY7xIv36nMHY0JrIheF2G+dz5dB2wQB7Xd
GxB2+9aVAh9WeMtRVDbL3CZWNurrFEdX7iPppPkyqdudRPOJlKJemB5xUZpS9Fvs8W/E0++YEeyd
flnQhtQww9YZ5Fb9q5Tt16RgxKR7dTgq/Wdd9vRWDqB+ZZz3+qLu8lviEGeP6IJIV3HwLqw3xXpu
ai6/xsj2NXbHgt8LIUrhLXQtdwunn1FQ4MYoa1n7mKirsv0auf/KCX4NAmaAPQUyf3GI4pONHpGj
2rM+xILpGszFpWjmLdMX/KhNpgarzD83bJ+LYZeNrRsYr2xhVVJJdnCp7FvODdjpyDtljx2jXN0k
q3DQtlWmrM1Uu0TG89gVWMzufTathuSFroK50VibIvMbATg0HFix/MkAqaeUgyVKTsFWR3eEeh2A
ZfixuuQa4EY4m/j3zy3hLxLd7fVbbak4V4pnP7+YNVhzh//ZtvskT3ZWmCNgbSr8SRkrZyXMj3Xa
3hRqram/mofKU24Bi6ZHPGzuWoJwCY3TyICaq82DWYbHwUmhkhaCmwGKTMwg8CnUhxQsU8e7hcKN
3TCoB0F/qG8654FXXGD0R0UMbsoGIx4F3syPNthX0ms0eOeEigBJqHtdAFqk7WdWszuVpcJVLJQf
GjokxDC2SuGQPHoqgP1GcoO8WdbVux4AdKBOqkKl0c2ll0OH9u1j3J0HFt1lBoU+M5YtQUfVqqnj
GhZDpiy0SWLjHOsS7eDgxhudcR0gEpbjl4odl3qzAnYjqOlVxi9UcegEb2v7/b/qiCK5+z8yd/tj
d4FrhOPFwQmicQL9qxPNzd+rLxid0W+Osj/9JD8PDDaHhsyWQ6ZC50e09u+Hmv6TqTExOJZOTJaQ
FIaWfxxqGFrwsmDKxp39N0PLz4ea8ROHj0HljjGNOn9xAaKa06H1G8Soxhblt9/9r/cfxliUYRqp
4VzuRhA4IEyUEAyI5+WPvkyXsDcSFZcvJPHINqF7j/bSqsdLPHrAExSOhOEr8HVj7Zlht2U7nhdn
ji63iZF1dXNRje/Tlb1HjxpJx6bVI7kpMS10sXSGhA1767GsvjVR4ind+ipdtgXJIpMHULmz7GDW
yGel2IhOnReNDUijnSlt+m0mxwDVMwmOcpQvGgi8nqDsrHVH/TnQuD5yMrYsCFsSSQNR2TKK+oVI
8cZoziVzUDBxD4YFcSP2Az4OCAPIVllD89QvZnSvABP1xmPqs9+15XnZs+DuMHSrrpNzRPpUfPuu
sIE2e0hMPnvleOXwMcr4mSESaEO5DfMBbl+v+pgk+qtAvUvFy6jvDftQabQVVgrMY1YdOb7AYSFA
qWbpo0pf2oT0FlKBvziDHCcWrYbuFL93uOipZQi1TR98aBwTOn+O/jSqyUOC++nSRL3vnehgtM6O
Egs9HVZBG38MWb9pxvDQDjSke8YmYSSJ5OJhwB3jowLXr2nBzz6l4oKwFKMvMd+nUYv2VVFsEqdD
Q+RkLOxdn+rXLjyXQ7r0bB+aw1PsPwZNBMT0OfUvPltFzo91XNxNvgvbiUnDkFlJSL98hL0PIvvo
mbQ7m/yQZXbKSop1Z3rU3YxQcYtgVdeUHYLNznuQmm+y6Nyab11i/DCsHSPrg2EWRwfmUzcwjKob
p9pXLZXH6GVa6J/E4NxSZ6vbAREchgfH7Y1r22tUdBQkgE4FsEA5TnAaq0vTrm4MVQcFsiFFk1cz
xKAz0IYBwI6XZwrDAJlNt2LXH7TXrPde05qsLn4EzWMT4sXQvpK111CSMoI4GD7C3P8aK/NomkE4
89vhTrfeuoItW8b/n7szy3EePbP0VnoDNDgPtyRFiZqlUIw3RIyc51lr6EV076VrX/0wbadzqDJg
oC4KRiaMTKRDv0Ii+b3DOc+pbVNFDVXLDJklVvmqgUY1LNNVRdOBymPxREEWkbJDkMYb3dgODaoc
NfPV+7itZYxtrQplznrIoiuXvtMG0kprrM2swG2H0qgo/Y80tV+yhFCHBuylyOKPSceGFURIc4QO
PEgczuexPKbyh2m9tjUANbXjW8HuXwHzHs//XYfE/8zZkQz+GSMquYQMbugh/tnzH7kKA6P3/zW8
t8KZY+C9+ONB8OdX+/UgYFxjYsjXRYX/k/oP0aP6FxEHrLRYZBFDyr/lTC+O1yVX7T81w4qKDkHB
kBSd+Zf6L3U3ywjq9+fAn9/3b88BZRBHBS9CRHMzHQQgVEYZbyeLWTScqDkhe1yBb09/MtZ7lUp2
QOolENnexTX78vykk2x7z9g4x6sI9VxevOUT0pXeOKmCsmoUIDYgd4SBZ3hzMoNxPVjME0KABzHQ
1ZYfxqpTG8Q2jK959Voi4h0QQpbmfKKdAk/81wHn7wAivw2vVMVlFPaHkw9jK3pSQ5a0RaTw+3au
MgVVVlKBxWzfMd3w+uirRkCXdvphnGmOOnqoXietCvCbQhIa1XxonNHts8ZRGa+TrYSlnfcYCfOF
CsCplJF1p+V2avqqNbEfjkuOhWKL1NlGDjUuVI+SxDRBB+wnGmRtmJHq6720CdphE40GiiYyw/hQ
4VWMQ3oUdPIZJMBL/XgsMUwgavFJkQPZTcYsKwpxQtwnaFtlRoVIPEVUKq7cfUgmosXB6/AeZf1E
HAPeWyVaT7N6jWdhWzNrU/KYX2zbSYSe9asKRoWArLXTSFZGcq98GeFuXEbtY+cVrQmA4pDVI5vT
xglB4yjtRyVCKS3rg2DpdCjhaiaqU4UsWegfE8o0jR3SiKHMUkjdRB2lzWR1nJd8Y5WobyV56QtS
PKTvEaOphQ5QEQF0Zn4vf1vRyYIXpepnrniGTwLKh4CTD41SvNJoETs0nFVl+pr6aekAIWEqKsG6
EsJXYsYdw/icEOzqxiIlOuqEqGQBSTFAiEitdks9gKFED628yRgtUCSqxwHlYCl0TpSemvyEm1cm
MC2wZG/SbxWUhVgkI/QcdqNtFckuhCkhyNWxiNWNmXwYWBl0WpnGPM/BV1kLlwFaelCRUZN7rQD/
T3lVYmFf3Qv2aU9CcrkX8WZKt0O0bfWPbm790bS2ipl6siWu9A7uNM3/VPHFx29KszOIBFbY9+WF
celmNg8Qw/Qm3YTE/2qi5ddcf4vNocQ8k4xfs4B3FS55qEX4ZwDDcvBi09nMUcw68ohZxRkx+aV1
u2kERKutcNUbzS6CcCXnxXq0vhQ9fS7FGjeIgvEcCHOQdah9y9SrTcuX5uFFSp97kLXKmK91ji+c
7F2pfTQmAsogcFRNcA0FAWYAQZIBg0AZw2hIBV3Z22SVXVUac8IdHC17qbtilbM3Ecddk95y4yki
ziYP2EcywA4z7amYC2QFn2k+XCxpWzbF7l5lBzlLqDuZVaP1GLuHO8nxI76vTJiu8qC4eSWgJ8SE
KKkMDhA7TPFqVI33oL9fFJF9l6S4tXhuKZLyJUbS0j/u1vwZzg9RIoGSnndLlIeIVS0OTbrF4lhY
A3Sq3h1yyxfRKwQ4oVLzS5jLb0PQHktxCZBoN3UTbqq6PdNlr0YL+Qj7GlkanIZovwJ9ntiB5Z93
CGrtZjoM3QIaGR0JS1W0VDQ8iXJ98kuF3WrZ+QkD39BgJ6kzGi+rVa0ThAS3uWMpKFhw51CWGjmP
l5xOT2ZrOs0wmHFHjQXfF99ZChsEB/J2QLqS4MyWKct1KmVFS7atYCLohQuLotFCYY7Dxutm9J3d
sS9T5JqFN8j6dpbHC0ktHwWE8BbXdxwEx0TvdjJ2M816V9PGDhaqXlW5uvSeomUkG9FJsYcWPEfG
fEZVDcIgQr4wfIbZo0LhF1sD1dOxjGHU3hVQmohTW3KY2zY+D2KNUgZ23WL+J5bsHl90viLiFVdx
8GqEqFulvRlUXEzgmY3xVSLeXYo+UTnKjDZGw0wo+RvAoYyWQDMKSOhHbjFhJwkURxrs2ZEOPoEt
bEgobg0Oo4uIj9PCSPRvXwRphrb4irFmMJr9Z0XQ7r14z347yqX/pXz4w8//rewhXcNgJWbJjGH/
Wqb8fair/IVDdxH6kS0rSktn+vf2l6rHwG8C5IMpq6Upv9mXYYHmB/BmLPG1xGxY/9JMV6G4+30R
8Of3/duyB5e1aUURrIy7EeZIIbQarF79bC5aaEwS6xxxdIBIWkEsrSGaLhFPow9f3aXnOHoR79ws
9184POkqDcMd3U+hkEgh0A1i7mBOy5MliYWVWE+No3eg6BWNlhRWCRLdOwM8HSVe1sc/GjrvbhGT
o/ueed5o6MAZMyWownHe2RYqcRW1eLloGgIeaqjIS0QlPAxK821AYa4F+dHAC1pgD+uy17BvTgGq
dHH2Cl52Rqs+L6J14iOv4aJiX9TsqNpVU4ZpLDhd8iPEyVO6iN+XKCC08E0lxW7CEhEORrMq0ctX
suZKEPF0dPSCHIksu+TH4L5Q/JSWrGdhGwZMlBsj2g+CQnxb95Cp4l7OFbtt74fIvElw+CMSAFK9
9OV7bmdDSPkS72YaMD1HiVGbpINEPP3LlWow1jVAY3X5SZVRT+X7KkcTAvO542NYPBJIL2FVOPok
eneNgIUx2YRWv63bbJ2zE9JFY4e7EMftSPhGg4yPiDYiJ34Wo0MJW1YzxnOCjJqD11bKak3IGFyF
wEn6yA2D7jaT8i0uxkGYmCPbf/1+vSe3ukKLgUUPBbO0kUgrqMaNOCt8f5jXkcxhTkNyCex16r0m
LjiBsVVn6qkvYOKV1DC1UXptYJxxjNuyhCBMKVaRPG6txvSXsS4zI/u+4EOa+BYlM6ePRKcr1NGL
XMRbGYsww0FWfE6AErJjWmJgmum7/BCRjj6M7UoLjb2ekPJiNteesWCqfgnmURnZy/KZ84MpAIlW
LfkQGjTmiRPV2Tk2lcsUTxe5FdiWnazom8EWWj9zlQvlm4pPxgg74h87ildSGEZYF9Z9n7aozwKk
hC0T0kDfd4J4kdMab859zYnHL4/ATdpm7eTIA9NklU1tWBKJPL/OTXOk64ZwzZtoK5eEvS0JSRsD
hEDVwt/qwZdIia9XAM+XmPTucQQU1isEimOYmRj1CxMQgbTdVcU5Lln06bdY0zDfDhddH9yYSD+l
hw9SdxtV6fcNcMqk0HY5d9CAQtPsJXdIkLE3DJDo1pmEeXfpSdHRydbhjq8HRRMerkohCn10R1ae
cfUi6mib0pBLenR0BWYlYtumib6k5tjF4nnKrHcKqJXIlrtkvM6buRJW2jO715Y6fyJxuAFmZ1qs
STo3IB85hq6Mmiu9V0TFDftInlxVhIWehqtOVdZJ+jRhjiDXlCQSSFig38UaiUyo+h2Wgh6kD5Sf
PjW39+aN+s1MvvPhMSULpySIh7XaOs6eeYJRYiPh0sMckgl0c9zIPdTbAVzWEBbvsBdWMd6OAo/H
fTF7zOodxWnv67hA/r0PRwUdOntEhcNKZX7/Tw9HJsT/yXD4jz//t8ORwCi2l3T+pmLxONN+t/Hk
2oFOJTIqYM3KwfWb01EXJcuUCYRCOCIzN/7HxpNJs4J3VZWWmfO/lscuieqfjsc//+a/PR6FoeLp
oqgUWzXmalt6MdPt+FN374UEMJpYKR6Zlf2kY8/PN3H9MFkhKoTrIBPls1ENUDZcRV4JHDsg6o1r
j2GqhHHaHndMaEsYrth60JiqT7U9+IbH/Jg+aaX44hNnldIdK/R31WNxi2inJlotV9Z2g9euyp/x
Wq/RrrAQM+0b5kvmyZrnSgPH47qujuYh49HpUekRSgzcgKQLYB5oB9FsM2imRXgIsnWEfBF6tdXX
kBH5x1jz722Nsw8Ho9dupuCbNh/NBDorEn5QawkeFK+CrBvTl/vHCS46wlhUEglarHImuM9J8evZ
HxWzD8h91hoWDwEW4Od+gFnnGwINqlfsk4rH4krrXjpAyPOtfpkrT9sQVspTHgrZRCIRAQxFjkVo
LyOoFR/D9AH4ZeEFFOuZ3T5ObnyYbtkDv6CbedMzaze9dG4vDCxQpK2sTyY5ALZQv3h45OpTsDPv
bgyV3dzCnc3o90J7wNW3rU+pm/qE5lhO9F5LO7DwyjXK7NE33K/09LzfCKNjbd8p/N3a8ji3I2aX
6GfJJ85tU2QA6zDWFcjVe7snK44UbzOkoGzHj/vkLi0+E4i92J+7w8guGiEvqQ13JNW+NMFaIzOR
YGpHvcLPVJ/V3kOsuVGvi/+bJff3XK/RaADFkHC/jfYd9rp6GlHZTuuGqG0wvzjGx69745uaV5wj
CcHzNXzWUHobBIA5VvRIzLrdURvwAAVQ/IazKRdhftoESXfl671b17hnSTLoruETcdM88scVa0Jr
x3Ma2hV0ygoBd/Mop+eCmXu8TZ6Rs0f1KrxMqo+aNjwYR/5VQGnqpUfCy4PX6SF+hm9WbMf6AW8p
x8Mmg86Nuii4RhISlguim3YLbyRDn9u5dXKUjVVwa/j4+HhMJwt3kUEiGCKfrTRsknW/UySCOMEw
uLq5b/m4+YQS3+p2UupIx/X643QivWKbAk8uSNACt3LTJydecZfwBUfbt9L2kq95ehQwrD0HkKpf
A90pzsQ6eB0SBABYXz1EaSBha2buZsVe1tZsF3f/XrA/8DZCblbtE2pEa/S0Zwqz24GkLq843QlD
71YAQzn+g9mLcrfNro30rm3XZ2ybxCfCtoRfwFNkB0Zm7CjrbPTUPxb5CQByLvef0b3Lt155IoQt
hyPD/MQlQC6O35Z6jNpurbxkn4tdlijId5gVNM6j5hmf5WVCNWDt++KK6GKuN0B+Ot0tP8UH0heE
7/H8eT/q+7rf5L2vIpkInxZJj3Fr+xs5WNaMwc+RX+O16Y4wi7muzXNd7uPeaXo+e+IY9wf5pzP9
mDuWD0DeTToBY6Bijlp1iLptht/Ahe8AiZ4AttIDUpO4aCRIB8AO0o62TUJq6kkBbKGNaX0VkcMW
/FTMzicjQk3DSG1b0ynPvJzbfsr9gjpIfClQMU++96EMW3QUEthK7V1P1ohgneYZh0my1nGQrrR9
SjHMzx6ZHN73oNv40sarR5TYFgphsXtLr8E5dTAGkChmqacwOZrJiuQk41ydIpLMjA3wOvZ1+zgn
sWN6oSA5UHFRqK0SRFNcAeim223U3+5MtShNC09i1+LUT/y3E488HCQrhlL5tGr4JqhxPpi1YfbB
30GU+4gMhP2NjbiOZIxn3d4H0WIHPcfc/9ZDlxDegXd5G1qPdbjm8ddJbAFJsvOJt9rDCLRYFdn5
i/YDhwaGjfo54AnoHS46vDAfWe5iRhzxw44rPrEE4d4E06gLznV+rciZEN/rl/iWFIwVIPS8iCFD
lQILQ77p9UOCV7phZEj1uIH2UajYeqDE+QD2ZfVaovGqN8KbiOBnhT153JnkyJNhFF9hZGHloEND
/g2KkVCBcCOpB+Gwyu6n560+4FR3CGpvDk22zcTNqvZfpxXfbe7urQsIt+LYQEf3DfIsTHTNtjFt
M8Vjb48HQ1udhfFkYgMmnYsVZrPnbRQzWYe+jsa8P7CWNW/Jsyea7AwvoE14sA/2CpWwPzOl85P5
pCoO77HZAW1F5PwM7UTfFdt6PIZ7O8An7hH2wN/U3fvRQ2jIls+RdzLtgLdF1a9t5f24w8yQVrb0
SOQaD2yiXcYNfP+fKfgRsm2avE3ari5el/mhBdvQAiaoOuqmfYaPj4hbxIDB+vRgfjhImH3Ekc/Q
CNvC3vUbQGFQPJ7NclU/yM9Q2xHuw2bBeDriYWDm/JhtKfA5XwA7KiuDHo3gBI4k/TP2cp7LHLjH
Fi46EPnLOxY3jp/hwjFt/PQ4/TFs7eEvrrRLdiy/VK85mh94NtbCbIOVWSGpNwrgXhsFQgndt1MN
B61wcLG1Dwq2lGckRos6ZXEGiBtu2YsK62CNa7pxpgML4Ikv/Bmykr7YTZzhwHC6/mBl0qDoXmVv
6acVbiBSn0jhcGhNoMgfokeODKCdDoEd1bZ6IrH3Ge/sfDU5o8gSuRarfkNEzHn28RyC3PpMb9Wh
eOwf7t/LZXooQxfw7TevUG6Eh/AleWRk/da+kP8kbOp3yEA6Z3z4BZ7d3CQXOnneZL98EeqJT+Uh
OajXaNzcz0kJHcyuvkUinsiSOlSf8UNFPFTidrd8c98Vz+KXzJKQAAm7vSKhZ2YnnVqO7qtYkAnl
sfKuMG8Ma2Dwyxk9OsV39K2otvipPKavw9vW+sm2VWpTBTTbutqSm1ety8q3ZMa8TzplYC29G/F/
G4X3f+zWUdeRd6DxYB1osJ36r3WU//F/vvPquwPt8dR0ZfLx/ufh2x9e69fhG+D2xXcrqyIKSpU/
5R+gFQn5uiVL6tJ4KGy//t5fMGKjG1EMU9f/1kT82l8suhRdMqxFrYIMUvtXhm/8ccuK7XcrOKZv
zPc0QwWwyp7zD4rKGGTHXMUjzqWtVV5MC52jLe2sdJ8fS2OnUrATWstIp7jG5G+swwv+jODK6UNE
M1emuU6PE+OEJ8neBd9FsCFcKgUHDQtgdmUyXzbGM5Niu72cMpcAQJvT3TUTIElrOGxsOgl2/Jmq
R5cjmL9K+4BH3pmd5Iv5MwkygLSv/eEDi6prrawVQT66p4pPJDvp/Uay3LS4dsZFiU+ZutgY2cRF
+cvH6aD/pJvWfmN1xSs/kfIccZoO+74BPHHslGMvbwiuZjkfiCuwwYLsfJEd+cwDLX9uN/j57HnL
SuGY3YItdlwl85o9A+qFmE7iR+k9hJDwJpapS9ADORMWExn0haS/EraG4jI8iNquXbk1Bcuaodr9
fh630f7+mpgwWd0l01RdqY/6Nza1Fa6zW6E6M2vbVX1lpSIhVNuwvSEvtH/lFI6Ywj2hdm1d/95s
lE9eUL6UR2WXnXha7Bb+S+3jHJSOZzIlaRWp3vzAG49KsQ1vuj2jj1tTuWgKsD0388Nj5EsnZZMu
WYWBU0cHaW8oy+9RK374bOgba8foRBadAY+pC5/qiB/Vrxuv2MMCJ5MTTffqlyRTgCGp8NDc7m52
DrZJvFLsp7nwaTErxP083V9J0yanAucDs7LZjY8VivpHc3RjsKqpf5gCxrxsjmgWk7dBZRhkS+KO
lRU1dzTedJJEPtSKdYlrTH5qbCOupixET/ihPQCknZzgKhWLoVANFodVJO1Ymq2wUNqN/WUAgHVZ
5CSunBPuscN4a24nb3ixTrn9kr5VEYmP5McutaK0h0fJ1a/sky+imQm7u/Cl9AA2v1EmIX7yra+R
vRFhKrDRl8hOj/ylcsvwU2ZvTi9MZayvi5OENxyxi2/Z5P85mc+ceDwSSmi1brntPr3+Wuw5QN8A
46AddHR/2kvPCP9XJowzbpDckU/tGb3QNjlH5/YtffS/1TM9b2kjj/eiE/z/s+qTdscOkO1afjF8
60SqoK/cupeIX3pcHVBpFW7+HbzfCT1kpfOYH+eruGY7/aqvo731Nbzw61InqLjEi4f4Pb1AySi3
8oVfbHqm6inyQ/BEcbECYYuU6yb73VPNu3uSj5lvvYTf2MxcXd8JJ7qXHUYw9lpMhonDJjkNhRH0
Ce4JO/Powju//ZH0VW/ueyLCOgD6KKbPxZfSMryl/zwn4jk+0obOVDuzw5xufil+eEN96CYf0S47
TgQ/vWDQPZFzq6FLaskYtPVNcZUlT7nGPfAzp9kkH4i48Ex/CAcZNuAm2eDZn235RYcRAPkMMwvA
vFtbndhltfgoHvP7c0bMDPZwjGHbDIad037LBDMgfT4sFZptODdih7td69p+/GaQOxh/h5s0JI7e
Ti++nzo0V/eV6d47W3v2l140twPZCUtHPKffCWXBa/yW++JDxzuDDY3OzxZJw/brQ0EHv1Z/hKPs
cIFwHbSu8qFuk+BkeXR6/Wv9HZ1I66aujwZPTFg+UJxGzyOxV2TIWY+mvoGkdi/dObHVhwn0x2eI
jO4FjN2pe0rP2ja7wvQIPsFcboNNuPavzFx5RqyJ8jNFr9jM5zxzPjv7eXLgSO6BxjyW8j5miQ2/
yWGQ8TJJRDjazCP6l262w8hFP85z0JGEvfxiflbcaMkRtooE7p/7zTO/RmmXDoce0kL/Sxd2ZaLC
V66WHgxpoVoHN9OvSVAn76Zw+OAQgLMsVnhooT9z17x5bgOgWjZ71UlesZBQX43IS8wbKl/m7r2G
E8m50lLdRVt8RO3ePwavNKykMc9IB27T5b7WH0IbJndvcn09Q0pAxC2XHl4YYQdeHlA+kncnO0Uu
6hpcuFT9x5jE5jle893T3dMsjjyLWJOvI4+vFL84IsQQGTj+TUQQG22lkuJGR6KI6+h53TTPVuNI
ZA7atb4kVRMdtWbIAZPISm7IidnYEl0FvnJxcomXT/qhFgDRm/KGC7izeRSdgukJ4mkRgSFHyHHk
h6zyi8pc2oo4jzEuVj+JtMaJuB69abXKnlgJvuiaslNbhKI6/azklfKqL9/YedxrmJARWWVkebtz
AxSLdYmi+Dnuh/BcPMW38ZbeIPytmqdm6dSkZB2JSAQIbcaLFn6x9cjP+Vf1Tl+H27lbzfvyJvIV
5Q7mLee1sgOblgHb2kT3KXyguSnXAHuA9AJaWppql8pb3kc7fojFlIPWwIO96WPtdbJNfZo9wQG8
qC1TCZZzKB12w1qIt514yzB5ZA0347DG2HnlsqF1d4AddNm7Xu8WUYHbjVvJF5qTEq+tvbDntMlw
aBBW2DJl6r2Ey81yNeLObzvhPDBbQNAUbJCRuEQkIdyBq9ufZLu4RPbSTBJTmX9hOscDHTzgDhc/
YUQZSPxW1iHo1nSPWL03wro6kpRiJ1vrRlP4KR/GXe6yQfkESk6bCsWJ0j/0NuPmJzuwSQLeyEZz
z5GCX/QpeGS5OCIbXOk+T0oetv128vXz/OT2il+FX13xXuXbplw3wweBg+GHBNVCOcKJFG6NSizW
rnxWr/qRzqnyIDSNK+PZ2qvjviBj7DaglyWAvUg9znMmprRKJNlE7YmMeih4Nr6wQbikP+qBWL3G
2xEj6t6J8kgP6KvYii5kiZV46Tx5TVYh4KoTLEjTWo2Xr+mVUTKbpyDYD6gxzQfXYnLhBm7ufMeP
9bp9s3YGFz9JPHhO4FMke/Bz3PYmvm1Pf8WJI99CzIC1xx+x7q1zKOwL4T1bc92NT+pbbkPW1DeR
4Yf1w/1MMcT6pCVsbKdfO2n3RerYERR+/qHhw1UOoDRAX45eyzU+cdMv41RReizR6fdkYzMvXv17
r0zoLCwNUqMkylAUVXYU/3V78//+d4MXl793ZVP+x//9sxv3zy/2t/5mYQjpLDqQbSIiAF30a3+D
uN7Qls2KKP7Vc/uP/kb/iyYBibQkU9V+SRj57f6E/Q6qSiT7izbhX3OMIRX4U3/Da5gsayAZIVcw
Fwnib+BChhwFimCWTAbuMqbxHtp4vK2KAI9/7BmjeBvHR6Uk97fUUTZrvsbYH/WakfWrqH2J2xH8
+LgWKmBDoHUaFUJFZ17zVDwmhMxl1cAop9skCPtm5qpaoTdMb5ERkq9N/NJBTLQH8a5935loKzE8
c+YYOclu9/tPmVXk13Fxh8k+jjq3CftD0iQHAcm1KUOfaNtHhamUAVC5KI11OogPSmVu0vjOoLM/
tgy6Axa+pr4zZnU11KwlK3GVQNEOzGqTa6EvLMbKTNkJ4tlgAyQVw6obu2tlxNYqa4+DZDlVe8dI
B2ZDJsIADahxp1xiun+qqTAgS66l7kEtv+dCpR0bd7M1YUnNkf8tvgC2ICOTHoZ/KqxfkWdPp8KT
KJqdaX3osHwUBj0SRWNEDGqFf6vPUXzTZ97DfVer+5xVKsF6m7J7sSgNSfaVC3Mz6NkupEYKWkJh
Y/EpCRo/ilug4IeBydggw96ICz9PyHnPSUdWiF6skf/3qrbP7pxmyeY+ncro/pbydNQra48eGBbd
nQT09qrnr0Z3HsPpcSCAURfGSzm9N7NxEIPrnTGraEDxDHZypT8IZbzRjIoXrxha5Zd24QYS41Dc
20vFJ4E1o0ZJ17FCyeWHOiJsuZ/pJSdHTalNYj0/3Ntui7x0D7vOU6dhX+qG6FV97k4NRj6ezrV+
K+g+w7l/0Yv4sSrV50YmJySHcFPThquLDpHBeSBwtOF3YBILq8gCYqnANySPjNaPgqNgnxBqjq6K
O5CEF5XLl4rhLe3EXakiYmeQ2bMjsMjSQgq4G5PezYddDkVvUAkgk51ugcsjuVCIUq+m7F2UaNJF
1LKZ+NCSAoarY+yy1V2F8h1y9lEHyXqz6ifNHeabNgf7rEFPkrHAHhgQhuSimyF4OWLvq8Av7gvE
R1/ghaew0F4ifYC7QSpMSjUTmR+oSp0C9Ata/59Gi9eVyTxcmjZVnj80KbVYUnAxf02Yt42e+LFl
/VGkGxHJoqR7wE99lUZxpoTU0sqdkZoYeCLwpLJWN3aFIewB1nl3gVm3RUlIkHZtTX5Sg2ks9Yeo
srjTU7j4JHPS6quZ+llFEvspJAaRUQSo41SqzrE6GIQLJVGzTWdUdVGZnEWputR1vptTxCmdIaz0
WHqYh/v23/3sAd5rLiMsnv/yPz97rqgXyfFYTp9zGZVN0v9xtobE/vcv9uvuHj3AsodXdE6L3xq7
NET7Juwx9OPoJH6J/fj7bI2zB24dqAcN5t0v+LpfZ2sELSK9Q2ZgAMQjluNfUrb9Ip/7w2xtsQ1w
NoKqAOvHy/3u7ME9XypjX6FPbmRK18HmwqQkZ7LSZ/lbOiZ+xtJOULHtRPd+R8IAAdtQMJv2MTf9
jjF1QdgzleigEWlFQFaeZudybo/B0JBykDmNCoGOlGtRAzZvdKcyToldE3CAsq1jmcPtvy+n0Bv0
2heQK0c5kdvlTE6fgEBb0k53ubo7dZMeZ+hrYQvJChoey2ZVGLZGRBSQGsPugS4UE56hpJsZxU7A
4iAhxa5kUhPmsKQkGh0roUfsQYyDnMkkQKANZACYQy2pQgTDAqkpZvqKhTeOorQOBE9K706eVY6Z
tI5UQxFKXkLSpSQkU8qInKpJYAkdVCKO+zlxAGJsEokzddgjB3IzUfLDiKWsRgo5cOufzFJuZbR0
yTGNHopcmOkjIfItEz1NnUnEJgdy4kjPrhXHSw6UopPV45zkbA2jbF3JwVXuCYHtgVMxJaxZKgft
MwRnigWWYSOtqgmontCToE+vjXWR5sCNM/ZPCLSE2HIKQi5lNd7qIjn0I4EQJBxPKVOge7tKq5eK
TlBorX0tcVQzpAPc/CCRMh5IpCALMo1Stpnv5QmOFdM/nfCBITOPOfqwedBBUMS4H9i8STyehyW5
EYXmRjS7c5AFJ31u1q0eHCYLDXIuo3grpB3OEC8LeY9m9q6quR8H0yVTxE1BduG/97MJhoAi4fhk
JK8gCuKu/K/r4lOVld0fU4YWr+mfXuPXRxJqdRnQgaSrv9z2v5bD2l8UKmWeiQzhmbTLvwMo8Ixc
NLWLDImn5e/kRAqs9X9A1/V/ad7PL/rHevj371z6A2yzSvI6b8M5I9n6nEzPRU8s+ndAf9pZJwQH
EkO1OxRt9ksremwzRxRpswec541pOI1JiKqfkLO+faluavbcK9uUzPdkL3TrxI9BeDMo8lRO/dQ4
ks8wi4yxHVMhN8DDUy+5PdFsVG2MeG1N8/OjmrpLFYmjIt2U11B4Ml+V1NEru2e2SyqSI/4o5AmE
0FS4zwnPgX7gBEwI6pX63Z36iY3ncxd7BQoMClhcItl5nG5Vt6sPCOzCi7IL79vMZQo3KJtfxEpM
ZlLNFvENOP0yAGZsV+EMeGKilDPUW6WT3W1H5FVkha4QLZVvVITIPsK3pCLqgizUE1PiWj0q+8FX
hbVe26xIUCy908dvixuTYigSaxSB3eCPJbIBxJrEhWfcp9sUsbytbRSyUZJl5IegoekcxM99vCWU
Lt+O3Ud0P8YABS7t9o2vAHGX5lPP2BC4QHSRkHJoD2AAHP2M3umq9Fu92Jd38u2o8C4qsmj8707y
0UZX4QBiqPxGPOBAQ0iMrf7aIDzc9HTry9dhfAKUx89I8/xTvyM4uLOU0N8VF8Qq1C7eREOLwk6m
IUsbuRGP14nYEJ9ga4VdKEM6yM28CkDw0V7+x1UDcF8NApaVdC21czY9Q7jvPpPeSW7VHj74sB72
rHlGhw/bkTZ8beimjeFp2FAjuEzdCvWg3kQ/BsSIQ4tRtLKJ2HxX2zr1kLEwKUjWhrYNB7xcG31x
D8lQitAW9Uf4isO0F9IXnexeiTp4F4KYY1kfffbJ00BkoX7KJ2JJvOJ+TeRHP68fM6aq4WaZmzY+
LdfCytsyb9rg6+Fj7atXgeft/QQ5J3RDj8mEl62JB3fihx/21NFxeBZWhKKu1K9IOaFJkjIG7Bqk
vUX1xixzJPYWn41dv7LoTxikueugdSvzeL/U4AL7s/B0tlcaf4WC/SmYTPe16yKFwbrMoLNpLjD7
m2C3zMG5GjFstxxEvgnoIDhUo1ueu9ylXyTuFVMMlsFsi740SB6BDjJBS3JXV1eSvAVOuMzodH+R
NRxHfdXRMwGu4Kj6RvYkRt8YSATa39b21bOZ7CKvaZ3ogznV/MKBZsfASsTmwto/+BoYsYxPfDPp
ozjelhaQTCgFMbu2N1AhZCdjPMrmeclnAHzasT7b9cNGWnDQ7/WRYdh4PrXVAdFGl2EFfyNsBTVg
HGwN3e27Gq+zU9Y+7kZQGm3GwJ3osOaHzeF57GhrHqW354Gd/aP1mCkbSJGWP0FXndeGVdjjE4l+
4TvLiAlmY+ASNrbjdi08L1Pel8Sn2Tjr8ZYlCvc6CaGb6jkJXGzdluWFE8vCcNObLv45rinrWRqO
uvl0747ttMW5jlb+iH3YXJHut6KzuYijM9nXaPii3WtI4JR4AIAy734E7aKbiGlOVALhwE35blVb
A8pE/l5Vz/gIH1MmBfn0/7k7r+TmzbRNb6U3gCnkcIpMMJOipE8nKEUkIhAEiLCHf0tzNLOvueC/
x213mKqew66yXV/ZFiWRwIvnuWPAhXq6QtDzhSjUJ++abEfunmPJVFF/p0C+EvKbej8hX9P8mftL
+9wg4hG09VDhx/khy5fFhUDfy5WMQiQitIjq2p5oTiQFFTVtjnDQrE31pkkrUEUd587HpIXEhkqE
8n7qmKbuHjJ/ibCy2KupKT1X9LFkLj5FFe/p1b8i8AKgf5YRIGSuep7MUFN8nBkqilB4lcmtB19k
HQze+QZmaQs/j4v23FyQGRh8D/FZfZxpWzOGDRkDj9hRSkiL41LcONsQAiZyxy24+TBEV20vvR2w
uYorAXAQbZNn/7K9PKreQJLTx6WsHHpPpxsE8lodn435FXEjWYXhnH1a8akuj3WxN7QdGgxrBVeL
fqXgJsM4yQzJVbyX1WCEBSCz0O0/ROCSnEEYWMYnoFnKESiFIJfzJnu+GngdXRH1bO/LuRMf235V
3F7kx/OcH279jnDqBa1/StMIjZHkx5WbwqJ/aJBUgOKSw7ceNSK+CLcJMlSbqd+QT1SH6DUnwcWv
oIK1UrQx+8Rvdc65ckgn+8kRDBWHZAPXQwdlFiHmJd3li+MixwDnwAQzii75+G9L6RmastYmal0i
EOgkSewMrsongvnNHl4exVoZVnOxdokMxTfJUeBcWVA/MbKg0hLnQ9GGZrySvvkxUgzw1wNeRcQ+
wNzIgVBowZmtCe9hxlaMHTz01HrTr1xwyXwfhKC+IjuVPMOpPriQOUUYWB/DBkN71/CJxq+37GJA
A6quxPZwJBOi/9ZRy4VtHrXZS7zWgi7CAoi3YARLGewrzSjvrvDG6H+vVrh4B/CkQyFfMpfv6Rgr
ig6JrdQ95YAh/xZmH41AgsXe+hLX6IPt8Iy5c7R7AiAjbvk3UXJAAwRxrZ46lD5l/iQSl3EurSdk
OPljW46bUllpKE/NC5kMFj8Bud2x9yUdZPVNE4JqW3vGGY3C1U52FswWDKmB5pPcampMXQke7Yap
2qWvr4BdRXwwBiPGhSh9eIbb28f7OnZkuHRUuL48b0v4HBGLxlssXWbDq6nO3bbt4UFB24X6N+lH
/4jbY5buLo7jPRBhYafAMpvaeL437/oLGwaqil14L0G3nXot0ujraK6wzgjLkHcz2mSPDpSKZcqr
13XsxDsHTvtyAxOhHp5LLOzodCDLFnc4iiCNB4kTOxNyIPj7AA+K5NM7KBBxKtqNjNCaBJ7do7cz
7AgOlHJBf/yWM08PIQ+McZdfCftZabk36k67LSq7qHcEGnn3x5dZuciSr984n9Y8+p+4rarXxys3
BZwnFVweKVpXi/RbdILfWYbo8lv6VWpB8mLx266PlhAOhnudDyZS7OXxi39yhJKDUeAY9lBmOYlo
3zsbcK7/CNMkZG2VWZndodnX5OVaNghl2BML3B4E87XKtioBuQgrFCUi4S/pmFsJuQva7+uF86Gi
bMe/4cMYnPxbIR2lQT5Mj47FZexA0j5cPrrsJd3KjEaqL+KLbVfaU4fijO443Vae+ZfutKGfs3wZ
iGOHveR4lzFSH9BCFzatG/ysnxN+kNwIEUITTOijFVWQPFwmcXudd5zQGzSe/UfyjPZiCvmQn1Pq
XxyUbnEF1bgcdZiZwlzgbfRINFdQ2Hs5gfb6ZnyEvNVrKp+ZV5uY02h3TUKTTGCPM8lV5HPJUclE
xK1DNwy/vF7+ZKQcdZzZXCXmRYzu1bdkMd1nTOPNszC8yBo/pkrwCYADNdSriXOth4h+Okq3bQtf
KPtlf6g9iLbhRacLJCFzmLZJepqJhtYqr/2xvmfwBbQ5TPQyBHDYtKuG5DacOzvTWg8f8DYoz4nE
Tf/TDaDARXg/DWPpqzWWSq5/vZhuM5qviMH4R6js717i971UkU0ZURkLL+qxBYv6qwwNqGyxjlqG
rhL8pxp/srngfaEG1ySk4b/T+/4AldH2BZDGl5kiONq/1ffF9/uHtVSi74teEqA8RVM1fvc/0jSV
LpvdlSZshy7NKB6uxx6LoiMTegP8pzhFae3lRA2VpHsVh3p9n3N3tLQwk/OzyDjaM5ukmAaJx2No
BtbtqSsZTJPUg5aws9YZUo7gpQRhMvazdC7Lys+720UaMDSrcvWlXeUvIpgCY8IGPWWeTo+7hHQg
g6/JamvVqMD1HbTzEMzq7IvyDef+7Re9gixi0s0rRRLoBSQpmdjfAxq4mdQLGUZmtNbSkG11Nf0U
WYhv5eI31+9vhvVWkACaGWLQxNTTTGulyDZjLSDINtkLr9NaBcG74j1TQfSIHWS5avcSSF8M4ncH
+WtBAOMbxjPltouv+aGdrHAAKRQoLbzxNf1Ay2F07RFyj6D2EOHNQEsVSGOiATmOAFMiB28p5W83
iZzXyRzWcQlKOUpODUpUghbloEYa6FEOilSCJiUCtknQpQqUaVrgpg7ciUzVQACHyloFtnZAn5NR
UzqR4NzRYCyO28yEs8E/t65whsyq18U4BdRa5C1Gua8yqWNChetFMTSpCmtAg8/zW44LRg/9VWtb
VMC4eORWfxcYL9QWn7r+SswvBlWkCaoEKtDBfvVep9cfIq0C4yjaRM4FLXsUvStuTmPtcCNP/0E5
N3Z3JTbdRF3fm+9UHr1KqbjOBHZRlIo85+9XWnQNjvWC9Ds9fU1llZIyMZr0+1m747ZPlyLTxI9J
sSO2g6b6Tji2qNsSDECajIQCrdeVpBKCRAR9uNwGdTWk4stcs77TbpKzrI8ZHXRlvrnnZxMLYH+t
vOQmQBIiUKrLBKnIIzCFfq0lH8LEMDFg3uTDT8XO6aEusZSuBLN/G+LHG9eTrfB47MjKrhJr1Sp+
Tg26Pj3LCOfIL7qR9ZiiOhG7eSVXx4T1fsRWW02v9zs1BRINq7myL/tynbTy23zvf0oY0/9wlFCU
Tazn6GKV5U/gZP/6MF73c/n3J/FvX/Wnr//rSYyzXlkI7sXnTwPjwlj/9STW/4eoLV3lhFuTKMSD
4I+EOWU7ePg5HUU4lQW0/JvhkEuP1+ILfzva/60QIp41/3AS//kXXwDEPxDm8r3JZmO2KkcVI+mz
Y2apyFbfTILXG+7SgSIFHSWziH5+QPXpLakpVSgx1bvVF82HFHDrN1J1nCWoVPVqEupx0iPjAiRg
5sPETS4kYdKIdIiLR0DS+irlEqVbypFI1AZb0m3FLcghr4pbdQ6THQJaSAd7mc0a8Ar7RoM1+TnT
7lZELNE1px2K0F3B2ImnkC4GyhOk1QLGic8KlV+Y56s3/kDJ+c1e7x8bQjbu9kN1jBDDkFUjwie0
c1N9EaU0cgJCnWxLOTCloJaDR2wjQzZguE+4yIzRVwT8UCzFwKJbCbRTQlpK3pifHgu3FN0ai7kt
vuR0CNsT1RTnR86c6bLBHOT1/SAC/hDHscUUwDDUUrqDk5yGGXo/mq3J2qI4U5DjrNfD0h4mx8AW
JjogXDSZ4SjKt7d2TfdM7w1yGH+PmJPd2082h7TD0GR2rw7Xal/+MDIPmIxtqw9ZSmIKV+7rUnIM
XHivPFfujsH2Sfpd4am5I3Fw5C4Il4l9Zo3g5zW+5AKFSVNA+HiIeigQEbWtdQ+xld/6tZdv9K1x
xuz/eL39DMAYVyJibN6RtiX130XplD7RYwR+2P+YWwKlnQqDPgV4LZ/mbKHguwiCHzdOM/lkLiSD
W+H6obBA0zcqzzfOVJBiOmAmHGZIplApCEGLBAxD9BFBxg22GncoeFVQTpGF9HFsomIreACiqAqJ
2l0h2yp4uHqNBX9C36+LqrrxYf8RG8/hbbjEsTeYTofR9UFAhA+3oxihREu2a9jm46LWu3he3Z87
rvP3/BU2ibai5M0krGhGa7kuvkkYOil1dK1WnbICxSkvycpETDAFi8y9cn2K02lKiSPeHXKxeTVV
CtA6kxVrALmy7SVuagXmUTj3YUwXlcLgfVzGbEfsfYWM9f4XuLGOHo0MI7cfN9fHVjI2XFcM6Vxc
KTsIkV2rTqUiHUnWPs/cGd8bqzw+9Sj9tPjI+KtQI81a3XUfn+Nw92UTkotqHw9pBF2pC6B882ko
BdLS3STSCsf8NnVPf87kMDcCINk5RtDl0RyNfw2ldrFBRj4jLwYb1qMW2pxHCEbJSK43cUVqsj2e
zV/Td1J42O94ombB9ZBjCqZfeHNvuE9Jlafb+MC9y92Fe+62s0hV8OWvByBAI0qHEu2pEmJzA7ej
8Sd8JAqVS+HK8IzsZos1MJ9CjAb8gnWC57GDZiZ7ydhLGCOn7/tCPzzuIXSrI8Zvs+jV1LeLTzN5
/HNzSCmEKd0bqWfYtC7UvOZItJfkROJAfqFCDBRlK8vSxkLVp/5SRNxm7/Ak71YOnqYHlB3d2ahN
0xG6nah4I/cpcVYfq/hX8S0fpq9Jop7UJq6nfJXp20GUxqkVDq8yu3L+Nk/7mZF0ybJSJ9+IetyE
1xBqBLWvBNNySXjso6ctcQ5Vgncnv7ADkKnQtyUrGqu2VHjFEiWZtpE65j7rXqt39fW2Ajy0ozYi
DyOQjjQF3l7vvhIUG9TUJTYN3p7n/Fk7CjjkilW8r1cscrbxfAN0f7ICYKNXj2HZy2msAf2zgrqP
qCcl3OznSlkMCNAtdw0DqQguDEvEzYho/nu0BQdp4T2o/cIhywgJzcTxGLMD992vQd8M7VaLd7c+
EPCZCtNKKic7r5DtUiMwqTYXJp/oFh758Uqo5TTveE/S8RLThcU1ynAIM+bklSfMYbUkW5kf/DXT
NpRlQUXHbRcmDl/tjLuYKnbQRG5XqCxwdYzVkK/ZPSgoXJgjalpwXj8av7quzZziXygFnMkRUtUC
QY/h899/9arTglkTK3Fo6kCbHdyIz9Tw7Kxo2pBqKgczBbyTr8ZbqQhHTwE1/VF7xqtAN1dFcTFJ
pYYQdm+IVi3HWC7VFUnSnzwnaNyscpds0gh4ghwnooPjfZxvrqjQY59nxjgGDYJGanMEZ5bXFuwt
xVC7awCImOxl8iQd/SN9E8i2sxXTI+aKwc3RvfuL4P7QPy98oXkkNlP5Ar4Ryb95kPdGJDJwh2ts
uD+I7BBvZzi6DgOEEJgXMqKuAqHnbtyRkWITNw2Utew/SF9P1GcOotMjF8LrMdlWuuaphLOF86i9
2Yhfrv/x86GC6mQZ48jJ/y2p/l/Ph+fHd5f9JerbLP/L4y//N5I/S/+SUL36+Z7+3RLPiPd3L/37
Es/AiFFMN5hIJfKSfx8diSTWFk0LKVBMguKCHfxN70KIKIn57PxLbPHyRX8bHZcMJ2LtiDrW/m29
C7rKf5wdFb6DoVqKiNpS/LvZcVK1PibSsXQ4k9nFXJPHSutp6RpQtJ6cPo9KrGRXbgZKEKH9fPT9
Kt0VsDK1MyFOZNwwIUivhBCG6YZqPDNbISHBWtVc7vArVvolYuxBB3LFoCUzL45uelB/4iiOTGwD
mHVuzuOXsNcDLlFRdLTzvE9O7DvPWXE2D/Ne+uJLRfrmoTPRbQQtZizFUdAQX5unHhmNane+vuNG
yqOuPwq2/i6pDtmNeuXtl7prF7hKndzrK3JzcjBGEgGix0raABkadBhCNZ5J2BzexMwx6QJ3LLt6
EgkZWDWDs7CHUyQcaODaNK/EXwS9p56Uc3y8rrbqls3Nt57oIA6ZsVZMPiSlIxkHIqQwSXBDd4pA
7Z5pVRLsUDgoXpTb54hlUHn6KELDb7qQVB0hDTLD9qUn8pw40A7jlykHAnWW0bjBPS4dtCF4xWQu
aq/MjvOwts73+iDsbKT6QfxGZOChNJ3k5lSTX/+gCbj2wCfgBqFBdRubOrlzCxx+5meDMzZQ5gvj
TjsXP1ME6jCfexz1R2gWP9nVzzOFcpONLBIdAbkPr9dVtqNla28Go4uxyJanvY77wsDDj80ogkAe
pOg+h5ZEVA7Jlx4HFj8DdphvZbNnSLZE2Do7w1DliWwNO7V0iYfA4hJv6uqAow/ROJEmCnRxTyG0
J3yC3mPgojb7Eh6PuIzDRbiE07h2W990GNk844mrTkGtZNeh3yquQKfWO5QObsFfgmkj3emN9f0d
ZU+yjrlAQojW8K1TXD1xkEs8nmZSGKTF4kKXDx3L3QuWFIrM86/4SQqFFyZUpKDr33oCnVx2eDc5
vYPHw1e56O/r+4MCzKdYA3Zx6TVJqEHXKWm0r6/jXt0SIZKb2CWjkiuNtnGaGDMbboobacIjQmyA
K0Bc7FTqqLD95cRT42ncltIqt0JlD5+aMuM5/OcO7wYPHJT9GZ51PaS9xoJvXQh7gOaarKpzHm8f
8maJ5IiRFLskdT5+JdNpzJBzEEZCUMFI0VxItmL53P9IRjj3AUp9uXTjCHLRLr77Y/rJ7xbeX/G/
/5pk+0ZgAKqQ++eAzALUfquvki2iTiS+yWk4MaWTCfOL0gOKuUFOFjcTTOn1B9hmUX3Ea4Mm4xxP
xoLB7dQfToxqVz7RJT+7zStq244Pc9P9ZP22XKXRzGOQofRA6Cj0N+YVnAhH4Yh/CbpMPwPVWxeB
UQFC44f2v6dadSn45HuIFIfb+csNXQO1M5csXJyGSLUf7nVNIjoAHBqHVbPHC4QsROps6TT+NM/p
WaBolCRwIjGTcJYcpfeNk8LWWmPQYg5MuAhhH8ffzIUCKeEr+M8THB5kHg7P5ixBt0Wr1CU7tUL2
uqQJ8PYs0l4GWdqZCITgAnmdNrMD5WaSNWnZ+HuYJ9RNfpLP6Gw9ij2NUzJ6A02Mop0+j8/OCAz6
DNUXNCEjKLYjZ9B9jd7Yu48uedUjFZjOdbMjIgfLGckDnMWLW9VgibONsygG6s0X34zMJSDbpwii
Q4TQO+ZbfKmYBc7CGm0FidpE4WQ23iaoKIGd0ikvysbyFr3b6T7aq8L06LVAaKMeZCHMHjRhGspK
yZGer29FgPYnPTzID9ge4o25V2GXDNvCIXU2XvUInCD9lJ6I1Ca0BI7pY1ZX6a/yGH8Nsl/z0aPY
yMLbd3Ycn6rS8TEyj4pH4mcykcxGbh/8vSez5ax15qfaac/NLxmSunYswhGyEFISGroO799XCXzN
Kd+uJvJvu38T2Y9Mj+ItdQivtwj14jj4chryOtNAVCZwsGe+l3WwmPTjTUM4Hum4/PPm8r+0N9jj
oDZ+iwnRCM6HMD2O07bDUus06IUofMrDWMLt6FXiSux5xDhIsVtPpdVvk6yUbKV3TrKZd9bjDTbp
7hdoH6wLf6C1nAPsm9SN++DhfJygvvihoFAh291qjb4zu9DKZZ1aiFtEQ7TUeBKEOOFKfIb4mXAL
J/i0l4HwzcqPbU1qGQmodqLaxcAzx0upG9BdXXaE0etY8M2VYu2Ao+OBt2ON8rqPydiNJiQO+rrM
Ly1al9RTuyiXtkLtNZKTvlacCrDNz7yLU+2XQYls9JMQXgQSLGZqH9bGQmTzbRHsG2S43YLFl0eH
FrZPaa1UoP12isWncxuAFMNLPzQPUfadn1zyH7UrcdXbY9iJBAe5mbFJHuzwzhywfYH6ppmffHdr
dRVvbgeRv2XzqbrZGIXLjOQnYrLZhh1EFS6S+XJ7M6JC9pR8jQ584vm9wS4av5IrCalv0QLDww7P
HnIecmluySJWqV/vn3UWFE8ZVlOIzsfDq4GcbucSac1HTUTWh4HiYpPiAb6khS1REXYmwraXHHJR
16xAMfc5LauWb0rcLi6eaeKVNGewQ5CWJyC4FEgp9/UPWXTx91Wo8mAxnP4O5OQIP+0OvuQm8Khz
KZiXUFTRF5wBg69FM7RIIiKTxaHvjbMJ1bq8HBiOvqlC6jdzLieZ50yAFIArI41dqMV3HXSLeevU
7seN1dt9wDpy84jKup5xNuZ0OgCiEG7BVluuZTA6adOO+1hcC8SGsRtiAWkRloCIc2FtRXOFuJhk
xLHbyGyAhqv61xM6+uTOzplQcenk1NrcA2jNKyHY4XULUHalUpZQXN1L10RMeTi5V6Gw4kPg36YR
FfPAOq4QZV+zF7/O3vU0y1GP7kUKmcsQ6j/dn9rKJaqyI3trifsI5dRri1XL8iaGgJOUf44IGdwW
xwF6RR7FT8YSQ7XWrueaU1HZjNfISLbLDnr3XmZq4tjLbaowvpDKYGNJI1QGWOZoKjqnJJlgPLcl
ZtG1iLDtqaTxOQ7yzs/llXANhQJ9gdcL++zh6FYggb8QCXhYLJBIbWIk2sVGsHbs8vpnIx8NcTub
Dl2nFoPptt8QuLJJ2RD5qhP9TCJf+wW6oZLJ3PjyBrnYzNZP9Kdb9N6V3oS7K4LT1Q58WPuN+cZq
fEO1kz0EMsZMXkryCr9/yV4XpIVBdjOR62ZLz8OTdnkE4w4Fy6ZQINy3naNdKFk+PHbzO1sy+yx0
Whug81nTBFI2K0Q11C01GO1Da1XurSFcrKsTWVnbWXUrh+Rhm8Kg1BcImxrCZN8y+iYrYkyqAMgT
LQsHAtdl7Bh5cJe9rHDSNJS7NXFcoeUS+zIFsovu1PLre9BhtU+5AmD/EdYwKHChTDDs6BF9AUsl
ohrOgdmtRtDXES3Yl+ZeLyhAULOTtia4Uu3zx+sQgovifum2zZYo7jftVSaoqduYP81qb24ZkojM
QYZAhk6N1ctFLyQ8UaFqHZaNu5LclpwAI4B9v+vuZDhYx5CQy7WH5GNQA0IP+I27h5er6CsQWfyn
kygQFgo6a9yBomZhvvvXS3JY/6//+hbO1+zxz/TWFC38+YV+X4lhQwgjxghCWAp89B9WYoTTlmbJ
mFCMpfLzjyuxJhNurKPU/q2/h5/rbysx5DNFdf9f8SoGu/WfHSC/sTU4U2DICZFcIl7+SKY0Vdsl
aUms6W3gsTHdI3PQ3a68o7arno2C0nv1KU3e1eFZEH/0xceuihQU9OtHzs7QqEZIf9hRaN8G6nOI
E3/sr7m2SQvzM2057ZuCL7krLJHkkt7rXdfV54mwGVds8eiZxHpICkAxWpJUoQXFGn5abm9Z3hBv
/Frr9S5rKUuRZmkjjR35p9mxVydHT6d1x7qst69Ln9x8z7mnCp21RjE2o8q2duURMODjKCtz2w80
R8/0od0lK6wZ2DMrWYutYLfX2Rk64OhZXLXjaVCBPIH/VHG+XPsUFHuc1tPjTR5E8HnNHsxNyTcs
FKRsPOcNUinkcT/zNhRiQg4t9Z8UEyg8CseJo4WgKi0jGAGc0AT4q8Gw+jtkk3bF4MJjgtDFapZ+
SkvdGOb9YJj9aqzlydOHmaPKPCfkjw3I1opBiaZYP8hl8jnf9WBsrE8tZcElvEboTlLxLc15IJgC
ES/5L+WhRvFYeWJyBTTEoqjn+9rkqaHfqE4nfyCmpFTjEB1nr85xDeZzYOrXn0YWw2Yk2yJpolnE
BtjPVCYB3+qd+7gLPybtOY32OE48h5SKtTBJLokaKeVJYKGQR2iDBwLfHnPmHQeIwrP4ykRCoC50
sxRmJP+XtwJbi/DaYy+w4xb0QaaGswWF7wiCT4mO7outLn10NKYZii/1x+axb0nx6bDYp8MGM/1/
/llFDhM8q4TrWPl/nlXbrLi+P/73/1w8a277/ljqi5c7/x+sa9z/3Pl/fNG/nVvUN0hEyHJ44UuG
6/1dj7MoavCIaFQ9AS7++dyCGcZdYlG1uWB5fz638MjxX2SFA+/fioXicPpn5xYgJMlVkNT0oP3d
uWXFw6jrTYl89aVZdW7nSp/zJ3wGm0xU3xxIG6ENVVSHpN052TXqgA26aEYTlnoVOsH3x9Wf/luy
rflJur2JKw3U7p31Z0MKQWPfS5fcdBuqtfc4cigMeK9uT3p9kHJOp12eMBJQRugq+WaEShG3NzQR
cIKwXXLstdMO6Mn6bFf39+YL9TnbjyhFGREkz0ocpUkwDGg+9lSSgwIBJ9XWmZ6F2cLREjyQy62Q
8909EzWtB/qIMRv3SDYumTfYJNBECNOGxXSaolb6gD28jU/T8EstP6QZsTMKfHiVjRo/P5RLdz+X
xWf2Vun8kvxe6jkG/xPZTWXhJ9ffGvM45J8P+SKmX40WjGtE6dgRTsp9nadIcthmt6bkV7hXVvkm
j6NG/yiqdUVcR/sbCtgt2k1iuVGnBsts9SAs6VTK7032KYB4VCu9eDVgPJ/uTYAXZznCVlXuZyKs
ui0tBl/oQKd/T8A8IosZlHILBkNh2xin/BfmWRLw6TydQSrb1RuqFKUL+iLqB1csgdg8GY9BFxX1
unmRiNMWaC52tIerYUb5eBAGdqgj/8nw9CfSGhEpTygHVjjp4pBNFX6c/AfysQVfPKuVz+6Wtmdd
cybcxSwbm05BzXIq74xzjMLrYQBgjFG+Q9QRHU7qkhnJiJlOBelVXZgFA8mtDoLK1A8OgZW+XMVj
jvcGW1+qULL2kV9f7/FPav2atIMFtnJ3lGVLJBrmgX7yIACIfvnWu6YdY5RDHWt8df+5V37f2IfP
tvWMUBPd0tiRoN/bcrraSyd5pX59zy8DwtF1f9Fq1MDPZuOPq/6Efp2w0wQ3PNDJrhi3unY2CWW5
UXnjq6tHZHFJcWS/YmDAyE/EOl4ICB2YNqdYJU+DEeY7/e41NNJPXH/rpeuTLo6a8EMCewH1cKU0
2wRSbNrThoJwabhHFSaATbKxHAZVsm3I4EDtObwi6U7I9gFsAkVu/RJvUohfhrg1twiyLWv0DFZ7
t9nnR15B3uTW7k6MM8aC8ptC7w67YXM0tEPZvhjNJcPPPCNGjfPBVq/bIt9XrEJIw0HESFF4Mz9G
4Bd322WXzJ+ApE8aYDmy7TH6Sc4aUWLFk9lwi7FMrFNSSszNOEV4Nx+Jcx3tK9qDW3CUbz5VR+Ka
AioXVg9s9+E/pqC8ecRUXkGznHrfvhHPWPoXo3YeJDCgnudfMuhQb3fR17d9LTuXJqJq2qs83AuX
HHeX3eGvMcPrNRiakPh8U4LUpJgkkIieJ4GxiO75WxNe14P1LckhHx5N6PnxROhPFnx+y+I6/0jQ
XAhB2S04yH1E7EV4/MZ6GyQ3hck/p8hc9r1bAHICTE7YbfyEDXGjforIWgDtnespNig+8nCTy9H8
eAcoIPNHU3d18ZSnUaFcxDpcvET6vtw8Si/O/K7ZVOOTOm0o22se4SARggtMTcLBXCy/O0EnJrSz
edQGZABETqqsT+gDHiEZmiimeTmDLWfb0+yFanDP/8bCDsk5u/eXRUaNMRhSb9Aj2Gx09q0KiHC8
BvNjiWzTW17ErsndLtFSu/Ep2bsCMW55wFplDQ5BB5mfX1DrsnWxiXff/T65ktXjomRJe2KjWckC
cBRU4wRGW/naUJcXgM9MmrAtvLnwctb+gunR5VKIT0QyA3IkD/736H7zzBrH3Ko27XOxH4ew79Zt
smKLetw4KKPFpnB8ECmFdW1At57sp3W7FX6BoIArkunnkcGvx64onvh2XEyAOt0UJfMG69YmbYjU
WvF28x3pwXKl//DOvd9WEwYdBLwS3CFc3r/ezU7vy27mt+/lP1KVi3T4Dy/yt/mGuhm2LwYYxptF
y/b7fLN03JD9Qn4l8mHxTyo3/Pdsa5hnmYBUDW3aH/Yy0dRhMZeeQIlCmn/LB6vL/3TCoXeOH49/
kPL/5wnHiltN6uJ8Ea49D/2lN891AaP1kRURuS/kN0KKJDo1XRQynZY/3xzpc31diY+L3MJsPYaz
1hxVAUN3BKJPIOb6uu2Ub4u9g1O6pK95f4sPQ/08xJ75JmLMTyqkqp+3gihyiPnbgebIxxbHzcM3
klMTowLT1nRbJv273H4gyh3nAyL82+OSyU+dvNGPiUaxCVSmBcvXap8FT+hT9g4h2RLK/TzFpHZH
w+QpI4Vce2sPQ1Y0O4jWm3yUxrOleo12slCcGm4mHzWDMYNoynM6+d3tOFGbM56lT/y9Ctwc8Uuk
VdqtGQ31BzUxUXXdx8WBUr6rQn25M1CxfvM4EvH4sM/zXMGpWv4MypeOTac+kW1450ioXpmWFKyZ
hPnSfkPUPK8xeGS6oaTpuaMDIXZRVOEDlW8XDRASY9UU+Fq37pcKOzQ266FYj5jWLsm6Q89dr3Qy
iAuMw8F9h6gi+8GyXF+KDU9V4uesD43BjHhvFG052yCpwpzF24qU6K/4MpCEtlfE77TZDmiKx894
oh16z2d599CxpUZoDUeqghBrCc0TtmbNXNFZ0OIhwfhCbWAsrYHdi0s2QQ7vJhROJOfUzg1MzNzk
DHLDUWkiNkb7PgX4G4Fe5V8ox/pix5uSlts6QF0yoBUhCSMqQxP+cFw1vq74ZEXe4Jp8nCRH/QwL
gcU5KdZxvbG0rUXAiHGRAgoKWYh50HjSR8UbOgVD7w6klli+BQ38Mr/02gtJ82O3riyfkcUinl9y
IaHywZWNS4pSMPEE62Ugvrnemee7Sb8SVt/F76URKmcc8RYSYnbcpMz1qzGytrCneHXlFQh7j2/3
EVaNJ1YbMPnrSxaoKzhLyuGyB8piAlA98VOE3Z12Vxwt8cuDbsfP2aIbeD+kJAvxoD32jQ9sQZkS
nTLTXtY/puGlBL3tcXZiRIGly2A/Ze8E32LZ93aF1xGHbsW9YITiJ0EuC3Ab3N1s86JeGzzaPjjf
+JzmK7v9TSWFvb36iW8rOv3qu6fxeyA++NS2lOswyNrZRlzNR207EDFnz8QiXudVscF8aSYh4UcM
p+B7BzzHnXwZsb7ZkwrxVwTkPHbjhtnzVr3rB6B/mG9IRN32vDj3W9p+R+fq1a8QBRmuVB/Wzzph
IC6nXfPY5D8na0mBr17u9dNgReJZuuGh8pKrbw4B8YYZT0bMbKJHBUGMBzgOkYOji1SoV/epqhzM
YKC2qQYHcpVp9Rkj8MHYjlSLXyN/J3mnD0ra1819q/oPTiVPhsn5MVTYSyCYkhqalGID/rRi/mee
ju0Op0GUQSEH0ECdEmq9/4CqZFQkY5AAWM6p3jU+SEI96JK9Qc8mfgkoEj9xx9fBhFaJTPmwPM5Q
jQ3B9FEX6tiZHC4FiJen9sVccjnp3DjfWLsoL7IfZ8X95rcSybzDjYuxftkG7fRcDqsObP9mDwHW
1svyfo/hnWMT3OkDWsGp5XWa2ho6Xi4eEgneFoMIDO0Z+pc7b6URlVEEhA+ZYEucJBY2fwdPOImj
qEtxT7eW2+gRtCo/Sbues323bvIjbKnQMu1deY/hzKy1yeXsJUDSsN/El0573vEx3S89QUOUBZL5
f7g7k+XWtTQ7v4rDczjQg3SUa4AeYN+IjSYMiZTQkUQPAnwbP4zfyx9uVqUz8zoHNc24mbc5R9KR
SGBj7/Wv9a2jVrrpN4pQBWm1pIdgk1HvASefpIjb5yFYYjb9/ObDCOIj360imtV3JM2KlmCZpUGC
os4Df9gS91u6B6XCeJCHASt1DzRxBxMw2yJVyZLH2D5iXl8774rbdx6xmHZusmHqKjs1I5nTFGI9
dgIgCwlm0A41iADzUI8QB8i8zZxGV7n08Simpadt4yNJCARrVrvGY2giji8FqDFe1/zjIrqPl5lu
iVbzXvICMgC71T8sMCBRdNrZTFlxcowB7UhKnJJBebqvFVfXFKsCW1/wii7xd6aWgw0V32zdvxRB
PDKMFM4Ds3VsvRkw24HeBRzM1pM5aJuJ4rQtU1As49u36jHv67Z4+UjZsh7/MsosfltefyLoiXVM
wONSBgPBaQBpCqDSRlY1Kpe6yQxneTjYICD9/pdxIT9B7TYHHWseG/GwYf+6RtZ/KzNOL+JjoTIw
MFjd3vDKCpNpYkWMkGStvKNk1Nf4ythW85B3Jp7gEac7xCnVncCMEl2WFOkHNgF+CN7r/sJsP+TV
AqfKf3JdcGR4sAmfMciGcsogEmtT3TmVD/dF5Bj/ZBAq61Q5WPH1xQBdsujEqjxj4laaN6GVA6d7
HgqYhvAivzjDm8AaOMcaUytlZLiRaq6EEZLb1+MhV+7AHeyi9tzXM5w03NdWnPuyeqSSBzhCHt9i
wSZ/PTxdLAlPkd077yl9aSAGLjMq1iY4cfV5fWW1bbqrxnBlysE4SWZc+RN7irIqEZZZPqTxAdDE
5y5ZAafdH2FKFy4R+PgAySJ/zqc8keFglIHM2Fh4Ef2nQy0/3JkoVm6cLwlvs4pkQW+xWGnh++sB
R9OqICKYNMzosl8J3kCIBs4HfdtPX+qCLuXRaz8FX3tsI0zsEHTxIyKJ8kIXu/iF2YKWW3fYao1d
Y41/WW1k9mtqZ/gFzO0Dt+gUnv9mWSxLuKDuS7AqdmBZ0JQWozhBXEyo0I0W8uCiOrBiV7OI/rt2
I8nBxZer05iOH6z7Fx7xcfEEglRclv3jJnlE6LN4XYtuuWYmd+c03CNVmJnty7NdYoeI+LZaw0Wv
Tah+e5kzHIw1w4Xc2b1M7UYKc0JHxbx/MpZy4szjUAPb4cmM94A4gQm3yILkJmcrEkMhJ7D0U/wm
2C4y8gX135g7WuPw+Y8sdPfeBSR+Z9K69N/neDP4Mtll8sKGueEQmf7cvdbAIODqDsn3F/fyctgQ
+3WSY/XYXl5zaqGGJ457uzxqmkXgnRAT3h99nuBdZs/yMJNjciRhzOvbYcVvA0kIqj9i0MRQpckq
G8hejAbUDpwI7i/J7fGYiVaTuUrvVpHzXr/XY86hPQ/g9XryqkFNGWLnckhO2xXJeILyqFvq088m
+FT8IplpN6nbkJRWUlDr9A75xPo60MAMXWtbKE2iZWRusawTvLul5cc0n9fclHwCw3PJbQTTzole
sQ1E6RfNjJ0L5hIGEWzltoJgNpIbrRhtciLFWacaLgQJLPZnxqXksR/2x2AWPyr4X0raPb6aAHCe
j7Tx0j64xcicbWIn7v3RuEQEngdf6/ID50Tzn2CNoTRYpHeJVwykLaj5oeShNKN0DxMGv2CuBHxt
khe0oQBsuumFk9czXv7xU/mQlHN36uFn0hW/+kEa6H7uPThxt3mOskCI4/ALxzPFM071wSWGQLG6
Dy6GSbROxgN46GqKP2hQYZ9+INxAmif76q/YKV/hSfakVTJdJhwYVrTWoO2KJFPYzKXmUl8ypNHp
pF0lVHHQJIwYx4nIZZKUkdC5vvn1luXB71W7nE2sGxoEVzsxhsQDb/a8NobHe8+LDV9BiMZYj0b4
g4XlafVU9KZLdcz+zqqLz63AfJb45DPHlj1S44XeSyN2/hg83OS7BuHbn16PQEickc7IPMs6berv
SrPYkyvMntmF+UgbOSajFJKtVR9fTOjvFkaLx4UB7qLmnruxNBRXBeYhEluFvckogxNWJzTse44t
EcI79CP4gSipWC0+iNXjgyZ6oV9mCpyfAvqvr9ljp1TLw0KcwbRvIQvDnhfmB5+vLi00doB+9QkT
EsWHNYMSpnKhZrgu6C2HqYxrfSsjn7y+iuqa4M0vbvAzinhtGFSQWVx7FE7RrCy4pHyMeckzlJtN
YNdvZc9lQ50bnZp8+2FxzR1IvHQt4M6+1Gva3usnXZe0FDMwDKfSTBo5FmMrSsG/MB9ylXpVKAhP
ixnyjpgtAF1sCNHevRlB7IRL0DDVZRvjSjKlHDrL8hIt0MZBKINq5+F5SBOra2zt/LrpI8I/P778
6draCDdgAJgLfhM8o7FVfuW0Ip0KHWfIsrtbyZdxsokjXRjoY8thT2QDC0jod3SQoVqDjm0oUJfx
z3XS9DBonnyxh5L8JoVpsorLJZ/4PPq5NC/kLgPlnKwyHASbHedljOhIT9jkp6CG8I1Qr/Qy2zwE
8FFqHhIkMiKLCwUGFnd36snjaxRyqVKng+XjI1cc5mQ1URi8S8SSBr9VnDuYKwLC52FXUMG6Kju3
nSG7T9MloigG+Frc4IJUH+tY3mFEHe20pjCzCxbLA8sGkhPXIcGI9eUL5jLWrydpNYtFLcLnY5j3
zyce/uKP4JdyLubtLxH77JuTQyFa/nPDuknTjjiYCTY8EhE2W6NhRFNEBasOFuP+2rkVUKXFAOzU
tPoSAwZAZK7pRMLugT3DwNsZ8ODhmVqi9RbjQo7bbmwPmDi63y/GYFd0/Jef9pFrlzHFT8lcikzS
/rn6tWu+qv/zv3/+P9LX33+Fv0pfCGpUqcjqFJLkFBHrr8oXXgUcB9StSOhff9e2rIkKJTHEPiVF
NfS/H+yRzpcNovH/8Vv//m/X/n9GP/n6Lz0u9T/89397to91njyb+n/9d0nUR8Db3xW+jLrf33/f
f2tJqI1YQ3Oj8RwT/EHO/AoP6c2gmuuWT+hNyx9hnNh4PVXrbevGTHw7skWxwwOPYLJ8C1dWOpVj
o6hvpOlPbMzZzUjquoT1U9EQZexl4XSfHC485wgw5R96vbTT9STcMHMa88hLNSRPSZsapSMcavpJ
MMgYHAIOAJV7j23DJYf9dBVfIF62Z17niVYkh6m2Nd5rJoRTeU4W2lY32PhBXZwwQWu7ByZEFpaY
0YePukUScQq1fIOkbMrC8SkwmzyJlx1qDum14rmNhW2crttmmZKMgSjUBQ1WJ2y7e+kcexfHTq1y
xuP+HoW2tpYaCkdj/pl/wNgYwH/koT7YrCNT/EHs6lLmcoBj4STbAl85c3AGtPcFT01W2JTORZYQ
ViirK1j79890rVyNsTLuHrTZEfFsxAqPkzBtVdmETFXoKETjXGVYw9y7TJb1c5YOLmfDl7+Zrgk2
bKbl/kGjQeww2YMszZBfpnIhn0v0TxFO7PavZMmhN0ZT7FDpXHM8QHMmiVfNMH9ggy3CS9Br+Dmt
eHcJYETRjG1Xx2xRzdj3sJOxH4tMW9ZDWP4wqMN6kLH/sWIR17nDbM4uh8+4nyXvVYWmGG+T8iAg
IjbzSpkXjTOFzv/gG50Mp4IiChqzPA4yPS5wuMFRz3/mVOpihXcirM/8W7xLVfB8DzZIu+QRvG+L
wTop16fuaK74hYEdI3AHLaa1QOLR0oDPBFIpvYLvYKjY54UziJ5kg8Xl5LHE84I3KwmSdGfUHPnW
Uhnw3BxAyxHuaiAXaWGifEYJw6plrZ2YJrNdeJ+Gtw/6BD6Ztu3SOVdaLqzv5b5Tb/fW03AuoiI5
zJoljzjjPSK8kUShQPqv66+1OrYsytarddJs0bFdzj/ktdD8PPOw40Ne7dl4f8fiNxUV5ADSYV4M
VzXyn/cNmysaSz/67+iHo2AH1OYna9gPYZMXnRfhwLv/EoNHFrya+TN2SFHEQLcP2sQbCLvM83jT
5k63hiAo9Ac869Nh/lJ3BZ5WAsrL5LWgbDV8St9F5b2/odo4EyBRllZYdUtYwaJbYmTfAaPonUkT
iu45qwOBYXp/fCPH9e1XoZ366vuZL2v12hofNaE39K0Y0hsbsK02BHDCWoa/4q8UH3EPZ2Ug5gtE
hALpexoCdSPCJpiGR0OT9gA7uW3bPR2Qfb3UvCkTZsGbJ3NESH01Z8PWOQFCB3w2WbVjNQBCzfWN
fSkyf/b9yFtf8hMKuf8o3MjcquviaDYzfV0IgGpwJiyZXf8Y9N4RSdxl481BVNIeDt38M9N5ooZP
Y9HITtqtH9nyskbSVdh3T+C58RmYlcFS0/ChtOvotX/BhrqzXW/WOtVW3w8dttsScalKViQZ4onL
t07CUw6gC0KRI/HU7blWUVQgDZ7ahNyjpZKMp/3lhTrIR/Z8sdkLJ+Gqv5yb93UAHwb1BPc6YplB
gz3Q2IV3p04BYlS7yHKygfM7B26Ytp1DXIB5rR7ZRk/sMgS4hZUbxR3JVfhkyEyD9QUOlOxTqTkZ
gwCoFZfOp1Ix9jsOe++QAho46KX7NLx2i9G9fIapgrZqvmMP/CMkX6umUX1ebl+klUQ3xwtxMb8r
kCg4eXdlCJyN5Z8Wet6uKBh4DxRYm6VnJO49D7i9BRUN81u61i+yn/Zd2rgPT2RZ5FLKx3jEvdk+
f3sLztdV3aM4YUi+6XOjnFUGq8OJeBG636r71H2l95Prq/asBzLQZ5m4huH4QLfSD4GDNMPg3KaC
j8cGoRgy5oIPrS0/ZgIh5lBGhI4QdJ1HZVPz+H54sWEtKe+gGYQZO/2NrWkph6bbatKCTAzO6h4P
W/ACcHwqica+2Tq7nIWS1sGD/SogjHv6rCm8yX7CGSE7PZ8BFMoyuT7lr4ewFTu8wDQG8QLoIZI/
UjAidfpw3sz6L2HDDSSFXYhDhZ9DcqkTjKn2Yr9WzzZNemgZ4c9yBKr41sofXXrNJ5tE/5SE3zdW
kimWkop7GoPJQ1/En/fsWte7VvlQLgdxmCuT+fPl0BCpPL7717no9xwPS+mbgfsY1hzmTI4TI3zQ
Tt+Po1vG8SzOtCjJNuPpNw03b+yCUD21sd4n6nejj7uwsknQTZd5ZUMeNKTwstNBRdUhe/OL7klf
kxMv51dJyuq5bBkuoVhWfin/PsoFPoZKB5mCSLOnxCZ5Lwt9pk9XBqmxU3lnyIGsHC3O6GI88gvz
ywiBC57u9zCpg5xutME11kgbV/LI4gnjBFFbhWIl7DziYmDPQHXcuGWvaHlD8SRMz01/t+bCZ/xF
UMOaemJ/lNeGanMIG8gZlpwCgBbmrtYHBhkR74mNO1tXr+CXYtLHgnF7A6UK7eA8ajPwrgZP5BQO
QMVgJMQHTOaFPCsANpNvz5y6XcZDmH5gEua0pTAaGo3CLxLJlNcEjT57T3cgRYFvXl6bO/4jXB2o
TrsSPAOv7WfO0eEuzNP7j2EsUXN309tj4k5bnlB+pi049veoDPIOJ8Dku8Wkx06ILkrtt7wmeGnm
SuZp2VJ7BWo+OqpfgfTxYsPEvIjIA4oDaZ9mZmFTn7RLlaRSSUmS1TJ0xyziNYyedO8lO/3LabI1
yWJSEUVrUyrBZRQ9T0zz+Ul5Tcg2Rs+fSv6tGDmmPAETxp94fkoEZIeUd8YwEDUlo0NqJb1D5Jnv
chIOXEVzAzEiKw5pubiXCxxXewSJIV9WcHnTAMh+fKOMDR6I+MvDlOnq5bKuWis3MLMsoJI1V4Ke
JAeZYGIvI9SGqxWMAtDwGxK6fMxyW7OL51xr950Q9Jdb2fy+1EVb7triqDE6aYMn143IitnFhDKp
4zrhLb+ALOwXKIA6wvdRx17xk9lq5VWjJR2mHHcRQbA3goX5+8sd4L78f/FzEiAaaTzPAMLBxM1h
5p+fk+jIfDZVW/xUzT+elf70Vf56VgKbDx2fv9ONCRv7bw5LIv2W4pSEMr88Gb3j/y/RTMxZgUsG
vR+PpIx14T9tAhRnYrTGsUjrDcaDyeS/ZBOgLOdPpyW+c45lWA9GM6Y0Jp7/hobTGNKjEnMNMuK+
L4Psq8LfZVL5iBDKHp19aY+VhOJ7i40CIdPL4bE1Smxw1iwOUdui2XO9eq7LL54upd9AwechTGTS
uWyN88PwPhSnXvM06/1ptYovPmtpPB9SarVanuv53WKoT3HLS/L6JqwzH9MjtwWug+nF0vdsqwqe
msyD6alol/lG1faPysoZKjMVVsdytIyMBZrgHE7NB43fIlvWeYRles+DGjon0BdWrh4Ih91AmDdf
FrlUiwztemLnks+PZ/ZAQ/F+K7LdQnZ1o28qraYKCsb8vYY4gO5RPgLdmV7cN7llbabVobbaPixM
d7axvH9zqCRjhw1ND+RzTJ6qHkdJjc8oAVqPXUsOVX4+2W7mfROgvVgOTf0X9jHo7K60WnRG0UZE
fSj+F3OXJa9yNcf3PDj5Mt3LJMNjmyZRWnAyiYQS+ZSH+WR5iR2SyjifgTqa8u9kMKVTRFi2vyL1
ZQdE/YiQrH15+6BQ2FKPFg9aWRgnmdMVKJhmTlvo1+SXs6qNvxCgCzaDkH0oYdW7TZsoccrSVNzB
gV1O0XdvtwfJ1cP7PqnNx3I8uGbL1uGQwqu9kcPB4n1MaHnmB3zZ0uk5Z0nTzE+uhZBmNbhAWUJ6
xIaMWI0Ob2FefJB6+o2daMduB5FYs5+kdtbqkVzJqrMliOvE+JI9ji27FwLZKOynd2CiZtVbw2Xt
NsmlKtFy8hWR+buJ1KYte5uCcbsIJHf8v8y/y9b4d6ZKTPs8po9k4z/HjxocxhBuM4/X40e+Dhfy
2iQIzMEZHFdy33wKxkyTDMJeJ6L5vLGjtqm5SMxF6QBc5n/5CM3ZsS9Ure/CBqqKnE8KcS5vKQ5c
GnvoNDmSrrwY5xAdbFB4dkPYufImDsieLqRdHeoST95ADu/RLNtmdE/2tmtcBWwBHNOyOXCQ/Sc/
3ufCmJpj7BKjCFbiy07Gupr4crLTpi7X91u1cra7Uy9+72AHMfohiLSAPlDoTIxtWdur3YoAEhuz
aTKbisyA9sJzrjfYNmxV2VQlrUTO5T57tqdp6ZTGLH+imM/Ut6XUfvv0alYFaVM2W86Q78lXfAmx
Mo+xanFweKp33JvbNmQ08nxa01fI4ArNVYMAxGTNwKfGppG9tHWJISP7FwFb33IizMH1xedptZBm
SCcT54GbBbepRBOGOb7YDkPJ1OUEwZj87opxmKcB6OvYBWobMGrBIQcNRrIvd1v1OCbjb0mK9XTF
CYfkH+BPZxJ+ssGPefpX3l6XGU3ZjAo+Xw7H+J6d9oUXcNT88QFoR+ko95/tHw4NW9Uix0L3wZck
Hqv9J5cIpOq7JXOenI9QdG1LTJuEJ/nDoxzZ7dXQbSkJLvlC+ayRTfbSp/HwzfKEh0Fe/6xcgs2A
TYj+AfgCX3NZUUGquzD13g49IW4CQp50Gjuh5euKtAEXmBPO81ci9O58FeZ4mM2szsRj0Ttn2dVP
7F5TmOtbjmBeN1sfjfAJHgrjgYzeEW2eB6o27K9028Ph2zO71lvAS+YxPdBDj8dDgMBpf4krfY1f
J8Gx/IcXQrfwLkisINi7davZXfby+t6idINdsF7z3rl6UFW8jWBPz5eXK5xDqQ84PGiqaWAyX1D9
pcZepEBnNZct3gZK0C24OzrN8s+V6PJP5znrt9UMtE1IfyhWhID3wbScAVBvzqPAoRdPDjUucIEc
PW0LYG49tfFo5JQ1qxns1Ngz6iV1ng3rF24K3J1b5sUAFvtmy7ZZcIXJHh+6z7o/5xURkqByXlgY
Rseqwa5KhKfukPZ7k66zseyagMCt5eRa8IbQsQ6ySK+C9xd2TKIuaeKzF8RoCdw+rDm9jR9ckoi3
n1/yqZlYiuSRn3RkV2ys8T8ftla7MYPP8EdbyAE0op2+kz4LABWRapqLxarm6P/hXhiPs5xMgTS6
dxSYUGa95fhoV5iQ19kiRzxfcOJH3gHE4L05Ie2zWQV5hH7a9+yxxDxBFCmbiR9tbwP8mBzwn33Q
Vs0TKHVTzAyy+0YhW1DjOyUbjV0aaGY+XocsJdK+XD6IRvujOPMzHO77fIN+UbjxvjgNupktIw1a
DozvVf20CsAJ5rOypX07WrooibGbm3DiaD/BxAO9omeoSZ7QxxwoRy4cSDzjccszktsEte0yObzk
F888aPF2ABmPGQffZuG8GX8x8gV54Ov0fQ12BjYZ1pU5dRTZhxeg8EoCw3fwL6QrGi2flTvcks65
igH+Gq2yxh6DMz+ntJWW72WNDPctnzmqsjPm02ljlVPsS/Q3oDz1koNjYGrJZK6VALi3RvJTw8qN
42t080ufjc/Nt1UNpx7Z3uStgweMco71LWUXqh19RLilzEQ1VXWXmLWn1TNJxAYVg7afDTdDdScy
B0uaTEUEIawfOJHM/Cfd8Sc1/uf4eIkOMgsWIavX3KCwgKQVDnkOoReqmVGWIdwb61UCmcjGrOTu
JzgzfeoMZMhrFs2r4lkPVizBaxGXe8V2fy3fLnM8QkwZ0yVvKC4hkZ2H6JSfKBl06UjfJR57Dy0I
a7F1Cdg05Rw+o9DQYdHC+/awGBkMyNJlV3na41Q8cJEkpigvTeHLywWvw3nid6ZhbZMF1T5m8waP
xespbNvIx+AzGfuaeStG45UzKEtS1BVwchr6Sm+6ncDFstv5+x2I1464gOG/gCSmBzn6GRjaIkvh
2eDextSo9sRpPyp5pRoICfNO59hcrF7iWucD412v2frzpA4zQwkTDFnRKrvsjW41PBmC8gPkgXoU
gQaWOrcuZh+MZhEek8eXpi4ul5umnFKZEB/FiO6j98E7gER8W9GNDmXjYRvgxYgqiCtuw/yT4nQb
C0sae6/SSthaybinPCCL2sO6onhWFFnRfkHom/VUYC4fGnSJVgr9CKGcAsl99+aLKV4kUniOwvgO
5h8aYz+3Zq66gSijmyqogLkChSWxpB/Oqz5WqbCaWpFVnjmvMVcbPbUL5Zc1Khs1ouzlYR5qlkzF
Uq5KLO4fLWuoGbORTKDri1fuHGyioDpWPYfLzoQP/oC4vav36aFiQnnqofea2SgfYq+h8IDwA/kZ
ds5WfZ0EUwTaiSveNEoC2ASCqLcdiqF1wGxdQevK00+/hAMxGHoN7kd65p8uhs2GDS+PDYJGTBkj
k2VkrLdh85LjFENGhAhsQ2Bgm42YyE0pnrAvgR878VCBpQ/NxCJgY8sBVYrElSZ745OlGbcOXhe2
DttsgS2PS+Q6ijGdLd768M6rxiB+8Fn5H23w7h0QTNh59uilu97X90R3KnwdJI9IkX+rhMNj99Ix
U7Y4UUBhwXtU01xDTBwXzcro0JNshtpvmEqFBX6OAL830B8tfAFr4Xp+oSJixLmpuObs6bb+wIvH
s5nhZGbqN/WmLKTl5I8CnQ4pTLjbzftTZy/+UG+1UloPnfLIeFF93SuUvR5vnQOmB+eJvjHk3Tu9
pXFQgLpnsxc/v+Hp1uDI9c80/2LGX0vflEu+DQSRVaO7L/jQ23pAPDYjhbm9K2MF+uwPUPF1fvjm
TMhUnL+0TyEGzMP+95NLQvq89luWiW1Q+MpSXK3n0RjXsInqwNx3z/ysi6eOcqSFzlk9Tand0KC1
GG7x62D/4dtBZ5GR7R2uD7T03zdrnKl8DYHGmcq2rOSxknJvShul7A5AMu06eDsYWHaD/2a8bjJ4
SJofCglQMsTHT4Me84YbCoSAW6/AJnl8hqwBfuWF0Srih3ypKzwPqexC9ywmc3QoaOwZ4BHdqjHh
YZYRSIXkVBBo9sTCnpEIs+KHr9R9ljcdU1EyRx3rRL+77yKE/6kZ0S567u+OKLPpcQlgxG8MQpHi
Y1zCmNWqi0Tlke7V4hnnEqDSzmyyeQul7sr4vz3o0v6JSKRnXpyfNA4Lx4zLEDUcc9xMrcg/tXsw
fnRc4AOipm40LqmG1ZF9GqFS9CKV5NjUbOQMTNfFaapeaxoNGhMWDSb4O/a58OWt4nOeuPJWxaYC
O8lHP1SwPVEIsjTsehZ7YLGdu4dYnH6QiWmBQeGKlf1hfvkGJsA2nL2IGtzD6NqQpzvnO+xAyk9G
OM8TWLd6EjAO3Rtn+o+WU/8gBSIBvKsSTtfobcfX0fh9sYixFeRTuUKfmHxWxjkdOxXEOauH5qVO
jZdUOhFmUXYQRZR9yVinwh3qbEYwGSaOlMmr3eFr3GCUMbD/MHtN3DI/6+L3qE8lZzUL+/U9qPEN
qPgs4RqINMQzCAIQps94uLRnnaj1cEU+ToBA4OaEv8TfIXDfQMyuJ1fp4pSPm3KjKsJnfYus9yoN
y1v30f/cQ0AdI2QN/+gnC+wrYGcv7MkKjbguOwWKdrewTeHGq9gSjL5sH7o/+cuG8lKfX5sV0wXV
A8OwmO4hRBAOyoe5fnyfMYsR0e4iL0E9fX6JtUPvkYh3l9pVM/7gxaOJgNAXACPdsIwblg+C4Qq1
YgtjshJctL2H7Gfo5t9i4WDt4WKDC5uRPEeIkHbUJK5zH8vW9eVkS92wCUs2nf8rnCur/6kWhYeW
YRxmVLig1ur84pMuGRfJBFvhcqOIM5xW4HQfXzat4YtypgWzCjvQSxktXTnGcqJNqWOwz+Q1Wj+3
jAseK/2jkM2GZ9NceJkykQCAmPBQft7nf3GFUFQAC05FFXA1hGqCNP9cITR/nj+3JPuTPPinL/FX
eZDs8UTBSkHZADmdv00RjQRERaSfQDQUOvP+Vh4kcg0TQkS3g+QwVh38pzyo/4/RmIGX4i+8w/+i
PEgg+k/yoKiiitKvDUeC6tB/AB6+pU7Ish6YL8kSdyAOGS3jfTNXQ9pZTE5WK/ofGYVPTfSeBqbx
ENwvPi7Mh8YUEme6LZ3x7kx3sI9lSF2/uBnuoHxEcxzg1ru6XQ35VmuXLeZ4cq+ocQ9XmvgKdWHY
EKr53VhN3p5WMWLG00MLzAnnq1CtJvVoJcOhyJMnOk1DYADspDAGTe+YmcHMubDdJgs4cj0lYQnD
Cxd+GMYBJHUXuJl2RUAhoGdEtipBw9li2rvQtOaLpTc0S3QMnghCZ73x1E520zMLJFHNYS/uZZIY
g9fC+CrNkP/XWsC4RFuxesACfw0r1j6F9cuwoGYfOJXpIXt7xIPMX+Bb5/Qk7Ttot72tc2hjS+FM
evY0+E0AMV9+CxjHhFzDKWKeMIMKfifDUQYxNcd4NkghVDO+ORpXl9k3DArlFU4gLKpLjFjYbQ38
4w+LoVsTMAqGHDhJA4lNXTqPntRyL/Pmu4GgR4db+5Fppzv2ebe/okYxrDnTFfWAv+YzvqgMXy94
t2eq1yAVVnYxx463qL/IIr0OirZtaVN4fhCXZlyceaU6Qbb1kyBQjjVoL18qbHoq7ipns+3AzFao
KZowOQb4k9QBjkXPgr6ecHIwATMdx/lt5wvLSxDh2siZMHJKNFO3XhS7xyYLEyeHOa3MBD4PAzMf
eGZLSMp+zc9qUz4F1Qur7DHpN5K4hWpt1d7wkW+K3dvck2+zEq/ik+H6OlO+28wTnNhGHFTDjvmd
KRnhe5jzdIKHc+zYWCwKvMF7UEJ2rJjFWsRxv+cdegPC5h17OInT+ynDfdxvC+bq1QTh9KcPXFeZ
v+f5Vj5w0PcVNuFreNA1zmVTp0vKV0sa41bMmXhZkFd1qwxVR7JpupkxwmfbO1K+Fhf7J+JpRAUN
s6iASSzFj6nlNkdOXdGm/dEgFXtstDW6Hyl6X0nw3Vps6uphhQyZ+VgKSZXTmG1+ElyhStK67qMN
ce29xLdZkvim9m4lpRupdcVuESOIETf20h2npiMAzd9Xb6OtbgU0YahLPuVcYIs83ng1xMpT/hqQ
o3fSCY74FVFbUKy3m+7ZUUO7rA/irxr29sXjgQYa9JNm6ZJj2K1yD5W12WDyc19cvGRPZlMmwwRt
mMtj+kNlYMp2AxUaKGts3r68RHH3+5Uwo8Yt6Nc69zqBsw++EMWYn8pOWmEi9DKzOTNT4xO0feVq
du4oJp6ra39VVliF53dEaMj1QRw0bulIu3iOSdYmauKxc5xPFuOaNhYAGaxlYnjZPIM7f4lhxAVS
/raX48mQf06cQHYGVk8YcA98Exa0x0paP3zSSNvJi1TCcQ8MFQm26ayRCrjDooXtUebWhtlZL2t9
xnRUurgx+7B4ncA5uytzXkAMRcAJ0uAF+oFpQcU7lPmXeBf1QZpuGzXms/ypvqizK+IJp6m1c5/u
yMgx+pDCQdI5oc8F/XxHgxB0ZhkdGWTMFoWbW6nmid0eEWJaUHJklUQ2MhchDbLBOznWwzESvmpQ
fZGbQWvDbP7z9rghPQO/psXc5WgsZBgI001+ytbvbT9r2JxzdLsf6G73+Nmws0yZDD0ttME8cuCv
dNFCXaPtEhgRsH0zo9Q2W+lz0vraojj+wbh84JJZqmiO+JCcbJ6k9io9FQGLO2QCNJw3VGx6p2gj
QBNHLEXytydhO8pY2fy+QrI/8fual3yKZ8nNNyXD89aN8J3dT+XYX6Cf6KWSk08ZCxpzcmxfa9Ca
kmFeeAxtqyPmjlnygTfMDEqLZ4JgrTt/EhDrCqZORNpPDmBT+HKgObULXY6/VJti6tMkNi+uuHpv
qKlHaeQ0WjwcycOeppjSsprhXyEalUe+ZqChafOHn80M2Sl23zSr9r7E5N3X6l2JHyx17vHqotj8
aRwqL0xKRIZSZJjENTqL14uW9FmD1vzjjzQscZey9IOtxVMQ7evKTmqc5k60Rk/jvl9PKawg0rl/
Uji3TKUP7RGAB1SWzKPwblcWnoU/vHOXfXGsZj/3b2XLCRgZeWqnR2mLeyk11x0ovSPANj/yHqnT
Mvwy3Mt8yzclAx+jcye3t7wJ6Q7t6I+CzDqdJ5WdHvJTSjr3cyKZMSbF+VPy5og78DBYoeIX0H93
ON+31bb/1A6kOtTOLcDoMguL/RJPV2w+Y39CP+QvSjkPaXJl0COarZEfevCvl1UnrN86pQJIFdJa
Ej+HhuJDjlxSOnvhJPCGxMUlwFP4VXmcRsYJU+/00GmPE+KVz8WrsV4A9SjqWj5uIoo49hoTDKpZ
WfDc+avcgZLl1MCEfJa5g6n7u+kBsl50W17Mxy2JDzW5oHzTwvutHCkOBPJVpSP8iKuc/kT9jxth
wdvy1tw4cvtHKHx00DN/8EVBbG0BGnC1ASEUtjrjxMT1ciJ+jYOvg8BNZdcqq3nM2YjgEJmXFAVd
rxbd1yAEiuEaU6e+kuUE7GBC/+cq28ZPrxmcOYcdxmR0uSpWZYOognp4B3gB5BZR1L2QEDWhKb0m
sIRlzCoUcTvZy9WiEPIhEBtMjCq/TV3d/f9yd2bLjmLZlv2V+gGVgehf6QXqe50X7Og0opFoJQR8
fQ2iyjIiMu+9VvmaFh7dcXe5DoK991przjGdhGeH0ZI7tqP2E0IKayqSWdV7UgFao31+vhlXvnjG
wU+g4XdQFIRTtNxPLzZ3cE/DgBoK25EZ03h6elGYnRM6YUH2JfAAb4joBMUavmfacWq+0MjME3Wm
KzPpB80++zFxHNVSllGEOYyU1XTW/0K+prtZpCcqsXsCD8rcYIPxeYxjqhqinDPQqdoGeW6brDum
RZxC30jtRpsPyhO+rY2G5xTvXR5MYxfhJNFzElMgW/zS9nhqRJWK2aQautHb9oRwCk0TLnc35gDT
QUCQNRz1q5ZYJTJQU+egWf8+1ihPuExQ9sUMn6TDjYeggntPi/3SGjEOb7ijEMAQTG7EbJ2c1WsR
2bwK15fYWmgj8Q/athkfuVpgGBIR9ZnixBv1HIrVyDOmdwjbBowEY2wJCexgQLYwsOxjq3l9OpbS
KkxJptwCizlCVTezuehSWGaEC1vTCPg/w3EXSAnWjkmJKYCOATXdGsFHy4dDdxxa5mmy503PIud1
Sn9++zC3fjEd0I6BleoBxOaTHodH7N57BiQEL4DU8fJgOKRB7+c/GnjW1W2H78/EXchH3x5SB/Fl
Z8lhJtjJe/0qOHR+jZov89efNlbgY1JlasC5MENDRMSNSbuzfTuEIv40aBADzoXQFbn+ThyUB3RS
JFO9QT46EmGfQZgWJg+xBamNX03Ie4awj4mTpRdjV4EyHhS2zc/CG02450ge5rn/T8/bkwRZIG9d
HxEViPL/R22L9ZlnRfv5z7qWf3mF/1e4qv9bgFeoClNRJmReGkn5/zABGLqsQL5QdCLfCdz7a+EK
qBATgCaKSG7UUQzzZ+GqUmAasLgoNiX4//+WroXAv/+icKV01jSiBgCAGBTWf9W1RJEx3JMOVpMC
+oAChziRnWK/9NPkdcqr2XuDwXqs0LZoFzaJHFQ0pXEUbhma4CV59dcbHf6IZFOUsU4Dkrp7M9EI
GyJWq2PCpJ0dBj9zD7T7eX2hrxDKb4XeVv77jD8fGFOjTRHtDGJ76ZnC6EHSy4lox1QfnRcAMQRi
KkHfEryNTam7pHun6Yqk7niY42SlTk3ksJWc7G7TEi/imXyfwb1P324auSjUiWg26CdfUcVrhEdx
uMNPamWL533B/0yI7dbXqM0tJt9UwxyX0l0Xdn5M6Y155nWUSZVO0DuUFDj43KQQuY9JycNBxZ6i
FNa2TOTI/Ym/VJbOD/TPY5Y7HalrBnOLXhmLE9ruwTbo1ndBh+QTH5FiG7LVsxLRyyODGDA1iIom
lDuPcR+TzHHQ89MT59wiBvEHH6PwlJFEIG9VxitZmO5RqchevuPkB2OdapkrnKJndEQDRjOHGR95
Xasfhtsn20PHIUPcl9phYgQVZ9Jmy6sphBQ86UzzQvBC1Cs2I+m2BTXWQp0maouShECtYWpn1bLt
w5SPF1bQGkRHNEZldRx52Usbl4BtYrspYsT5I+AMpHSo5X1irI3srLTf8IN0UrStct+uJLvbcel2
A3YFLRQhIKExrdY32ACKI7nS+fHcUjycgbuLqIEWbMBoerLjY7AI9MJioPNBzIYrVXB4I9ax81Yj
b1zZoqRmExaQOH1FxxXaY4fjYwo1+0VIFf3/yrDpJesi5uwAImyx0KYW/WAa1/sm8ZmyYRAb1SF1
vugPXUxZjRCCMw8zkRGtpV8SdJVwmQVHp097WXX4Ss6CZmtoD3MUKFTBiH3ulz6wGWjSzPwdPyVj
C7xDchlygDPYfPRLZEkUp1u32w+nYWSGtacsc7AIVD+c4hgD4soCMcl9CrPMsJu5IHDqo8Idx47c
3cRdMSi/BdCxHx76dc45vGnkRCUhTImpY6s3aDsQSMUdbOw5WOpiOILHVlONM+5cnm3V4zUTYIDT
6MGB7rdaAKed95IuHq896Ob+5eMl/7pN3OKxuiVhATuKmDdcg0vkDKk10L+tbIlB7ikiUqc9ofVP
rPU0XoqV0zN0lE3F+RpzbEZQxeQngd/B7btMSB1wbvN+xcGV2VcOUw0EtyWIEL6ZlzDJBuwhlIsW
MQ+OBS/lfGkEzU+zQP6PGeRxmFiveKuKjMdIBUHQ4/1EkEpYJmByrSe5vc86X+gZVxDrbOLV1nd9
z5QWZsJ28tEq58e8eodavszSD8B7CZxp7IJhukOGVm3kHOA7laC4BRJRfBjJShtvshFzjQwX6cXb
YXoH3AKkhXphnA7BhpFzXnvSVZwzNKd/dXtQsz5Ls4Z6SNdn8VoYIbfhQ7PuK55UZKbcTvS+mash
NzqNMhKD2ojOTsFEjM5Gs0EM5/QHZatSnVMGXugNAXTP17zVbovuxisW8SQk0gzFHrlxhMwxA3cf
H+IZVqnPXJfXLzk6MJJZcMTl/M2bPtGn4S4uLOB+vNrrjQgv2ZCEtIj81G6OcsDTVwPLAc3jijyv
VMtLzpfwK1bQ17aFqa0A5nfuY6OEIj0T4ZgdhR+eD6TP1NKMxSwS1awwnU1Ot+XDKa/NQTgkP/Ix
dus5wJojrpQVdlD4fEO9ba1+4lUKLteR7afFK3LNExQsj+09O9+lGQdZdHtB2R4VJDmMZp0iCRFH
xNcGqGA9uykOSQwPFmbRYUoqqPObJ5bAT2YPPI012gLhGzD79Dmy2tS5OiebC1JNnX8zeqlRgYhX
csNEGrWkeTD2p2H1qbq5MbZE2w15SNh79re1+t0qjGm8/u4+6RZNrNRUDnFv5U6MbfKDwcXwe9sD
DyI2ChE80bQjeDr/khcMucrBycCsc0uv8A/0W9zwkPiS0SJuqYtR1SDNb6P6xKE2hLjzniff7xPJ
zugo8hjNtYPVlxHDawAE5xIFZcMAVDbaWiHTInHJCpC2FK0ZDANaZKJ9/422Biz86jhsUSwwDq7r
Oeb76tqAGpoAR7CfH8kXRgk3uj5KrCU23zoVFO6jJWGhApqV3Emx+A3uzaBPOR+Oj1eQCj75VhnT
M4IRkfG/iHuHdA55lxYK6dXTkAFtV8wZUz039F8tzYbBM5VnGRaf4dCrpM05uKApbKZMaYtZWmxf
4NKfYZs5ueFMq8vw8drXNMaNczee11kWHMCCDC8xLkhEthYulnwGUgo3s2j9QTCorgPyVFL48K5t
Y9SNpCL+DFhEMvdBFjsFMDNzU84sBR4+tA6AGsT+KX6PxJF4FsG5fQHbesoMpmZoKzGjASIExaTZ
KjoXoh+u1B89wSNvU/pGPYf8jTuH7hvu/ZOB9x+uAQpYwB6VibFAy7fQ4IHi8dkCiRemTjOxp1PW
F9aj+Su+TEliv9ZYrAm9SFyhCeEqVumKN1B+vHfdstmXaQ3/BlVazKGhcWFUherpMU4jqSD445EI
8pYSYVR/InQQrvfNe8ek7f1Nt3qVbpIdb4iDV8m4nLoqgvgpzURjOwFJ0Y+BS8xWYZ9qoq0qJtLh
V7Fk00+fgcSt8yL+zOwkU+Z74paiFCFfjYvIee9euPzREJkokGRQESkzOsaA4pqxbXFiZDEOXPVt
tCR7bE1NXh76kDHZIl+UP+9rAqZ9kx/uPwijEemwd3svHy6gxa8EWHhbTdDBkr40PjfJKtkJpz6c
noC7VzxsjH5/KOOu9YFKhUhNBnEIczAub6tTumDWC2OwuzRBE0QHYSPtsJqfJ09LHAPW2PItgd69
4JEfijxWMhYZRqCUrHWkcA6xod2quyQnxo7vKGxOvIWW8qreDsd4K5/TyZpWXcr/FbelNPB2nVcE
TmY6b5fVN5e9+a5BeJkDac0JWAey6U2BvhBSsO/bpdxm5+4wuTA/lahZoVbr7vgDYVT4DuGv+KVX
L/Qrz1+1ygMwUbuctis6F2H+/EQvRyyhyJQevwuiGZJgPp+ecBrvUi4JaTHYlV7MtuNvan1+QNhP
3se+pbj9wa3CsPyA/CA6kQxAs2gzPfHbkujGlHN8Ae65J6cV4q87jjen6bXucMx4LT/oz/NEMLFR
6dX/x9Pq5akg4EPAIi2r0/+RAL39/P7Jv5J/rQf/6RX+UQ+OlHoFfKE6Or8FxpV/1oPGyMYn1I0R
qvB3VzhDT4XZ4oiBlozRpP5nPaiM5GhdHGnQo4v936oH8VP8F/XgP73zv9aDSZVXUVQjZJx+SJPN
7UFSL2ILrHsM7HHVdoxhIOZBzqB51IPDch7lOnqcksEzYBKiqAR5C4TrJ/NZHO3pEijIB8/iO1C7
FcSQSLrkZymxsfxMyQSxcabaHGz8iVOmmJ5fDzv7LOj79+9DC8tgSVNQcF6Vl+o+pQB8qyNxr/To
yAqCcXUV4bCgU13x05Kxwg0Lj1HzUTrjNLRwDFEU6RumesJ0n02D1jgUw6rKPXlCh3Qd9Y7w3OJW
hq/1QHtaHuXbAv02k7yuAVsUMo0SFurg8zX67U2Oz5fhgH+fKfG2JSUpyn8q9YxdfeBQKjZnfAOI
toserASdyrEB1SBXQbSJohHIy1W8RETiwM2b7t7dNgw3CJu+K1yntISxXVmN02lePWEvYaXzU5mO
mQtPkgTTjyk0NdXXog9hI7CCnA2WuhVlphEUMSjmubjqbpz2gkkb4oBkOGBpftyGFdL3G3Ap2IJo
cSqvWvSkmbGYw94Ah+xX6VGsvHviZuwv1cTvFDwT8aWmFRZ/a/fzpAhAUnfjoVXU9zWI6slvxQSO
35ct4viCrpR8PIULiirEyQ5Cvh0qD8C/xgtRyOjrGgsVXjnbzA6LWrjenGzRySv9oiLJZU5nLJk3
6Bd+v6DNqcglWptXCjF2hMLiq5Lu8t8SrwkfOQHCIinmtlMW2eGZvtH1Yb15LuUbXbCQmThUvBun
+udysqQDMCVIALDgHMqYimh1HcXziN2xRe4FweVFazF1SiaT6TJ/MdxQhbDLzmm2kZO1BnOqmxMj
NBIOLdCUM96m257aE4LOCTo5daGcOM/zClFyTKeEFrKXwDqTXr9gvgCH/YC3noiH6rnSbX38U28g
wbU5pjx6glgxkRrKTG/Y2+uPWvmQ8BGjzB7OE0KFfAhHE/4h3S4AB6VuziczxAqITZ8Wr84gUzjw
sVJdFhZEYGoxb1iCBqXFMH9ycm9uaH61asc0x3iuy3xG6nuBL+mRolb9HT9t5Gv0cTPOZvYwzOsh
rOT9FHFjP/WqZf06u9ILyaET/aZMyEBVCuf+9p3R7FeTUG88x1ErTN10b8irnwTFJBApvluGfjpD
f1NfDe8RW30ehXNY9TBGYApP1npypegVJWy2v8pG+bhXVkc7v2PsNzUDkPLAf8YvlO2nqh+EM+Or
9DDvJqdU2kd4PfvTO/p0qi5kgagV0SR3Jz/j3+t3cKQne+22Q4zvMynB+8Pz9pVxvMs4zV4eBAgh
cKtNL0CGd5snxBlZ6hnlFO0u6NlKgBJgwfy9PmJP2skvj29/k80/QQ56Bo1bivvDA298cX3i+yS3
HBjanCCjWly8CU0L89zrGTr0uyeIL/ipK6NbFe8T5DuQe2FM/bAXigt+1YvA0fILIDYFKhLQB41m
++3qlNT0koaRv1nK7pP4wLkUOVN03t2q0ZwbkmrQUIjZMJYK9kEdL5pp/GY2ycezoFghDbXrxR1z
/xmLxFv8kesNn0GD3RLpBGGWfPilj1hT+nyjuHrZn6+91T9DESuEljvaYhIYwWsWyHPCgfqWiC5C
fwy+KQ4XXBncCWLQHYVTRRfJNjmsuhbaW+np3n2JFl54YzT6NVmIP08v+R5N1BsFMUNpbkScGvHM
uLmTjLQwR2cEg2E9oImuEUFHCwCmnq20fgX9FbnJa3OhSMhmQLrPjGpuNnTwdksnm8fbeeujwSCJ
1wCgcDfBrwF8aKo280bWGxMxIdUO7ighvOPYWQLnANSR5Giqt5xiuwksAsbeaJtxlvrp8yKKu3a6
TB9blG9TwZlekUEaTmmXd4Q0EIWKPX7y/OuNbm7GwpyBurBLLDyoUZmUWAQYuqO88GUlqAIdCpGs
dW9q0I3QpWAYcJmaOmNU6oQPHWsZSu8HQ54OiSi9wxPtlp7jWnp80qqH2QDx1uGAPL/nzmdvj5fG
ZdpS0sxyG0YFiY0LdqY+rIaEj5Z0YHYN4pIi7A+yRYAwc1ELoHubh1jd1VWnW+R6ve04WsoN8SGI
E6nvlshV3zbAPfhw5ZrkzAWjHhPWeuwYv7g5OHHmrAGYE9ex6pbLog+TtfBifIgoZDrrsef3Yeep
X8IKTB56aKwy1M/cTwxqHq4MSxanBp6bOchV/7YzOm8Yo91Y5jSnd8VgE2/KQ93NIJ0Dm5Xs+4YZ
zs1/pDOVwmBw2SnhuaUH3EMaH39v3xGGjLXeawcY7tp+adAluQY45cznR3HVDwBkUiaV3+geOWIb
KIwsaZilOuuaiTg/o5VgxiE73ux1LoM/kH9vU8eJR9cNnCLlO2ZIAFTKCk26+vG+Zr1JwTynApCc
at2tquNCBeWCa5BeBJAoVjwBQiNpLdwxqIkQetI6MT1aUwqvjJac12QlYUz5+YJJawn7ZJn41+oT
YNiV4M0E3156QAjxJp6blEDcH9bA0eqP0k4/IICcnhL7voQ9wEONTtFGmqWy8TeU6x5AKHnbrOkx
gJumGwNxv8Tmzl4IFhCiJ/YINOWjCSoOjT3KxdFo992cmCWPUZW2XvipD8709aW6aGbIuMV82NOf
ZfHfvMNWt3HyfBqf/BKyYDfQ22AbWgWP/LUPi9V7nO8NW6wbCeIOqqRPRrhM+EgoW0GAQ+E+AgWU
fa9BxDiTFJqz8muINniFuzhWQQwhK/A/1tOtqY2O0Q+cMz7NbIVcdy6ipvn9w8fK8NeZ8le8W3FX
ofTiuhnkZAcc8iBJ3jfKYHeC/cTpYsmHmAMPcrEVAZGIoJgYEh322rZTc0K6gX69rw0ci3pwJvOH
Y+Q0wCRIeAhGutIspvYdvmB+AFfXRaaaWOywLWqfaN+T4eoDxga6Ql8dcVpAbWk8PcW86+Q5zhi4
2oN6iNa4JFjz+Pu9bT6ThR50dUASq3p87hE8WO2VjmHD+HhgZGnpP/GXFo7aZveNdOJGDgJQTcgE
s7Td4ZjqtnIoYqjkAcS2VQL2Opf6CtQebktSM56WTKTPxBEVJ2M9556gmnuOirakvU7O+k++KlCp
lbi5yP4lSQWoAPfYV4TGHMLQfILv9ygl8xA7KvphRhdepdsvTEymekSVQ6TjMmW1+U4v2tQcIqzM
DIUKFW29D14GLAi44BEctvjmaZXWwI1EElQPvGXCy9sFmI47dpaYMAmzkX0t84YPZUY8wEwHg5Sx
xn0KFNLlIknoJJkGzIFhNiWkEyGxCLiMrn22y4kj3c44VrXDPHv8NPUW4RcQzm12lFY1LW16J5v6
BzkA6mv1mrksGKiNJuy7XlZ7RA8kLpADpO4sv+qy5/pn+4bIgy5geCtEGGR5pNF4M5bWcncyLrA0
ipz74NHq2dxghlucR5sRqIaOm0XRNR6B9qTB5BXSmuE+0+uGR4X6g8A63X1cXxIKqht9Hgg41njW
Gj/BmDgC3IB3jKMmPpS04GIcFGkDsxrzBFvno7JfJtYy4FH956S0OP3w3D/WvESPi49kYIemx0u0
NqXoNiG5q94GKXdpR8bG8WKQOUwf2gA6H2jnfKNLNNIZjNNsDn1xVSCUTj1JMpeW5EQ7iDfk2UA3
wCVTalb/cFVayGTn9iu5X0uL/mUifMJsnjLT2dXqupS2lfO626Xdb/hXkx+H5wJ96n0RJjN9x+70
n654RvQ7nQqiJJHUJDBb/e8Vz7v25/n5vxjMpQS9//+Fv//zi/+phZZlMuskUaVNIGgMjv/RQtBH
8bVBc0GUNVllbvwnKkFFIk1mgi4S1/43VAJaaBKodFTLsqBPBUn8t1oIGtrpfwHLyZIM9o4/S9YI
dvj7SPnZG+X7deNEIpfkncxHFW2H7mmvwNBNTw2N3882/dDjn46EJXX5QjaCfV5dygYaw+lGXMoC
a0lFnO04GdLytxuzYYxxr8MV29UEDxQmAyKFvboZR6Q8AUxUlKfTXYGna+QWpRY615KfLKxyRatB
O4Ms6C6osseRTkXvAWCXxUA489s5XQnSz934Cue9+AGM/MgdIpLafbuv5x3+L7skRSqZTZklMbu4
2YalUsBR47pM5LqnM3Cy80mxYec4SbErbfPbPHZ1AiAZtUBtMKsgQkXDsXGRXji9JAHILFblS3Fo
V5Nzs2EfS/kGlm/F6ny6l6zvgeZXh+QAyPhUQPC5We0JThb67w1pCirg1xNFdvNDbpa7OKooZPgG
jdV9JrENcBzA54+F0a2xgWDUb83qUz/C5GTCw5Gh2wwIFm/EFHhMmUpWcydeJT+jGTJVSV5xu23F
eV73ih/D4jg60CmglIc+/ynba6HzCurI51LHyWxxPvieCPC1FHsGj7xh/97ev5HOCMvJStjKjNrj
Owo62gPw2VDWYOMaLq1NbwB+hc7Za9N8ENU1L79QFHhGeGbNllbgGu4jqfrmG2y8YLZShoAun0DC
OdOrf1/M2U/5tdxpO5iWxq7bK0sonAl1U/swCUyH6DDMI6J48Sd2OzTeXFtuNChTCMuLBTkCXy/V
NW6e5GdjiTJWwrQq6imzVIcbhCh1thOctF/IkpyBdApHWlCWy+zjaPOcbtaTFmgNbKbbiOZH7yGQ
VjtrxZmABhCfC2eecc+KX46BunYIXxtA4TmRv9IullE1LiMZ1BKBFOTwmOJKGJfpN9Gu36MMCXKg
2YmEQ4a55nMiLJSRtYwggiPUiQX+EbtT8nwJS6SpxUHWVtwaBAbNBJSgwGE78BW4FaHWc6yzXr+5
3aClluZskygrRoTPunfQhQLw4FGxOFPpJB8oxDGQG0I2gY/yQjP3hssEbQPfBE/WXcFtbt730qkK
MjT4D5u8EOYKBMDzwT4l2l2ktaOItEPqqXttAzMcP2KMbogX3GTZU8ARxY3oubXr+UR2hmdAohts
BLYkdPR5yErBS6mEFSJH5vbjuSXuHJkq7fA5OvFbDrrcqQYLrIZhLuRgwWHuTQCHFU/N4o56XPWS
MedEDmr+fFftHHxkjAS4ez/Ujy6jZHFAssASrkM8ApgjgArf+JQtu3vN0iR80PdyMea9nBd3MHQT
xHKwaW+/kmmrizZzUVD0sitxUshcHUJaaY3vE9fCEwcc1wwW4JRcL3rpVv6NpiXK8UzPns3stq0m
xG1bEwMDsW9oPkpn1qG3LQcPEow1G/cyJkTmY8uKC19iAABKbWU/s63+nesXQ0Wc9vzVbUQw25o8
GEu6avCdToDGrhzcMLxzckpD4rGVwUyhJAdPACUpYmHGx6hAx0iOZjgDej9pFB6M9TXnC/nzTq0O
+7Z10/tCZkCMk75ZMVZtgHe6yUdD4qaxvmOORGkhnyVtxxw8hRJMiC5dPVQKT79hRrUUl/hTxaAE
nTL4b9fr4DNyevNJNusyH/uqYCtHyjHRM5i/O13Q1OcoPkSQL4QZbZ3psCxih1ZQKcx0jURBu2FN
9pnJPuEN0+/5w/uuLJWt4cjvgIXmftWW+G0mZluHNSxqPlchjJMZiyvLwz0s5t2xmdEqehoW8tSL
zmmWCIXOqguHQTLZ2Y3NiZWeDS7i0sStSfsQHyTMwqkp704JWSmpnxFykK8IyG64kxcEvTyVmV6Z
oxSl/SN3BQs0PIFjh/2ANsAle+/au43XVuBxxh3zRBjBo41rY9QBiRv8lRPNQiXMTOb+yfNObyRt
bTUkq7NzR1UUiSVkkHDoSt2oGD0qeWtVS2wvbjcnTJ0mOJFWZAM05GevxNqaJ9xSFnyHexpog5dp
q3s9p+M4DI4i+Pcb1HUTyeMTy+Jr2RXbmkq62bXyTmDOarhotN9fUxRCvatsVIltiQwEeB25EsT4
k5B046p520MwxwFCt8Dw0uXlQutxpgSI3ucMtE3C6hkFmHhCQA6lpc0CzD4LFoFH0EPJa2B8RxbG
gJMbwMdrP/5sYY3icO82k+Eq3MGjsb5Yj4BtbzSyMEutYOw8An719Kf6ef8RFgRMBjlXlEEr4FBB
yTVbIayY3Uzm0ZEdEa9I++i9vnOzhUKHvQVN5IE5u1nxd+rGuxj/EZSBwc8C4VAQvDN1VhNzJThw
Vayx3nzwVzX+xo002HRYGXRaQ0j58NOeYGHMYHEe7qN4Ax3FO3XimCY2j34ItWhs6yJT7wKU9kY6
Rio86eZmNqoxbixbICoQDZU6BjKqEQIzxv+bVPDWqo3OaosJB+QltAH0nAgTwKNjbJjd2O1JH0Aw
gVtlLaw1eN+0eWexnfzQSkRbc2C8zdIXcj9wEJG/FUbIyiigSM2DhRDEZxAbAYWcA0J8VBtJ3OBA
Uldy7UvpjHHj2wbEkazjkbsQwTOEIzIntgWfjfUk+IfOLE9WzsFMMl+aAztBI6/yOhmYSDv9d/9d
ZC5RE0ACsdbTcup5Z5wo4Cai4KGSeGNgxb+8pilz/0RsLZwFyaIVdCy+EZoTgLDkdHPJCZISPmG5
vn2dihN5FY190WtptrSW+HSTbIOxhtZ2RPv2bUPARzssXTJMPfjVfRTKuORj3b5k33xNZ/g+bs1A
ckuiED1xXe2XnCvKI2FK7A6XLg8FXMcEc1ULxSuFRSQ7r2dQ3hbKB76Px5zijJwSrhHukd5V6WCR
HvRZ03PVAWPOmj1S5cfNznZMikzeYkyAscUVgzyB5Jk9WHnM/YJnFw5Kjp7GLUgyxmVG5JMpkhDM
AI1JCKQsznu0fyGd0z3OMcghATCnwD7eZvYizYTxCuF5XHUr+6JarU60UaL0FFHrQi5CdLnMhlOi
jfaiSz2lOWR38WI6WfAb4p/3+T3H3AqiHvItTC4EDnlsqxM0Up/y+xDVMFB9uGI1jam7PYLYswXT
KQpCEYCw7hCvKELo5dv3+RazPryjD5kEVTNrIvpq0oV1cjhK2MEBbTbmsqkXReSRPI/1ANExd0Iz
ltSPYtNVNJEjdiuwEQ3nabgq5djLpmEZo1OKt/lzG0VBgtwTMKCxvBWrJ/dLQQ8swOzQlxtjMh/B
k7X/PDYveFdHdPeyTnEQyv1ykvqSvhPUq37bDs027VdUsrXnp8FjhZfnUHaj1Fzw3xPrHRGh5UG+
QMg2ttn9UglVfaZ5WMt349O7U90g+17igxbcfhKUJyEFhku09LjwVLJt8nCie0dLwiffTB36fe7z
B2U8CkBbdYdPGqPD4lba6c/NhbExv7E/0IBHp17NYNLcImYos4GWD5Ik2a5pjynB48TBWF5WBX3N
tYDbktTUQ0yJQBomRyjCPbjb0a6eGh5FJlXb8f5AFs58bGIivMEXVit29wE7fwxpYG3EW6NaSBCY
jqBoIUUBIQLZnNQDJ7rU3+hQkHtEVsk7GFHwvDLdGrZ/VLj+9EvHs3qNvekSm/brhF4fic37mn8U
MRsCBz3nfsDlKfvVhI6O+UYexm5tRz/Q2Qg5EEcNHG5NTFf+Ee3JYsDMhEsaMpI5rDVSLOgQzppw
MhtV6iE/24c79aRuJ/hPShNCEuCCMWMUg0fB0QjhmgU+IN4wC43e9tjKG5vDZJknEMw4snPwEnLn
FS8MSE/4+gCxMuxBOFquR5efimclRjBmFuhIi/BRhNWwiieom1BZ0n3u5vnTyfEk4mWbULTZ9z2q
OAYKxaXtTvWTJeCDiPTXcwvKiydozIaJPuVRqzqmc2zRXVJEvY96gMw3MYnZXX08G7vp7Jae+Ei0
YPWzy8IX/UacVYU3nXpZiSzOCMV61n7RF9VLL9fmyG0M+GKV3V2kmcKEYfB0EU0V5RSJKnrkINZV
3l4rjkZAtD5N8ALrBfP0NRo50NLwZWhp8ylTPTbKM779x2+3flxbAsVKazi++Q6Zx/HYjvgfyaPJ
vB5NHBRY3PqMk3UyNh3ht/+gSmpxyByKq4rVBh7XE7OurcGiUw4I5NIfobVvV43t9fogWuDuEhdP
O7A83AT7xY504XCMxCjJ/HRixrzV2JJciqBl9EmEC5TRm25WhLukdru4rYnj4aA3vapbnpCCIdE5
X0zQjJ2FDFiUV8ylI9qjCgBQhJsvoMCiWKou0d0lI8egCio3nWqP6JLPap8joeOYX3uMyIYH1RCb
a1155S+4N9mHpipsJ6+x6CClQhVGMMD0+mhs5iN17pVUR2H6k5zaCTo2l85ex5WHkIJDlKswNvUF
Dlv4jUaStU2rj82quHm3CdYPHhT6hjK2qo4P0tZI4AXGA9nk2uPmghJGfvZXqfvt1+SC86fxs4fF
+ZSFpMS5dXfrPKx/pWO+4XnNSYSEep064hc1BAUX1KgEs882YgmghOVYyMwzn1PAoO+qv3i2eHeP
JIh+G/bz3+yK5wt6xtNn0DbFaEaJF6YcWiv7/Iak7zMP0xrvNcwYZIir+0fbfaoq8Sle9oVwkCyh
tJhjPam9fseGrgmXKakyGxAcyITez98HTfCbB3LhDrAQ1Bw1pN+UAbMInTF7bSM15BQYLXM9zL7o
mxYhdZ1w2/QKcnFbmyyVMrwhnEVhmZT/+XIjiTaeRANOY1BO1+6/byPu67wgZZ4O4mfzr5qjf3qZ
PxuGU1p+BK1KoqgQC/+3hqFGiio5qopC+vvfGoYKDhMURwZJrFO6hn/VHGFOUSRdnooqjUPl39Mc
icK/slUFlFZ/uwB/1RzFcVE/75pE3kABtd+Rbl6tOMn2sRzbMTjh0OUCPYUMORHnBCEoCCVc1qS+
WYozdcHz6SiEHr+8qrRYx7qXA1MFWWP3VfyGUWv3zHYXt8puEaGHO4bJiIDH8OAFWzPwhenWaC1e
lu4DXYyytrUVXaY48RqVkREqpqnpckjoURwFcTT2I+q3W4sjiOA9GXsaT8mU9hqPvLTSlniJlefC
8A08uf57DSrqIpAgdIPE8zWJ6Fkw5BZmf2ySTWGHMBpHYdQvSzh9A5BwwYMHBHTkHc0mGzRUlWFB
vNEHYlQtBqLAUNSMPoXN7Sh43Ur8xppTBLV2jOWwp66CZY5JzBmITVSW/XclOxK7EwyWZg27OytW
El7G2hZcBUvuzWMaBU6Rhkq30rol+lR9SZTTaPUHI0BJm5M5PkbkUJYsYpYXMwQpY8Zg2Apzn9os
lovHcTehweGcmXiyqL6YasXW4v60N6/IYrFClJFhFYE6OEbzMcW/Ajj7XLIlgd/moPF+uN0Sxr4F
9VbeNA4+lOng62oII7U5JjQ8XkHeE+wGuAXPOzlPdgOH6MLw7oTaKfy/2+ORne8LhHmbc5oRF+ip
Ks5XdBujuSJZpJCN/2BHM1bqwzkr9iRklCenAbmFwMfiUNigo0LRTKFG7+5ptaJNYw1EBYcZGNwQ
JMgiN9hrQGaMN03WzY1ZREDhjNgQwJ0cwfVl449zTUjfySyjiiTISV8IQqDt5E1HI5tlcUTpTLfN
sNC+nvPBlQOWdE5xiFJ7OGKF/RQ43kOdsfEBSbdDlZ5FcDm3T3S6de3zeMA/AhY6duQk6v/0VDTz
qDjG1YaMDrJfESVB10S2fzcWGmqbKecVByrb87sk6GFq470v0XAzxjZGlFwN22GM4nVoVr8JL4lo
Z2OK4KhUkpCCwxmfB24GrhCGBOhJHCavnHHMYadRjjG3625f3JjTRbdO4+MLIthkNk7HJxuRukc3
RTwCG1Is7/jnoz25Ci1RuWt8J1I+i8gd5OHKZ6XINZvdV0YoZXNYjxIJqsps+maIex5eS2GyfDb7
foKSsNAIjHeLkjfq8h8VE9X78pmtMpCtr9VAb7XcGg9UVd1eyNYvJo4qmxPagOmRBNqm3L/SDxpO
pCbK6rVibt16N2TsRh+2FexGG3ReI66p9h4c/J3713CfT5Y3aG34g0Dj4iBBY1FSpvi0XAQM9nbF
AqW4ONu7529DQAJXb/cCFZR8JKh4943XTR3SWCiq/w93Z5LkKp5v6a2k1bgoQ/QM3oRWgPrW3SeY
pOuOkEAIRCf2UHuo2kiNKvdVH1HPXkTGy3xmOU2LGxZh9/p1V4P+/JpzviMofnZ5iz7F/y0551/q
fGDUUAXPJ9nygeJhZh+HPuwtzChGAoDC/4rRd8o2VfWzc3mBj5//ytJQ/7n9yF8KCE1Gl8Ws4M15
UYHYVKV41MGwsPxnlpT411OKV1RxinbOiLtY3z7xCLVdNMbrYOHC9tCO8Fz0jdVn8qV/1eJU/RqF
WkR8Aso/A/irXmTPcLg6Zunh3xkHAViO3ASQxMOXxgwMjHOOwdpCH2mOMAZ+TIbciKJ5z9l4ImTv
vUHxbsf7tzqbQISgd0NNTWLNWWAWhxRfYG09wuEmGxR0FZJ5l5F1CVxmk5S2zBQ3xspALeHy5r8P
k0vBUDNxk8makTTmtOblaScF8XpDqxNWk7BM6DTs22eyMMBeVF5+StiqzoV9J9staq+NfKYtZ9Sd
bLq5xo9EzGdYZFIjiRROEvqWwcWXk7JH5jNP0K4CzBAHGLzHKwXknquB2NEMjgBatbNxd7GllM79
G99XfCj3xozGsqJfYU6CHv4sjQ4RBowswC7N1a3FACzCS7bwlRF4W26uKyAyeI2X1JioMOBmCB/3
J9Y2+3F+r5oLbMH+wME+4X4VJTPaUDZFbGOeFN2MIBpfBAU47h4mg6UxAgTKqLj4ThhQEdgJnXHw
tTGC9/3520SRI8Qr9JkJOXriwQ5kzB6Vu3sSNa1fXv17HYgkFEzZkWfaqiMTHerFCxSQs2C0aF/Z
99vEMuxq7ow0YfWmVFFcphu5PXHSV4ZNsoN03bzjeXn/ku8EKxwfGipAlu/8LkAGbH4j/HRWPVwz
hGKgwUpfZUCxiyWfuZcwImMbyWpRJuhBZTGCIpoa2ZTeOdWJaVAPtBf2Jz4awAG0gn5m2l3LqWrR
EFkSGG9mVmtcqAyfcxkNkUv0CXRXMK7oIBjQJbC6NvpxN4wDoHrcBiYhmTFYJ9FqwZW4/bCnMxz+
MJlp1lGzoBVtt/nsWJ9uYe/CVHe6GVMzEgX6hd0u6gP3V1SOdraIPY0mfmKdxv5Id9o9469hY+77
6Mm6b8lUvtndfsQL7KCIWduLQBfPuPptGfVZcOLqZNAR78p2Yd5XwOGj+KuLrtBa3tNhqWyKg7xr
aYaQT3rKjRld2Mp+Gbw9Rs1E597SowhW8CvBzqn40ntmGu59GW+5vZtcQj98hvFEPTm8iRC84oda
XZ8eSAhMJ+IzfHRT/AIZd0/nuchb/964YuuLDXiaKZPdUHhPCSk8kZl04xb7ZUyvyG8J2xtNNPgh
kmW7r7VV4wCITen5Ztql42CL4suNi//NxGzTP3wR3aaVz2rkPYR8pS5h0ZV9Pao/p3rNqYHdiE4P
8ETLhwWNrOwCRzZS5y6MZkBADiwTyCe6MXWZjUaJgA8//0oWUMR8V8MiPZSUEnqkqe77XNn1HO+7
IJE97DJmUCL0szhJbmvlWK2VKVLdUv0GIpzagjESDgZX9tMJIjYEEnF7yNvvBKNuvcD8Iq96Istc
Zm6sK22dhRodv7amXpTbrR5kPiC4nboqjz8/zFo4uyCHb/dvw3sdGb/kR+Z5zAqxj91Wd9hcvDe1
U8HMZOTnPb/pAeEnD70PaaFeUxNhrxq+IQJgmroLjr6VwBJbNwqx1wzjR8c2QbDKYcNvJpN9rC9S
ETGO9nCk+Qjl71f/8pKMUXogSfQnhqqgTfjHvZTz/aqrR3r/z33Un77F730UvhDZVLDJK//fsf+7
8GJCr2Tq2ujFUEZXxe/CC3UEwqG5EGW6u9Hm/7t3Q1Ewc2D015CPjN3XnxL8/stEP1n9exC6Pzxy
Fd/KH/sovbmJYjthIJQIi3nPoAtZ4yqBuTgfXpjVXDYzxbdWg1qi5jk+XgHNlpYeFTqJjpg5RhaU
nXf+0ZkcZgI9AnoxbS9/MAwp7Udg7uQJgeKI3K1Cx+FAorIjAX6dzFBQ3ofg69laJMwyBYy/U8yq
8I6gFfWKi9iNDfdG37JfzuIw4q7RCyDUnI7ZOLrFz/smn78++NrGZkAqKp72LTxYbkfU0bKx5PeY
+oPsZ/2b2949n2qtO/lM4E9R+JXI21jUfL3m+ZfCwNtEKedQMDOLTlD3B5Cg8ihDklwGpI5/NSET
q5bRPM5TmUXBG7HJQWPFnNkE6nzlBnb/bPVABL1BZide5+DhmOK1nqZGOlpXtiQr6iY25PyOhSR1
C6AS+BaxrCyUqOUJMWBmzOu4SFJy4sj9+8Erko9NaklyBzq73Ee1Xx07Gq7OVY8K9R4/iXsip9lY
eziwD5g4DXe7vy8n28Mb73XiMqsZmPHUCfkDLjnKzwdYG3BjiMbfxeHenK54u4zH6k3TdfWGNqrz
5dt09BGOKe9uu6Hxx2GU+FGCNj8YP6UYQFACsY/XJvFh7YFh5e4cNKf89KKmFADf2P2MjrhyVKux
D4D1ce89fLN1CWx+nWO42oDP7PkTYkAcH3tWJbTayA6KH4XvgxYNDQA8P2lde+o2/pZ/octg5kpM
Y+divDGk3YuQB07fS3WbZZIXQ7LVSUwgXHE+ubtY02TeDM47XmgYcBOrbaa67FSqTevy9ovRskAO
Y4wTXrzj6mST2z9p/byyBUcD8GiRkUXC+ClzCT0pLwaaQ3Qa6cIsQmwg5He8WQuCsJp1BGdw1yk8
lnpU0xg/JFpdTL5nOeLWbezANRssb7AuoqIpggrZo24VH1d+g8/ZJ5bcRmYTNuehxFAamm0ssV6g
BnQvT5dyHVOz7ry16UOYGeO+FIcGlwhV1L4iIwDzYN9/X2l92oVAGEr9dWe1+BK4UpHcNgPrRJkY
kEMh+9Un0X4VaL+ny6OZACvX98TwKZODSXYHSe3c4l/Ahcy5DFoWe8FHO848bh+1tnsZuAAdE9s3
utECvysfVpc1NX1DEbREsT9Or+dc3lB2AsTCTZL7ylJeG1WovucajmquPW365LkSPDs1F8JPN3FG
hwx6g00cZLAf9LFNiMHUm1jTWdMXxO1ScI8RuKNAmdr4ykvxcylooZZdSa6o1a4KPaA8ySLNmY0m
6QVFc+eRHdZ52UDK+wyJQfV0U81+L/RpRawkj/rHtISP3+pcX8+jx9F0xc9anpJrJU+VVVF4w2ao
vEkWvmFY7EriVvqIBdJ74rwcZZkybbCbTb1Kakpcy0jGmvvr8Stf9Gfm8dQED7iXQDpQINNatbG9
yWtnTEeI7x4tS/sz63M3CXcx1SFrGmdL7Z3lLutFyz9mP+msB00BRb4iveOOHPMp+m+K1Om7Xwx8
2BZNvpSppgcbhMmDOtY38E0hQEJLtLwiI3nBK7MQ8bCgi7+VhRqIe4iKlpdBXAIxokQvhj5FeJR+
Mcz32OYvhVOHamUCUQuZU/HRsTfDOC7YgNZaZq/VtHl7ecAClM1iZb0u6WN5u3qcCc74Btn5K8B8
oYvzV3yGmTWojv55/+nWxdTA1z7V6vnQ7rSFIS9JFlB2DU0X6h3VRVdRounuPKlFwBvUrPBb6i22
F9bpNWopMt0rfwlzpBUgtOm/77INX1zecKkQA5TOu8Z53SP2/Ds1GkCxlA5UNWZ2peN3F/OLXawB
04mpHsmHDwRpPlmVpovQbSYFw2tBq8UQDbUVfK/X7HZ4OaTDNak1eY8tQjNLV4/B1Rl+4WdCwbG6
nplbzyD06bAQ/KZfXCd76vGKkgokX+m3FFnpjI8pv6nN5HX2W5wk8gLxWxbxctnNWiJcAPWhMfbP
5XcyHYCACD72NdI8M4qx2wrXDY3o030cfxPpDIZ33sUpcGFfY3GAqqA6aisyEsgJNILhtuVl0Zb0
VJoFa5h/hx+8D0QLrTh2QIdeacjbb6E9PBcZ9FFLIp3ghslj/BwKdEjNIscUySifRbxLSDdr87WI
8u7jwYd12r+Be9tYf1nG8fUTgiZZyxyLsbbNHC5jYZ2T37PGHm/xQ1X3OlhEUCGhw/fUOyWzydxW
acd5dCiYMiukenUeWviIaHmQE46LVGlVKNDVyWjYsn2l7RqFR/0RZ5R4QcxhMye5iYEq7brdY6Fw
bjsJGa1CKN5RpTkp4X23GTDMxOmWsk+XzYXM2XqfSx9DmPDhBRVbTsHYEz+Lf8GmrVs+X7NCJRvD
Ht5uD5GeJ1J6Mlz/bkT7s8sUl3xSE0g41PTkQsIFnPjYt+jvuRjlA07r0bXBbYqNCU0c8IDcEbnL
kQYAaH36+JnR/djCnFUssep3bc3Wq2OYCh1uTDFnSPu8vMCqS8A9H0iiEcnguA8GGzmhbyKZdyqG
R6s6C43W4ucL63ZN5/HQvUxznukUGbtccGGSQbn4AcEXFUyk7es8m5vtVMWOiadpmiAVslj46p8D
8T/qHLZ73brmrIjpLXrZqmnDPtXde2MSYTxDJth+dAwaWd5J7J2l5UQLGJq8/fsPfRqyoHqUxbMG
a5asg7oJQYfjSon5whfbO+oow8KmviLw9ltYdcfHPt5g3NK55ZNrCn2SShHxIPLEzvqK3wg8ovq9
QKKIdfcZL/VfIAput6hKQpbRuccBhqH1PTXU9fsWKlDQTKcrwvdRmt8AJLaegL+M0CIorUy05hKH
FkZ11l8MzBkersb0QWZUqD4pfChbmDo6ww+212TJylMcCejJuHiUQ2qf6iLCBkyd3kuR6KEAyPZo
LV6RJoaIGuQeyo/LppCrk7NZ2SpcG49gMO0YAoAnL3EwyJvR6NK9bFKqRxTEGBe5AsvGFEwofJQd
jBFsxi4uOhOWshtms7JrHLEcrlugQ6LDNrDKIqHZcz3An9HyJTgPetb6pK54Zdg7rkWfyxOB/nzY
FgStNC4l82gSZoi8Val/QTnhbik8UibB5AF5H4qV/IhUxaGtJwqa6rvypPnB+YHptoWMoS4wQVTf
NPFIB5BY2h1mSK3cxvYvpdzWLDwBWHa22ezSIwt9nUFIARTEgSNX1vajOCqOMaswTiLvyDxpOLN6
X1USf5+x9yiv3U2ce2w35vqu+fG+8YXX6OmBzpEiCLut5A4ZcCiPKLkoqbc3l+uqIh209pFK9l3E
fQy347rB+0eyqDX+g33PVsltZOR0HLiRMB+wG0odWlpbzK2x4fV507E+lHATxo/ApmUbqtkJw9Bb
hG/kPR0R7ck2ATtkFc/pNnV4s/hFHALASzNooteULSbe8QaocunGz3AieSQfDLeDYCyNdrRVdQBY
LaW8kBG7ZuQ6b5rx2TAm0BadwTCA4bkFspn9x0g3gbWw/mW44K7rJiDACP/mTEJghUgCFLGTMDXz
X8RXYUL8RFaRE9n5ivjpGRAyBkpbXoj8SH+gLK6GDxp/DYAQXUaefMqP2b9+264pEPhEcHm/bSj/
cdseNtVf/3f6d5kLyt9+j3/v22HwTVRtYkokSKqgFf6GuQDgQTMJnKRz/w2s8Ie+XVIVGn1ZG1em
Mi39H/t2kc4d6wdhlZL6z7TtpvL3tp9/fNx/6tqloqxzXdJwNZa/KAAQ4T5ov2Ngs7XuSxD3JETl
PqqOA2vJatg+hWXe0Htt5QyZxrqqdkoBkKo5AxhCywBT03CJeb2LYzcNoOGmumi36fDozsvngtay
c0XVw9u/TOXP2twTR/HmMM3U7wQXYF8HNdJKerlUOHKHk3oX8jLCmOTuiDDHK6c0wD+AKh93s1kA
ia695DcGiKuyc5A3S4dbG7JNVDk1UKTqPqNtbpqPD0L7njaMhAnsgg+Usi/K0g0WCu3n1TnyNh2d
jRxufN422O3yqbBtcFPv5OXTiynfDjcMqrlb7fJN7KcbjEru1V4e+iVcYBR1hF/+Jh+nm4RbpxNQ
LYGvwLXHWOO6et+PEOxC8iFoZ9urW5zqqzsXTxjeHpQe0bnIwonp439nxZvSYsBddR4mJyoMB3sy
BnUnz6ghjhbRuqcCH6InRa0USsxZ1wmOjtF1oBxKyZ/LPd2tmTFeBX5mEyQuZHPx+8opiBYclTg8
hfgTswGiIDUSzqiSND9H4wz0huPU6/jjxske1ABepi57EqQMGukxLN64OQaU5U9mHPo0PqhtxLPh
tY2LlVquE8yNzu03tRenpvEYtS40vMqImHZog2aynZ/rfYY28gMjAIXAHdB56cq75qeMnnPpC6GK
rS9lmnHHcHF+hYdnZ/dMHihAiJ7khjCe1ZVHfIx9w5HKzSBnpDrw1ACSxj7jHS2zysX16tQzpFoy
Jjxcj9Z9Uzvo4iXNa3dZ40rNjMnHj3Ti/a1b35RnqI6qxkcNlQDlPcpa2E5csIAvzSsaKHiB+grx
1LLRab54gSeCF3+RSKDt2+R0F6b1I6Cq1rHsbShFA9TGz3YFCRJNFpDBwfRFFtV+u0umnnioAjZa
UAU3j11Gs7FjrEUve3UU9uS32eMi/QhIM7Mt4w8iAhCbEUjlsd05jx7ThL6J1p1C/2oVvTvBIQHg
NsLMW9zxhGhBUzIprnGbjxuFp1dHTW/dv1A4I8CfTAt88Oiv+in2zHvhVxiee4sIeqSFKeF8LOU8
MIBE0hEaNkQ3T188Cpj7m3SCE5xb8Zi/eMcFLkxpSeMVfhYgcdUjEAVE+JFahBmgQx4cwk4bjdML
ndTEwXyDvbJ0+4uUOXnuMudi65wekMfhsqEQZzuxHi74VRlpSWhEJed1KE/FieMDIZB932DBQQTU
bHLUolscIyMSRfXikfAtf5E6IYbX25YVsR/vbgTgbhg8BhV7UoKLoIE992DDhw3dEYOSFp3lLVJa
FKVTMA1gLsa138TW+vCNEmwOvmTBRubINps0ONRPiKBHulvq88m4FksVXsd3HzvIqq8sgW+Ucl6G
H2bKpWTmNrqsenrGpjrCJtultO/8zn/P3xBFllSdcySfYLzpGVA73nyRWjZjaPja0/O9PwcEFyC+
KHg2jD12OvMIH44hgEFjmXOpHCfUXdtutrD7hXLJTuWKfhsTf807DY/SYiPf/uS1/ziwyUGSCLKa
4taNZ2bmAGWbINPCtRHPevT/Pa+cPzYkBWIM3RfwlM2U6/QNixhXCTLpFZ1WPqO+QG+YsVhJd9cf
EZ0fW66gXxvLe+NfD/dZ6dDOU1WSB7VCyoI4OmptsdjFv3g2NZty3eEomLEr7otDyyPAPSXMWKW8
BY/7gbqpm41G90JOp0gYd/gQv8x8OyqKJ4MrplF2zOkkeKCks098AaU0Vi4O2A2aEnNecTU9Lxra
vdvtiEHlFQdMFtrHSqUXIjdEAq+X7uXmFGvne7mui1Vi7AmJhyeQFPtc2vbCR6bMWzUkbe7u5ECa
6zn6Mpo5xVhWxSGvw+z9FT+WHWvLc2nSKVVLMJTdZxZvQYK01UVqOZo7u4Fi9xRPV0KXMLKhoSf4
7c5VuGrwlhBed51rLBhbGtMPnc4tfE78u3Soc6xic9ndQ+vrfsnEtQCkB2kW4/CP6s2QBV09lTH2
lbNOnKnlBjozuX3XmXidXcVQ0pcvgs+BVkKa5dGXU6VbAGx4tl/Pp/dkFNkxkhzul5w9W3qlsFXR
xHklyEqVrZ3TNVMGkBXqDypDsl6PkBTesMdxQDBOuPoP6KXZ7J1EvbxuahcKn661oCHn0gsiRVQk
Eb3fQmFSXBPZFoJZR+aZMk58E8WHkpUyQsarE1NaQyh17tD5bOWMTpR8Je7g6/TNdOGF/QzJOr7I
7SNMa5IP57Dc711YPJfacZQisob96sygn+ufr1fUM9OD2bZVeFVfXjPaSCqUNRIea/6IWwVJLAgE
oJ5a+unZcueBVo3XWIqEzwmhcJmrEUDIjYYMKWx8c4Xs2iFstjirqkCLQ+GnLeyS+bK+446TsIL7
4hadykEx2ubGmxoRueI6/YGG1KSBrp9YEuA3w8f2COB08tdHD1kCbtFqzrTuZryp2gCTOvMOtLYJ
fDZuZpGyyBQnL/1aGQVFLVIKaBSEdQHygZzG2X1fPfFva77McApZo+m1fYDA6pmGrCkh22fvHQTB
Sl1gIh9D2rJ1XG3bble1cyVdPoTpLQnxjw/bf/nSXsUgbVIpG4oyATD9j0v70SSd/oUCP739pTj/
5a//6//+z1P7SC9/B6/2p+/5e6kPGXukeVPx67JBsf0fKzpTk3XVVEiMFyVJYXn2e6mPkZrQechs
uKD1CT7u30t9FbCaYhD8jqd6/KN/YkUn8XP+jjf6T4/8jyu6IR6kfOhvjDHb7cQMhWl1QXdNgW1e
rrHFMoacGGbCqIcoC7kfDxgnCbH9eP0g3qHIHT7ShRSylQvjsA7gORJ+ah5fqPWIa5rqkaePu69Z
tkqmRkgcOUZ/LD6u9NMMNpItslcdjho3xhtlwd7dZ8ty3nzLkTwdEa736IWWA76g9V6856zoynVQ
M/Uvfonhowo+Bpgd+wYQDZF5ko8qL9sqq7xfZ9fZ7Rcb8pX8dK6/KjoYPJccfqyj/Nce/Ml695Fu
kqjmFDy1n+z1ez4xWEqs+0BNaYMxwIpgP7c1kcazqLwxtdyagHWmCCf1C8nZFuuekM48KA9PwoNe
C/G7fk3Frw+CrqPEx/xUFQ7GOhFkq1NRL49iD9KOR7a3sDDZ3VCrPP37DDU/pg/RH4A/XccvxuQi
BbBnmYDe4mXvTQjrIMlUXqPpNy3USg9hTs3TlHhARkctC0DFb542/c8kUJCheJhGSerBYLkYswdf
hNgbCwbxFMKHQnfmj8RXwdzRi/FOxxSQPGV2XU6MjB31qERclGYBZZzV2+d2ssmoNrHLIksC/bVS
TL45u8SJEMBGSY+cc8MR4xc83CLUPik9E24X1hd6Oo6xdir+aMxG71NaoNjHvnaHgUUINBXwAe/A
B6U02q9emONyaLegn9HbSXtJWCg9oxXrRXRoOSNAw5IVyDoINkMs0m9XJxEZ3Mp1KqIkoo8oQB7b
fY9XgxgNw33qrvDwaiBWlkmPQy7CSGJdvqYtvpUGnx3Pi9vzG3FP+1QBdeBxYiZjeAZDf7MJYt17
1T/Mp65dEKfLu7J8pAc99QlsjOouvOmHh0n9eEiuSzwK8I/Yt3LH0sgevGDzQnEoTE0Y8PA+sUqy
5xM+yiqSxrg/T3udzh7hTqx4wvwRKtUPZhTEJ+RHAiHKIj4Nc42ALDHM4xnN5+nmpeHr1Lkkg86x
NycU6BGLP64XBXPurPSHqblUGAgTjsx69+HA5vrSVQLNbdq2xtfKExSYyjbBFO/U87ub9vHnq6CI
Ns1961xN3KB2cdIqS74I2+4etmCtFvCOYpabhOii4bOWQrYTTODjtvRdAdE9aSHOET4Ecvgk+EsJ
pYfbkUjpqMTJyQH2GyBaO8VnyDftLBlUmDeqogVHYOPNFl9fiocvdmFB9QFjh4QnGtvwxVB1wVKK
TjpdQIylRScLXnAlwzYv/a/nr7u4vpkjGRYp7VWY4qRwygqZMjj+oHUIk6al+bWOWKUbi/vScPXL
fP2alktx163lC2bm4eNjDZO0OWpr+jrTaX4p5wk7KFBNMNdIk6KC4JNFxwMscEclfAtve1xI1xln
jLiI0ZB+tCS+bwXBxaMiK66jTFxzmy3h17JEgWsM+aQ88805LY0v9KucI6Y1WWXzYquuoJwH17Dy
WlYJpnUGP0MBsHwRMsP88KTmzDacO0lNZlAi6t69smka9Q4kHbbx6UK/vAZ3MlOn6rQ5YSZf88Lk
GxKSKVpmNIwdQmUyqgmd3pWb/sOYyw4rTAD5nYYF6cquz0NNvNQ4DZdIy3nVnwi01+go2eZMSDsy
9/iCAc5s2uPgA355RMU6LVFCThzwgN0nGUNf0t7Y1meKavV8q62rBIWAYQQiSoyPo+ix6H2MHahz
eUb4+ZEoyQFs8ydpQm5bR/KsVfBXwHhlyiJepzw0rktkzdd43pEtCnmnOiTtjCkGSE11qlHtcYN4
77nAaWhN63FflhswRemGXSN51dfbpn8unzs/gbnYn1Kc7yg/j/l3QP8VW8QkJNkKieIwvW1v26Ee
GYsi5/Yd6efqLW8FbT4y0NNlrS5JRiDunXg4ABxfHa/Hy9aVqawE6J/Bc/BqDRaxRk6Hey3ihcna
RTfS8WtGXMxfyMlbGsvasB8E1yK6El0umhltqHbbdyL//0HTAv/htkRRMlWOZHXN6THIqeJOSrjM
Pn5+ZlePLWgSiGiqP6pIXhjOyfB0RFlz8qUxwBoszAdfUg95vDR1J0Eyy8orYfHAQc4dAPfnL1tc
Vg9cxYl7E9f5h/wM7od36OcYMRHscbrvm8QhOdnmP0hsqs1LW9VbAajIk92sz9xrQOGyyswl+jwd
FBHXis461irnA4IQ6zHLD7rnfSFzjW+EjHvqPJDx+5IsaJtIHycPfK7cv2+zXEA+XLnRXDDX1dMR
3A0BvA7hCBNv00JOya2udYlxT9/QIHIoHzYlRdWAHD+TQD0Glz8QAjAKHFmkUX3bnI0TQhhIUjhR
002xYK5QB9XVz7Gbjepf9vLXM5ERcvA4o/bN0AYTgwe3DVcT+p10nT/9lntyG2q+jqvA0mhwOYpn
aASuzoarNh/8qnI1KCNkDD68omPOOAZosG1BAjeQcw6e3n8dBtoLnfhLu8MyxqA99Qo/g47WY0cf
fiQ2ep5+5vIG3PH6LtcFB3Rv6XNjGwvrwb+IwlqUfjXDbFLY08dzk28Tlg5oEcbNIOGYDUyXAEqL
jOcQxMS8Wr0WZAP6IpclROywXZLEdDJYPirTJ6bidJonQf/yuzm6Gakkn0Bi8BY7yorV5beLmwSz
N4hP7hFAZqcPjSgG+PHjBhX91EE+wZuXZobHDookKZyeM01yUoLOqqlppzYGmEjZDmqkhpOfmAyz
C8spjJHPeDvmmdNJ0l3lS/17OJTJuSVssbahOkukQKtWT+euukpssVJjGeYilfqqQVIaR3zH2WPF
+8cjVqOq36TwBbY3XN7ItHVysxnPooYp8E1EyUX/fsG7YW2TjQPA5oy4Jnpu3jv9andV+Aquc+Oj
XXPhe3w9co2VXO+t5w+p9SrmXdLffTQdSQCnF37YK8jVDSPpwhbjXYNDFVowBS8CW0Yyj30O4l93
xiGO22CbUy2ECmgwiuXsFYzS3ufiUZ+reqZTMt4A7MBqcE3DeYMFfG/Jp7LkPQuo17ITHSqVe7ZO
dpMKw3pwXdyOJkJyvkeYbMewpkfr3vy7h2LoIrHfClM/W9Ilk+b2/mVsuaKf41Y93Zlkik5sdNKj
ptaqEPvUJCs5svAx6J62g4JLo8+zd+N1vuAA5b4hwx9gkgcyDOb/WLBjpFgOUXXmWyD1Ed1HcNsV
G0bUj4t8UQhcdfvovax/cGUmGO3dC6fqNP/hC1rGmGy4HBS0aVAfv+MZkSQonXZYoFDUsj6DQOC0
qG8YF3cWzoThGPu4SJ6zmkNqo27YYsdkX7EELz+gShCqgpcADKuN5tyRjxIl6paMQDREzMEmzA0I
9EHdvBLhDu4hLh+fgDdGrcTHXvPKmXHAEgMO96P9uWODhDJLXCc/WHciClnCGxck4chnxj4t5VXt
G9T3pApYzwOfZn3jprthUW50D7TPx1OwmWX15/IDXmSrLhl4kTLP96xy62gsmYAxmcPYOEf9wFxs
hS+Cnn7HNpFyZiFd4qks+tJMXjxD5OXzGzO4qbHV3XJv+j33+PP1h/T1ZUNJjx6HaC4J93tqmQvT
Q6gwQzEg7fLd+1fvEpfgKJfXhWnkKTtUvnFJIG4iU0ZZBkHlbU1sNXwTSk56xZlxR6ZHOFFRnz9L
u0Jmf+a6D4uLyPlTRAPZ2zHyCSNigiFutai55DuRFHsfh8GC96OjHQILKEbMqjPW95jt2UCe3o8x
z0/zbj/IGoVvlq9Rv5Y+yvfqhuji6RsfUEmolSjY8AsDnj9y81KIzHZR/e7eg8Vzvo7qaFcDFKG4
auzyLTHXY2GoWFUwz/woew/oxCafyzqolzV6EMnih6J5G56+dmFLDa9P9zmfac2oJ7HH4mc5DKja
rIxPaWIhHGpdmDHsonSnzlFeZ1M+Y9hMfNPm2geUxOv69toQW0L/HcblyLgTZ+9fzN8SxphfqWqv
Qgb7/mQhIAOQLTqDEYkkoqfPnDjiETlckfddfcAJHpBzcd2ii56jTW9FJsY8PiG8T1YclRo4GhdK
Vf5JGIXfBScD/FfLptsrQFMCubrbPGq01YjImZ/hIgKzaE+u4dAAy32Tr4RHhrM3HVUf5o95qESb
t/k1g5dynfaYUGwJgxGnxB3PAq47ybpUGLogHf1MKDlg8vHR2S/6UVnEfM1g/vRyZCaOXw/DUYlg
6vYwWDk95W7/mXdbyfANhLCYMw430m5jZqcYpR1kuYuOKJAAK/l7Va95unvj2O4NtALY777CYlt/
V0w49bArpk+gDOf3GdoANtw5qIh8KXRYNmD7jv+PYpIj/7Wsv4Z5u7arTWIvDHq8aMLG78wVFhEj
UABdvYX1HAJNxEf4eQtGDReDB2CXp3YxFZxbs0R+IMtHdBCjJlMO9NpRGu89bpR8RChNRDzQNMVR
ZT+42sZbOpzgC41XVBzZuWuLGv6MPPG6ozNxueExS26CF8Gka2FFRjQMiyx8HdSPDhgCZC+VhgLR
cDeMHhFQO7PZJMQsUwTALMievn6PS3UGuxDP+KoooYy+gzwFxDqCILO7/57YIKYtRnewEnTFQVSS
bjvwuzqueexQ+xT/feMITj5s1mtkB246KiCha/U2UXvPNToIRG7vbUfgr9UDSopQR9K6XEuLTBB+
TjbvjsawyZVA09cFMK2JKxFxFbwmGBu9IQl1UGVvkEuUL14WXsHlMn1cPXmFULJp/jMElKCgesPd
Cp7R4Q2a2+DHcQYx8gX/sLo2+P52dUtYzxJf90jC5VcciXH0SMLyWPJD4VhtjLdDgLW2kMgAhoOr
zW/rJ8s3bNnYEYIrH9EmQDF7V7xqLlxD7VhsUfOReENu5zT3cq9aaxFXAqAHlBqjYbuaV/74z/jH
0rTyYb+dU2wnQkAaooNywQzG4ArBwS7CSydOCSWkUwvx5h+fc2H1G3DzPR3/Cl48Bxe+q52lKPdG
ARBPt58/wnLZs1Oetz40lj0AItRHVEb7Rz6VXRUjE9stnyjMO7dUGrvYI6axg9L5rajz2lwQU371
xaf/Unxx87i5wCqUMXMkYNASCbO+nat9yM6T2TBj11xkqziV2+lwi7gqrgDSa/gUGz2YPPcEyvBK
l89wmtGwb1IUczsC5P71HeiqCkoS34SkTOT/0oF++K7++n++b//ZNPGn7/AfE1k0HboqyqpIZOFk
dGT8+0RW+x8TDObkbPzmi2A2+zcTWVGW1dHHoUwkXBN/M5HVJFM2iEGcGKqq6P/MRJagw783kP3D
Ux/VGZfTJn0kr3/7b5P/XmZa2WQNnVRLfRbKJj22w940/8E8PFDX4q+GH0WjRct5QOhAbw+OfhR+
8svAGZlsnurGgJtXrNJTqnoSBs94asgIZi1CZBE7gIoQWqzBPpZjsHfJwRB3bzZcBAxijbKvaE3p
dzCMv7zCcMBbqrPHw36BVZwU6PWpSHuB+Czvl7aAy3IgERrw+AAq9pODSaEuRfFFV9z7cgrff84J
prN1IPAQ+XLnEV1z4+iZ2FVPyQb331auo1JNOU46im9kfSTe2qoBP/76iCRskRgrSfT6f9ydSXLr
Zhpl91JzVKBvBjUhABLsO1GiOEFIlISOIPp2D7WHyr1U7qsO3iDdZFZGeGqHI/z8/CxRJPDja+49
95IC6f1mo5NipMZ+DduPAejAxENfwyZCe8bXL6c184iYILeNbs3PpG1TCwVrctT1Ve4E/Sveq7B2
b3mySfuPFkr5jMfCcC39iwU2no6mxujqmN0lkrYJM6OS3bniER+YvehLP9lBAjDU16h7Ua2z4P80
65BncNgdpQ2jB618gb+JwIDyW03PAl6GXUOvD3SPCYpuXM1szZLdaEBLG/6qy1/z/k2kWo0nRa3G
KY839hLOk3yTGs4EdtGldUjzMNPrPaH1CBFGfWUeVO3AglrDR6OvdKA7iscerXW/S+Po84ZnK3CO
jfD1jF9SjZSDg+SvEe2m2QYpOk2vQt8dO+o72T4j+z0+g/1IwhOSN5W1rDOoHM9kPm4bONS/MqlH
dCvFeYAr6chUz4QCMu+V35tghbo1+A4QazJCX4jSGvtq8E0bQ9AbyXVFTFQAuU5ooh1lNw4OSWum
7lLsWRmVu394EoiI8B2NaGxruzHc094U8jltSVU7WO1rScNj8z0wg7fT56i+WdotLW84VVLlzA9n
qdt8gn/pG0H22vpgfkmD08wfnw930DdPg+iQwyM/h+G+TpeiOIeClyk70fqm1TcACk6ieIMBA48S
IuUeWy29ot8ey7e8w07EJ8ue+ekINexr9Nnjc1Xjh2WsmbmM7flWgfVTMzSOwjs/YpkuNRStGQ1P
FBizlFnYsHx0N8GC/soLkqHizWmI8XWHu9Z1nzPrKPfnSNlQG5ToKKyXkGwNh5SHZNayrHgL2In4
c5gs6QEq2k6AKvRCh0luI0L2D0S5Q2WTbA8OfMXS0dCJLb00ric/XIPbOl8SMtG8E59qOWWBmBjw
s/0gmJ752xRAhssxI/F3NkyARTCtGtRES1z1uIp2d52fAnJ8Y0tsQ4jzSG3CNYiJwMohIHY1FnQt
v4QDASnW0QzLo44RCwLNxL3384XRgYGYNKtUbWJlMyiV3vtrgYris1GXvYQH5mqhFp7KRuZjUKJm
MnnXxHYg30QSJM/7btsDiDz0xU0cHLlk9m5bvkcZhAoMYwVaRj5ErjVGUt9nnrLyiSME93KNiLKE
dIMZlYY41u6ZSt4zCiQnwyDWY7mZgikLPFRUBpiMwDBhhkUizw2R2niS1oQNHXhxCDxTEG1Qakh7
oz5DMc2y6U5f1SzVq1TYwxWEHE2Rr7A+J6VsMc1EWF2gw6UQG0gSs8Vb4rsg6zF20QwjCthQNVji
/ElqG6ThW+ViJGJm8yrT3KngNTwCNAcS+Up4fFM2NM1dp2xEf/9m7jjqcoQJ8lpeZyw3Hl4i/7Ti
B9c28uE9o5foasITH2kwmZLhPgbZ4MnD1kARnM2emlvQKdLWKDCaPAiIxFSHTGfzE5qvEK4TM3UU
Qaj83G6Yi/xNgitSX+ylj7lCh/l0iNbrjFXx2aXLAL0MThSajVtL40yGJThVfDbs0KnIHoEt6CTF
uQDrWuxj0mIEGJUyQFj5+/QwWTSAYdUb2rtXoL74agL0Mlxr96aBzu+oGM9atKiLAr8RQ0OM9SUa
dRuiRt47DJX4ww6+bV4ZQS/I5a1sJ6D/xuI9k1acLtkUHhGlk387OkQHsiNKxF/p3B9QgW07dvSM
xsLK0cTXZlEOB1F3/ItaAj7U9nJyDoDvJfOcOCVMtq3sGMAkWc6zHWJpIiFs2PILQXNrggJtDXlh
4bEBkr6TZUdmIe7lYPVL8oYuGbXzpDHgevUMog/iCypyOh9ulYmcBIaudqA+8d6JN95Tdg3Jh/BL
Fdgy1f/JWUkwXGHWsgsT8i/yj5HA+6etwJvk4CP7myH6u7UpBvZdf//VvqFCAEc/O2WX/bfV/rqM
KBvb/7jK/+PX+FfhKBkqaWdwiURVxHb7u8JR1Nnvs69HVqBo2p8KR9y0SHkhskMm+oPbVpN1ES8u
GWsacdd/zW2ryxTFefYYguy5/Ppf/8MQkRGo2h9f+e8rx1Fqg1w0iaEPDyxt9rnk5Khykk0frYPg
ZSC+IVzUS/ZAcT1pEQNlMfluw52gu5DHKtnjcNSR1Mn7KEQtskxTp34ZVgXr5fAlP3TbCIPEFyuB
+tzsoo/gTTtf0dR2q9d0Xb32m5vqzuUJ763MlTvgmhK/7nxakx289lKtHlAXdo2ryUhoG9jfr5iS
UMdf0Dgt1F2wp+8cGWvCh7TJw4zx/kOmeUoEIdigaZiH4/UEBoKxt5m3dwS7P+HG3DE+L0zoMK4g
8BDAN1/jMoTiMqvvw8COYCaRjOS2jjR/bJrPkZBVNvDnx7d4skTU8clhcDqPkBN2gwS48bqXcMGP
yhID/RXpKBDkQifngg246O9ScR+s5VeRpzNMs75/ywkg4ZgggCm0fX+nI7QEpoqPWNdnql229jwC
fHhgC+GVL+KPFQO2dKNijv4vGFgBywoC0EAHJzEfinmRuar9KaLaUyH1eFW6SsXJgtvtuhHcD5Im
Jvqz8L2vvUTyilPsL4VxXpHM5iNjQAfA8ys+pxwpPTNgNJUES0YfukydP8NFrLNa2Ob3tlrVxlJv
ybabiHPlHBFbPV/HjKZVF6hbIK9kPjrGgjyzEPPtlM8YDC2WGwX1w4r6sF6Tl7oOvmGGQOXZJ1Nk
GuzhAHPUN0ZLk0Uq9aKEDm1aogiv3a8z3Kg3kDoZfBNwEiorsh8GlyigLp8GfhZyO1YpIChg6yle
dDMkIoMFwa7s5gJ3gA75mz1MsMrPFuqC6kPl6wB/c7Jjfo5O8aF39BUFC49y3r9hp2LhQWAxrUUz
HhEr68qDXTsTyDl+dUfz9LjhPFVJDuUJi8wE9wvOB64gpp88NVvuHEi6DqniYJR+4iurWTZNg75+
sNy0zoq55BnNqpigEn5OMLdEpuuHZFUCCj5VO31FI8EQnGw2dNjGTT3jL8SVSrQz7wylMS1UczfR
uXUO4r9kOWozCsDB8TfI0HXbAIsB8pn+qGQuuLbu0SlK1oTDY7RDDEFbcx9N28Cggz3sirUspFd7
hy/CKgtgTl5N2OOWaxENHW/epX4zv1qvXhvMtDtX1X5pSp9sjFZMN2nkEA5+14MHnLt+7hjNh68G
1puC2cVGaiklnKZZ5hgREVn3MGNFLL2X2nczeSOrJ4vVdhCc5HNCONXzUC+k56sFjB0Oh4pSGxm3
Nh/IldGIEF7zg5ygOVF60TcwD/3Aqm0gBsR0Y+fjbjCI03aKCqWByxPwoeJjlx38tTUpBT2G+zmu
rkjHdrng7kYh3XUOnq/mR6lchPuaYtPbaVdpPipQqO0SMcXJPyr1qsbqk8wVcxHTa6JmwYBJqskE
2ueiLdnu8Fkq9tO0sWteY5YzzNTxQqXL8nMKhUhIV3JitBwVXEh4b+uKVAQNiO4cy3nccJDOLbRP
VNscUKdp331mrTuTm8kZKA0zaluyjJn9C99yttWNRRpeIL8QI0iKu8UT/Bq1nyoMtYpQNxH9ILuc
2qOFQAi1BjBEVBo6ZC6d/JCFW67zmoVF7GjglImGgaFb4ql0UQw1L0TWwSlje9ywjKfEFOeTYHlV
/+CtZoeOWlZxq/cRvnEzw+3K9cmqBhaNVi1ExD9gBxqiDTg3OA6zD9SPfJmfsp3Wp6gUsMaiKIek
hfWZu149pNcFXCaQLug3GZphKyxaAnTmXJyUXgyqWV3JkJosh3htlgu5uhRy6nE2GCWeuHlDqc5y
RUYlckJ//ZJ905+aMNSRQ1VrjoLUZr/t4/7sWJqt6biG4qYehhGn9VaU5yanRmejgQ8hnbDkFZ1P
9vTNlhf3fFyRILTqMv9kjfN4ld81epAKTq6NOp8UO7NbCfmCnRq3CmHj6Kua1wFGBHBxCWQyh0UQ
e36wF8WFiXrBcXwk0P6urybBAosfPgd64V3HJNhaiTtcVOhKcb4cZQ6nkw94SvPkxGGL2y9REMtg
nFHn8JBFZ/uOTC5fmsGrHrnk+AnSC0wb3Oxo19VmCRgeS7InyR8Et9UzhOOvBkMLo3TSE5Ss1p/j
3rDe0LM1LKeJ4XVqIqReqm7Zo3AIEEWfwxdjth3n1h7AJblMfTcfZYilLmtyokcQ4rJ8R/mADR3f
PNdqx+0xeECkam2GsLyx7xauEkUh74m8lPZNPkMJyGMvLYkGqJD+9KuHdgNbMNbgEmI7x94qAMn6
JtSxfMP0TiGbzZFaoKB6tU7AJX44P6vHbFvjnORYXeTKBr7rTZRX3PMinRGrStCAHJHrhNEoXMVt
J22w5dOS3rUty3HrYhaeuG+72zh4qeTsjMQDsESfIvSukHp+t6iE5UMkzQj+N5co3qVy/d3Fs9Ni
0fenTD4XrSdkrvyef+Jnov6PfTupF2yiIu4MDDNoaUaP5VAovAkBkgpcM9xK6tc74bDyUVuwNkEk
XwUL5PAV5s/Ky8gwncN9pk0maYDfC5QNaZF+f26axSgczPCExbengBIPBRqLjDDKS1WvkuKlJ8J8
Pxggxrfm7LHIufDo/jYssYxhj4ok28ekB2L3/qTVZIbA6A6m0QVL/tE8dvYPgn74fOkMQFK7YzUg
rtkpNYKzGiZsN65V2AoyGwLVMyubhPP8xp66snPAFGen0vaogtGb+/q2V3ixB8iKFEgQvpkvROfo
zAidhhdwHXIlYxbPvMe3Ib/Bf6fIiz4EYbl+nCx/VyvHXgGRvYoObOuLQwoiBLSCq6CbvyCocDQS
0TxePgjv7rGR/Qu66hbqw7hluqCNLm7REWHzFyKWkOQ7dTGNydfkhFtzmlMdoTWOaOZCNPsw3+HM
LljwstWOuDMWwMT3AfE53MKfEor/z+RVIu26WbXvFnpAvFu8Mc9juuaLCF7zVhzI7UJdekUH9AlS
Se3dGNbirHByl6HIXsMJs8dMMwGAyw9eGg+mneBkDtui1+KAzJwDrXJJEmWd1vJgmcnX9ED/r+9z
17+qnuqF6wqV5kexabC5IWu1h6VpLZ4npPKYGpIIWYFDkHb0zkiBIWiy59CwnEuMIGVkWxutpCU2
rUN+RrFz4Hb0Z+xsqytqRVra8jOfl5sQigJO7k2yJ7dUchmQulRjJSuOcyy4xqVhx8W8b1avKIeS
C9PgzgkuT/D2jFaHiU+m186jJg6EDniuffLA8R2+ur5v3zhvT5vnK8/v+KM7mK/lvvZO/DyWCxNx
R722OMlfzOvGFfOgZbJo5qR3qIEzi1APw+Dn5NWoEY7SR3rPP3hniKpxgUyz33eKTQUGA5X+huVx
snx6sKXJ3hAu8lJzCZ6HyjAwdZpAOhNRAdVINyNdzeN8QuLARpftOK72+nX6vY2PHbZdWdLSb1Z8
bPWSlMdroS+lb+QnPrv1x8uK4MpWOjKiYRhBTQXIwQvgqx/jD/I8yVZHhsxkgnb8wlmRnTr/vQc+
9tmeuDBpslsoPR9krjaMF3hsLNtb7DWRI/OZqDZXeLib8tPTnZKdMIpjRgcj3nEE2CMLTcJRr+GK
ddyNUZq/eYgrzUQKKM60x7qNzvw7djiocua37C+r5fScm9mXPJlzIevbUnqFtdGX5KitdcIB+xtV
h/zclWhFMOSIK+phplseI6nd4wNO5YrO5yh8dSRHtPLshlAE4vtjkZYnK2I2eEEoyCyhwrkedmt0
qla7Zi5lPV/IyFHKvUXbJSwzeifDsb6QYHCuO8lO4NjV2G+RiTDj0zAqe5KB4hcKXUY81Vr1mq+R
iCfVYXA3QcK34XalXZiWSDMbSKFbt8dkPGEFjxLi6QDHfIV3oXmHGtZorFfbHyEFYwEwGp8Q+ZHT
UQd7G8Cu9dKn505zGfqA1Q72JflL9cwBkIqjmUOJaaPSkWHjXgBCyJxQdpoc/YFsGcSIrPNepPAu
a6sIz7n/laInc6SDf8JnXs5FT5GWYv3N0rJ5qcjoCEkYeh9hHxSL8tuiGjGX/hbP+CFiKod/BNkG
+hkr5PgCAblKP9KHJzcnalgeleSJN/RgOOWjbAfSKXeDgQscwppB0Tvr5TeT29Oxyr0ZHa1wrVEn
0l3hcfNXYkpZxJx1116RhRLQOTUjkHAUr1x2s2ZCMhRMd1rit7HJe7wUqjDm/T6xFvSNs/Bb99fK
++BpB5knejaPPtnT0nYL6YnVt/VlfekneQeUaHolHZUt8zss9E+cZcRDU7KVtnSoePcw+alO8mm8
MJ+E7yIsxndMqjRIFOj4ozDAqFt4/73Gn8fJoyz/9rMmXZaJuGeyg4n7v64oFxnDpn/gG/n49y3l
n77Iv4ZNomYyaNLYgYp/2FJq/9MyJOZFosSIS9ElFoS/+UZU5k+QtQ1NUnXV/MOwSdHxjhtE9Jm/
/ON/ZUtp6VNk3h9nTbIiqxY2dFk0TP7xxy2lrGnPRFUgZBMRVGx1KqUe6/SrUi7DlzbbA6XHzia4
j9AtJ/KJ/E5ObjTCbDnWuKb5E2w1dfnFLOmmfJjEWx+mE2L/hUY7+VxDcIuVrzFw0ZOxB20hrE0T
dXJS9ql2bfJ7J71gnY5GACy7h/IFk1rJt8ycqAow5WLNDdKfunvr9U+NUyhg7oLCb13T+ZJSgRGD
cb43GSJy+L/e88HYYWedef3m4lGvQsNrn3tOXRmYMVDFkpyMffpauQjlDZI6VBfWr7TAaG4abBg5
Gcht2PbP97T9oDlohIMqLYb6BD6pLlnNsJ+bDpBA3HbM0vc5qnpbWfpgYEkLQduIG1ZDV8wg5mQe
rB2qcaQCxUIzkB/1nyJZmgcGS0q9kFMXfJvIOm/l+4e0nMf+ijbLlRfKWby1hYebL3juOls6M9Th
IfHkvMZ3+jjp2lEV3cFaJyRjaKs02Y6HvHZM2TM4ARoEsUuVsUs0F4tFyoQvmxsSve2aqfXjMr7H
LUJJlMc1FrK1IGx700twmmAkEWe5tlQ7r8vntFA9gP/OhcmbUzj6TnOZiyR6zXkz2RDGc/q63ssu
ArvfkLEYmt0P9dhgOsqMGYo6B1S3nW+wBU306puPTf+1p9/DOVJulDl9P1SWXcOBfI1pSOccogsZ
1pcB/wp888pvXvJk+4xe8nI9WusoWodv2Aahk/nCLIaX180YY2F8RhebIzD2qCbSjsAbD1NkWdDR
OxrS3m+kbBYrJeS+0IqMIwbm6FIYG/7ugCy98Rw0nl7Vr5j7ZMHqxNYCDoK+KsrbUE9xTk8EzchN
5DkYcju0WDLaQHGxbTzQjRXuEpuLVriwy7Vz9LpWXh6rcqeTdDNjNsu8prKrVww+yh5eHX0nTHcN
bRgJdwSYkCrc0E9jw7rGizR+KbrT6N9V6OPGod5nw0WTdmQNWwJGLGaxveJ+1t2COMtntCBzb4a/
/aDWc8vtz6WxMDQPLHM/Lxu3DdfSTLw0OiW4NyQzILLu8x1hQWe5BU8IOvpxXvvLhixIlpBIUdG3
IW2dwMIySQuBFxIE7EYo01j0s8kghaa5MOeSRGJ+91F+KaxXljnM/xgRltwAuPCTW1Qch/EwSaxQ
TLP0YRrGco3EcN4pkitezI0MSKwrmIyxGZ7GW++RHSx8z3BJ2ForlINsgr8fn9WVorMWES8uHmtq
y+r9gLgY8JNCfP3gvumTok+5vdFfJhuAb9U1ohMmT6q6Bktl609ixSzagMAzqtnhsTbsO8ZnGXUm
j1iHLK1vTQGtzirfJmMOjJyyQ63XAlzzv3RaG1z04hREHIn2536ObSEFI8gg1k5w3q60E9ZxdOKz
4KK/956yXpibFphi4SIqf4yb6DgMi2Cqm+EE6+co2wTe6RnOq3vJfLbGaA4GalsoNMi8GAriTwYE
2QKj/MUgxYUnN57VPVTvWtkHU2xexGb4rhmMw5gYzh8UNWwFY7dgfusTveIm0lx3CmmdTi8KD5hy
Lz7IZ4lmkCyYsHv6Dp7mW8WhRlAYJiCWTW4P1Y/KFfDdIUGZRkzb12NwwBD50amJIMIesn6NUlrS
r3H9meRQklbZgjO8nD2Zgh0RzjOYyhmusQ9lhPjcPU4s5OdM937kPYMGYxttmAnKm+b66zMyto+P
3Qaz70xbqDMXwax/dxPBpimm2kRoEn9bh5y2+JVYrqUl2gmZmmhbvtUJ7IbEBHExzUQLvw7gHeC8
gpnOZw7VZLxFh0tDTFZ3YhKEGAtHgcLPQJZSKVyn/X0ncvpQtZ9Aj3204h63M3lK/atecRWQBrfJ
OfozJ2bImCwT9O+xyDR9kZevUr5rNs0mdVbaj39tQCqQUHekHMa3QNlpJ+gNlyLeAKZHwfqRrqpw
ET/PUriFOy96fNpNBN79Smxg2iw/2P2X1Sz60itPBy/NTUyemA+M366+6nbzbKE3YjKYlqHZC700
351TbBbYiwwQwQXS6bNZDvKS4tKqXxLoJyFguKUgeXB9+U2FcXMwf4ZLgxuZBKVxQ47LcxVY3Mhu
+jUAgV/p96zyHvlOvtYMWQsb0X3thcoCzx8+lWUSEGjNvwhAHpIlLxEtIqNIcET5GtmAm+8SUACM
VLVms6vAaGOfQi/LXuVVgAKC7J6JAsc3XrrgBFOzilkJMXpr8vOweIprTXF4eHEUIXZ1pLt070G3
pK+sKKZngTX75UWdLC7a7Jxbs1/+RP8i3n49Bfl6DA3IAKhtNElzYS5oyOwQJxZr6mA/2FhoUWdS
9BOM3zp2fsXFdTAuomr1VOe0xpfBnysXEsQCJq10q7euthOc4qhY28XzeIHX73/KHFc3ghHaBTJC
dsDQxzjIeP5KDlqDppnTKSL9ePReaG00mZzXpcmAkyg+YZOYqzaEMwJ+k8saEf0uHJbWwlpE42vW
n5ByJEwX82UdLmkbNbwDk6TKzfWN9qXI66bdVbnXW641Evpz1Al9iry8mENktZtqYXB7MEPidwDY
2eCe+cWwjrVdxFR5M2lQlzkUS9z+tv13r+c1hfhqXRUNFH7Tovb/bwv/5//5eGT/aXX85y/xr2pe
kTCBm4ao6zrSw9+vjiWDhbEIvpkN8lRH/1bMmwY0J+jNomZg9ca5/ZsJ3DBE09ItSdJlxIjqXynm
+S7/VswjeVT4ZrQGRO8okyTxd5JDPHNpkoRUHi3w1HpajCBriFV9/YwQdVdUeg9G131gWxUp8s/R
RzOUuCNGj6wY3ngrQ8dPurki9odRqPd1y5IouekP85hrhEq2hhehSzQkWEGCO46vEvpfJaDG+Raz
u0K4iTx2mwofRh+SoaYQ1cYyMi5IbDJjQEYPqpFu9TRGCk5o5EWE/oaHf9jtZGiyAZqUuE6QtesV
hfaD1JQeeVn9PbK7e/jzVL9mffSpVc+U4T+elghvTZmCQk8gSo3tTkzNo1aSwlszBBsfOjkY9c6P
6ms05rfCt3ZlAE4nz6mCY6R6WUMNP6DyEgTdiVNut7zYl7F5KYdsa47SlyqxH43QiJjdpDC5IRvg
dMgfhweTMVl6EylwoqG75ynHehNd65axXK7iYM/Ct6qiqGHxUFlMAGvjO5tkaFWfb8cmezN19B6D
sI2ZLJjVtuKAkFpch+abnqFA1kJhXSXdumxDTyhq0PMGd3uMAFJHUfXwRGv9rNHf4d7OnpS6IlRH
XuuD0rB7yFCQymQjphbEbJC5pP6EuONjHU5nLS9zaJ9y6eMooYZ8iF4pXpQEPPaY2VlzVMx2nimk
CCOmMlvNSYNd/Iid2PAXSpzMg1i4Z6a2kmVEP3//Q0ZVFe4yenTUx//tkPGyr+yf//i3gYGm/PEL
/HbEwHVnZmCaiqaqFsfFv2TNzCgMxUJmoqqmrPJffnfGgHmXTcXQZFWVVF7P784YDhjNtGQFUQug
jL9yxiCD/k9nzB9f+O/PmFD0w9AyIGY+rw9ETbFX+cBREQLYPQxGadZfOwoqIlju8lZ0k9dkh2Qt
XoRLhnkonxl04QfnqDC+hDUCQKR1YbRhfYje7J5jvsdly/hgK6z9b3AvxcfjOR7rYhk//fdnDHSC
+KqWTSa2mQHltDmQHnVLmZInmTY1O0/CzFkaZc/XPlbXgkn0gQFvObI7jcHB2HoQAWbR2pjL3MSt
CWuiCjH5Oll8llWOjpz0uUicXRUvfBB500M1OBaFsMjTF0v396Dq2nUkh189c90Yq1iD24X5gTUN
Q3gipwxqE0SFmumakbzseoSgI1rSjiL/0R6aLiAtaz96xtjMtWGkBkerETJcZT1dpmsDG26BRo68
YkXaBUpAzp/kGhCr8vhsIltGSFfKeKxHsLHiMsdLJW/oLFq7uzNzvKUpkcj63kJreAcdu3sKriK4
SbMK+UEtO9HdNHIB7xK/k7IkbVblT8OugHr5CMoY1SDFp2l4xF2NxL9gm69m+h28ETK1g2CXbLXx
maDnI2kndFt0KUiBaOB/4kWuOqRyPaV1j1Ex46zTGM0INaNO+LgGtiVZvlDrPwoSNtGUDAszeYEk
VF5C7ZwvQoDKHsEiKsxNktYHFr+5U20iVDlzxB3EEx19VixAbaU1OuG7dQDbxmXFQqjBlmTuiCev
3kKOy8GuQWnvDW3dzDdyPPWJrBkZfXo6jHikQCh8iccQbqns/lTpNtW3WrZp6z0VlTGspM4jc5UP
TyPk8dCtH7rdSRzi87PqVecx9dgfDGuMUjbyAwE2G7Q6TFQQdS1UTgZNh9fBRH6HP/S89+gxwGr0
9/He2QVJRMMh0ogHWxT1R8V8wndMnM0QxLAUv1RfCVh3OH3bDoiTjjZ9mown71TwewHGnR0pAFlh
e8ySe2y59Ql1Knt69MYsocS3YUMcGirgd15Hs+8YFpBrNANNxJ2q0dN77XfvBtP34NHcbIAxu6Pt
7/PXAEcijkJSg96V3unxhitkjdoSAnE+OKAFuAfRK3gqFu7UI1ZcwzAXrIdm5d8RkhJ9RyRwPjN+
8tw1yZaecV+Fvm2xbV8Sm44EMp/8cDwwzvwQebKw9XV5AkpJihNx1Ug6G4Z0uGeVbXhCHjGvPYno
7n7x0dwfczS28Mv2kGEvwVHZ1t4OJjgcNQLU+aCHa4O3Ylk4BxZYhjd1LavMXEwf7Yf0UayD6/Am
LKIz9AIViPLAzooGCwR9MNG8N/hjdybybYOEJVKYKfRX0NQK7KWsK21VmJffwyYleQko02ez9sEG
SIscyMoPuDGOoo/8U70+kJbTdnCM3fhVDNHtuRW2bBHP6pomC6Z1yCIid4UV/zxWS2tpmDYdarap
DgHv3Mncx6dK3Ej9LL48b0L73jLnSlo7PYSp9yDRhpPFYpk7C9GPyBB9IUmJc3nHurioZ4z+H8Ki
Mhww7jdtA42i3bRreSXtfeliUF+wcSzmMe7+4D0E9jdhZgikmEO1DTqKqOBvP/xnNm8SrSIDd9LE
//ocn30/6v9Ih/3zl/jtSS6SFiMSkalbMKr+0Cyo/MUjGf0p35z/8tuTXKdHQGcKakq2KAJ+/yTX
UK2CmtX1X+GYf+lJLqn/PvoXdUuWMFdZkkoYJ9/p90/yJhUSUwwVFn1Bi4UzhTLpwxxIAsw8Sg3B
hbF32wLFFy8PkaEeHhpesWs0/nJg9ByHZHAYPGpMGWWnWjDI03G+VUXh82fHlfgk8lEycjdr4/eh
YnNN7LqJVtGSgi9lQCkdtB91+9oKhO49U4Z0qVS6siEvs6F776oUxH7EUniUb5aJpZXlXV9MVgfs
s5QQpWw18zp/tOuw6F6Hrp/i3NDBBmr1VhKIIQ7GOnxe4qhwysj4VisW9ml3iJD++ClmqzxCERfp
hqMH+sZChP7ItEl2qO5NsUZ/x86UoYoZVfeqb21dSA8W4Td9qd7zWj+JUfj9eCrbmEm49UDuqkA/
qqpxWagEpJsCyOj+2Eg/pc9MAdmUgfPVyJDzaJcHkbaDYb60ICxbRFXmeM86sm90hTEWcRdy9WQL
KeMQ6wm6KNjcNky9U3w+jyQ/dmF1qRJ5LtN6BWW0UMZPg/oh56GRiGAvtlYhYZ9hJ18/F30BzKEU
I/J/WXQjipFYghbF1fAPY4b4qejWcRMyxjGw9+RCbxcak8F6Wrj3wldtjstMXjXhCON6wBYp8KwX
RWLRu9okKOcBvCiunp9/90ZA15kGTEW5rGjmf4XQvTSEQv3zH//3f3//WzPw5y/y2xFiiJJkMRow
VVNXGCv81gzgVmR4gExd1U3jj1J19oNMG8Rpq/nnI4SlIucLsbzs+yT5rzQDxtSL/Gl7yBzkdz89
59jvj5BBT+NQTYWnHQtbU36X5WOpbIbuQshqQcgPLAmCLwVXMDzSQlH6Qu4V9uxHio+WzThim9kp
+qap5XShxZ8R3wgChbxOEuZ/AEwzvsW+zFx79NTEU+VVz/+KxIa1E67j/ZOZwQywMorU63brOM4X
pttwS6rqUX0yfwVT14fONq5dlKsIIv3uIj2XCCXDZgfChSEBmBQ0MmRLoaar+K3HcVDPLOy0hfCW
7AbXTzylPFKX5QcMfz2GoqzB38xapWyPw0cjnHlFc9Q6yPD5sWTxVqkv1jTxI1OXbFp0BsADYEVs
ymWWuzoadayEuuzJKkt5LCJ6hwczPTXDKWzeO5ZRzXf4/Ej7Tdy8h/GCtV4jXfL2RXof01PXfI8I
33jnAFi2CA7Zkn2il0Iz362GVzyQdcF4Urs18ocQ3TPEHjHQB+TJOpiVqmUoyj+t4jnTs++m+yiH
N0V5layLULwQ3gVpIiVf9wVkMlSc6FT5uEJF/5zNbhGaaHltNAcwtpxi2QZtszR7ApODKbSr2i/v
lbTW8cx/DG74FxGyEg4QfmFvbNU92R3hsOniNT49PJCqsRFOaJMKlQlmftGey+GXVrwar3q87tTd
gJNaVVjKkE/ndWRCPE+ydhC0m65iwyeTad6re/yUcbwf4rXFAwZtGfxVBEYDdoPcrfllO+9wYCKf
To4AJDI7IotWsx+SW07wE+HpjZB63x8/pgkTDaCsjSvWB/4yEy5Qr/LP8WR+sUQzD/yht+RITWay
1HOkVehxmqrXjFxFnkrkbwVOfzIRoR1oGN4hard4WIFdjE7paVviEZFbgv4FBAzYhb9V96XZRjfU
sdFWsFn/VMMqRoeLCMgdvZQyEEyWQByhrbK+zFbsO1lvohOTHyh1sbnZWjhXi4MsrwyuJfJCcewG
82r3CKY/xZIThyqUou6by7RbWJ/SG//DgPBDRQ7LJmv2KfCERgJOWtFraBwlJHEZcnmGaKs69xDi
ElDFZnXadxPqIm/84wMsG6MgR2+XGf1dTsKvWN7k8hYzwFPGkyV/4HlVlfO03uaya8VP/mVsDuQa
MtmfRWRDfuTsxkfnWZ65QCwMsY9PLX6xoj0f76AdxucSIlN2MREmx2yPRt5o5METxvnABcR7wacq
oqlU92F6rdS3FgN/PTMgFpCkgFBItx/qUg48rhmz3vvtsqQXnsTpYBo7okmUfVYQnvuaFjc9vEvA
JIC95FAl7gm/OVxFuHNYW9WFYLzruFDjI/E97C7bjFAasLiZsE/GNxWmAash5ShVdxkEj3Lc6O1b
3lwC48K+QSv+H3fntaQ4gnbbVzkvwIS8uZWX8CQmyRtFGpCQQMgC0tP/Sx1zetrNRPRtx9RUd3Vl
khiZz+y99tdt4g2vZTmZVfLEa8gVKTcNVgSSbrwsEJrtJf163VgUs1uxeqe0Pv0ZevKreFTMeV4c
ZeMtH1bpXgOQ8KG9peLxnn08v1lygjfOxGPzPAjchzEaAEhOAM8W3ade/CTllvCkHI2ZuJcJgDSd
n0w5yA0N+OP8g3JSPVY033nsTCY/UmzrqzvkbC4HigFOi53GT5p9XycnfBRAy3G8QUFiIdL6r/XM
Rw4FJ7sNyMTSF/kc60O6DClKUoaEYczisY5Hx0Jf4e0cicNl6q1gLEbmGpt5c5mpLSxPnw+BFBwY
w+310Mf2kAQJetYKrgxxgcS/0dCYIb1wwip4WuduYZd+Vs4qjsQMBoq9bio/3RWEIgFtQzzI4ZjP
X0xQpaAimXQRk8mKPADOcObqhSdheE6sH3HFWq3liRceRUtd2C0IDDVqygPSKOeZz2VhWj55Y+im
3fxrMuM9YYf02XzdgD5fpo/jT+pr9bRJvRfGVkZanRc3Kx66Rdx+WeXGMe6/OEMmrZ/Dv0Aw2/ks
uNLZVXfvU9iTGrBs89S15/6yzUsXy794ZA9mP5W5Lkxfysp49qxSfwSwmGaYTJZkmTOJv4mrlkxU
RrQdznVMV6k2sp6+pPLYzbJNqU+L7ouMI7OnSt3wnhbdTPIakpwsN2XPme8u8a65fF6b76L5hsn/
MvbPFoTeJ4beR/VRvvz1hM9VX8Mw1ksUIhs1XZf1KlFnjOFWMTITFSrkj9GeEvGTkVMqejKnwuJe
BKzQV/ep/HMJ2Hn68cZcdRevQSCZ7W2YKVhxTF49LFkdRV9HICAzPXV+9dn1Vl8X8LHG/kdRUACA
TgSKgubtSjmLgwiKESE/VXV4dmeReKI0mz7iM9ExVbaVkqPAnTGb/uMrTp0AEYHQEfo27X+2rNCw
L9fsL8rNPzzCr+UmM2RVN2UciMx4ZVDGv5absiqB1EB8JmkS8+Tfdqw6Nsr/z0WWjN/NnjXVUHQd
ZRnxpqL0twJNFPUvkBpgPXhibPdMfJI8id+Wm/KtLG73pEGJVCaLC+LIU+pcr2Q3Amh6dtyfr/dj
j6oilVY3ZV3VF+skDinTzcf7ZfoEuV7DyqFj0uRDUd8DjDlcEf3m5VxXHW76dEzKfMWMQKPrqg2R
4CFQxd3CLmtFBRmXYAY2RTh/5Os7jm9102QjZQEPRlcg6Dchn6HM+jGxStdTnCoJCQR5KkbG8MQr
BjZRHcpQ+NFvwQuhzKTKvxTBw7ViIDCpsuSd1R7722KD2EmYXoyQ5EfioSAXMfRrN8WJ4Rz0f+0d
hJQamVB1AOcLeBHuFvMkZslCFyV4QFQbbjvx1Xi3qq1JBMdtkXY2HXGAyqPYq1HLmswy95O59p2d
L1u4TehewDfCaWVkeFAPKsWEGN36BXedMiiw/aOfloKYEbNsu9fKdifYK0FSsY62jia56BbfrNNI
Zrxrvn6favjxYSf8orVIEehyQxrs6s0svRcXE4thFzFRr8+scJ6pb/JIk0Uef+EfMo6UcmSJG0el
tev7lAkxckK+H9U3soQXW/N8ZIbtwAvLNqHR9WAfi4XxovqY9UaAGXASxfQTIdGUIjbUD7KlX3xv
ZUvW6yTu6nW1JNVJVBeJGhJ+rgGjaMPnT/7zOEOM5Bb+ml90P/9WcdKruDb9G3KRl3ORHTJmuDma
mn3HRKRslNtU0D219RVx+wSpInhMUcEPY9eQ2dNRApLGrLvM3gQyNTJ4oaPkl3uvAG2pcNRVFTRf
FTlobAcwMT6QYvnDEsky/ZQS3APBr6ZMuFloxpRRHGen7oBNBItDtrvCSGLYgkJdEN1HAnXrGUy8
PqIewCzRMBfciEtUw9karJW8MuY67CQKf0SCmauuMn8MKoMVHskrHW1GNi95k6dA9El5MUGteted
+KZzB04CnkLJOudEOolDPq1zDfRICEinPolLnJbaFLE3QuVy1zDIrLx0J03jJXksJ83DPMiP+bws
1eMDPtQkRJvPzlSymVdbHG229BjxX4/W2d+Ii4N+6RF6c0ZiicmTO0cmWcJ6ssWDX0cCg1+AM4kl
zodlhS8BrFrqCTfkl/4dSTjw5Wf0apb1bVOO3JEfJNsxd9jLCmZirQWk/vIuiseEO363vrZH0otQ
jeK117FNZ2vV4HrSLOQtq4pmpb6RKd9s8JO9glocINv8vAJoMH6h92s9VFdF0vuTnyahJEDexhCW
IILBez5jCg0byKNJQzn5khyFRZWAIaxhpN3FkcxhrDQrWUUv+POPv42ZqqihikY0YYyTjf8u01j+
1J9/FcvFfeh3j/DrbUwyDZkRqsxdScHq/5vbmKQKaCPA8csC/n+2m78ZvHJbYWaCv1/W/0SGQsOh
w4TSBB3O/9+ZmsgaP/5PU5M/PPHf3sayoTDSi4LDgqWpmHsTpp5XJ5ul4S98zmSPfspgK1QQZXef
wl17HVHpgxa/S75we2vrX2K5SmHxIZQnrWPot2iS99sGt34TdPJaEOd3YSnnMyXCj1ByJjVLU5t1
j58kXz/ijWqe2TFaSj5Phi+gJle2atbwE58qlmeZEy/IquByMyCow8j8OYT16sZ4kl2PEcRCyO9g
m5vPSecrrLcYgQb3jWIT/PfRrphBDK2rT6s53lmSjMmpbvbNHuI+Y6ByEikDfLWabVjvqN6H5xWr
+aUA9GfH7Qa4vPxehFhHomqvf1+4aDfvL2FlLmlzs3BCWNmmJr7o6uVw8Fait9luUStuy9lHv28W
F2DaZhN2ciTsL5d5p2yv1x3TludnsTJAyz020Pt8UToI6MVlYaEiXKfv2ubF2/WxNdPvRNwxsULM
wSg5HaY3EXjrSmFsireUucL9siertyQeJ2FUnX8NPPb4t3n+FW+VFM0b6sfO7r8RmhbKEtskOU/V
QezOncCki66iXpNW2iuskRTgMlhlbb6IUQH9lOkCadJn+mvGdysIZCEiVodBxP0BwvhzYhxBMfGr
JhSUPWC7oD8npEb9MLioN0whrtIOe2Ycn3LTr4yv4dzFywd7rWp+V05ttT+m+rspHc3rW7bgt3v7
3gsrbIo2fxTmmUbCzhI40J1ZmPZ+AyWP3xG/S9QlLNubgLVZ2m3M4vx8TWneR/8Jwpsv9kvPcFf6
3ReZit30Sr6L1e6KeTFvpgUIy0eh2KLO1JgVM/J0/t+jbJdJlavRAlT1lll+OFG2YjllUcaA/2ld
X1FNHgFTrU3SLZovmXaeUkoJHw/XYcPK+cDxg4/FDH6AZ+GGCZ5fACGSqOauVbiFHDWMNchNsnsH
YWq3rd7GdTMK8YuHT3JcpClke8+yqALWORoqe+6JYhpQMOj7erAiwWn3z6WBcRjwKzkODlbLoSAz
bk4HpAlul8/Tl2/YQ/fPX56xjsKnwkVY1Aymw//9Er4/XS/55/9b3a+fxeefx99/eJxfL+QK7hiB
/ZRJxQ+07zcXchkzjW7yPy6wvzQdv72Qs3TTMbOMU/H/6GDYniGAEeXR8YIw8O9cxCG//NVF/Dcv
/g+9SFpOLnHbxwWOD3LOihnEvgdmh3MKwUJy4cI5MpG7KDXtGhcBYSM4q6FIeON5CzP/5b9moKto
csGR7gEv4wUgaqB+l7d9PR0NXVvIHmhrNM2R0H9IAtHFgXxETIMcNeewh+B0s8tQmWN8Bgb38+wh
jfokr90Ln6S1x7Bqv/lLElrZkffL2+RwS9YYz5t+KQyhAs6YOel0KLy4cG638NYHd3mZXlbSKT5f
giu6+s+yedfMhVGQIN6jtGeC/hHPs6uNszA5DIo9WHjPwHsx5Kk3KsJXrpUoa3uvYhWf+EjOriYc
dvt2d5HGDVgVsl18X4yeD5ybxJ6+vFYLpvDgtN3jskDXA9YMUx/IL75m8Liscd0B880FmWrQu47h
1D4wPZBLLwKCrfKnqP0tinjIIM88eJ61HJ2hizkS7RBKugTO09OOry7mIWkNi4unBxZBOSebPWZp
Vp8QCwhLefAOWOmqMRe8liu/3otHyF8DOTMuYXxCJQiVjEoYiUUCepsL+nrwpKejdv7tuz2RdKsz
UqNABauK5xq9Hp9DutTNEKfHbQIysN7r8a5NsGuCYuFiKX903HTN66eKsDm9LF5dMNad6OgXElK/
lm/3FD7qR+Hpb/HHk6HqxHJel1VF/O+GwY2AJ7BcsloYBi9HEBH7Reqn38BO/Gp+fbt6g7Up3vJo
SfZKjzLEgju1liKsK+KXePEegkWc4XN4f0zbQ/nc58mpyVao6g99d3wNGNXfWor1RFmQXA4Quil3
EBRvvs7AlsVEfGaQi6PpMWxUOYCPEhr4RiEwfN1wi2dLhUmtdAVkQ8HO4qGpP/h1U97Sx4oJbnu4
Aw1SFpWykJAMqXNjxQ6gyJaFuY2Z5ZYzxueJ8gY2YoDd+9yyb2h6n1UB/x10BQmZxG3gn5bcnJ4H
Yc78mi+1fKH10VXj3LNem9vTWoXt4wdoYS+RAMfnB16LnzKH5qt1q0yaptpqcWz6t6MxLCbSOgdn
5KYbl/RuRv35bIjf1OduqPaT/BCnn5X6E3O3Nfn0Wl6Szj+v7Fbyyalk5J1k3w/p88XyhR1MfbGr
bfKKTJCJPNKXzqrmsdf1LVlCgvT26k7CbSMdq8f2Ie5A5lzgxkOSeM0uxWfbnV5FcOmOj37T3zY6
GyIEJsJRVnxdCl5UHTpjYwQlvqxP0fGUUKF5ow2H2cBL8o16290+QFmyyUWeb/MVt+Htcmwea5mF
QEnl17PHIh89jpfszJN1Z/rEKszig6L6pf9SCK9ZM9aHJ+B21prevjfwwTAk5n6cpPTiREfvRjd4
7xWF6wKtrsLyGqlFgDnGv8zZXJwsy3LdGZg2xL9ERzCJWPLWGaJtnnhCSRfdTfrqkfJdLFLgVbqT
/0BKnkawwum3S8064vkn3uO0ph1V0Sk72jsvKkMqTMy3NehOJgQQtK+Nh4pGZL6d+4Sn4e3O1v2X
ulKkgCh1mCLRM+Is5nzCdkuKwfUj/hIOKe41zX/t0k8+jEhZQsaYfPSOeyXIackSEemUAL2Etg72
HVsexWaEQBd8e/jXu79IA1rCYsKQBCW/9apGbjhEJNK1mnlx41hx2xdc4Dcr698TrvNHchE2YxyR
mzh8bLYiLPiCYb+TnGxRaN4TiU+1MsV57DXmOebV5I4BjIZpzNOnt0YEYJKs+ji/JmcSl9gmCU9o
ACYH342vZQLGpBSq8d3cqooDRgPxAN6S6NETOOCdUSMwyIIsRB0tjkkj4C34vensTg/qLEw/e/yQ
/TJnbYcVg2ETcpCl+XFjf3l1tLfb7IXYipPCsMsRdEEJ3Hv8QRwCq/d6T7wv+CYUGVtN2tOsKxG9
u8J6aKznqq87ph9goqz5irApyX6Juixs+eED6Hw7W5EL+4Z9GTHT5a2c12tQSFt8pR/6alBWdCFc
wbO7R9E3xAEo1B2zknInoyNV5pVuDdibIf57RMpcKjI8iNf1+puT3EYn9re4mt6D8WLKZ4oFmmPO
frAyzNzLG/DDct4FjD6cfp31C7TZxOLifDtDjjC3FaMatiMJB43dHoXRdz2Zmcy6OShG9/T1/R/e
viN8NhAYjPt/RZTY/P/32s+5f9V/Lvr+9AD/LvrUf0k8JkNoyjVZUv9T86n/wteA6AGplkxBOIqu
/1PzIYsG26xosijTpTO4/k/dh2UD+wXNvSaQ3fe3mndRlP7cvf/pif+2e4+1xijw0GL6U1wKAfk7
4bwfQiJ3qGP27x2iKcBdgXSfSjgRbBbLVnZsZ1JB7qbdn5N9vy7eAWyEfTSfOOryabMbwerb4kTw
NLcKnrABVAmaFgkYxUz/JpRLh7frsmyPcWIj3Gsstdzmh9fDvcgBZv7YRMPl1okDyfw1odCKWmUh
w94wPfyMsOcg0yXPORNoaoEJiQrwAyGyMxAevAeDrvbUYf6L4nTe0aXPRBioVC1cluOlUKE29usm
pA07V4s5tSMMPBJVqDKxkE6sprKVKPsxomWGW/GzAl771pO690igpjivkNr4qBAHMTLVrDnnKSxX
3FhthCmWpTINKCE56rs0hMl9WtH6CyEajdbNF0BOQYVRkIFFs2PDyYgfRQu8vkW0z9gz8aAAuirD
h+IKyEz3RBGTH2j1TNgw84Vx1LnFj4cDGZNzRVHOnky1gAMCbu0M28CCzf0kJLcsC/FcVONKzpzh
shaaxf3OJJ2UdJKukA5vKb56aBTEoeHgtZOzzIpSnWYGiMHb/kooE+hXoEF6AHD1TkbraVM2eNSj
E9QkfMKp5tOrA72V+NwOEwnzrp5CASxVt5WcEvZMPlc+WUj2O8MpvoS5twSriFiAYXZ4/2ALgT+/
VmZQ1CoyzCPMpXbKY0FgcuQNzKfQtLdfy/R7XIVorgy4dyrOSBeKS0+lvQA3iD6FGlAV0RRYtRq0
BvmI7pOPDqUvChZcsHwVmtfI8O+Da0x4zmQvOQStc/UjfxbcELC2a9TCPXIN0W/Qc1g6e/wmcm4G
cIoqZeWNsHYcJp1wxPNg6iF/znHi8aFd1kwyvhgW25jiWBBGRhaI79hqF8REyyH5hmf5+caq1n4S
9lZQw2K8K1Y6aJNyDcarhRJ+2cbwR9RVO9WersrmX4s2qNIKHCv7QvmR1W+ZbMgzV3DmJBc2Gs4w
iyfUCI54SJHAHZKPO2RoAMKof9ozqpx7BAYLjFm7b7v9jSW8hpjwLN2Ww23ag/q441kkGMaPs5U6
TFvWSxltzWiJf7GKkYuwECHuuuQ3oTpRwx4MjrxDfgAarXrC2XMFUgdzV+EIue4JRVtWMPh2dyHq
r+7SW6LVmz5uay1f3cqNiB1d3hX8fjnWKZLplYbNGtMtvPAaAxRxuge2oeC5Jy5u5Qq1DbINX+NW
5W6ehGiVB+G+M+uRfM7Cw0IyYTAAD2/z1KNhgrt4wyTkooPJ9kW30ltIBKQfuKJ+/I4ldBur6rLo
MhIlZvd2WUqfBcQ20WHfIxPdstHzt0viAhkydBIfgwzLrg7pEHv1jp1Rzs93h7tr9vaD7k2NqPpj
eYWeIWwcVNYk2Nuqi2T6ggucBJ9e8PLZJTzdL4iqV5LsJuJscgmym/+Qwpp1fuJg30wmYa1zvYCw
QgSdIy6QlceCIwrRg1xGE9cJhnDsyJeOQ5SFjKdXHk9yEKLanD5XL/TuxRIQExpLChrQRk+OD6Zr
OEDh/rHAGMiU9u6iI19dUQp5Gth0EZUQ9W1z8uNrdppjgVZLwsjpYuO4mEvRwJVhI75ogBpChMMm
AFZLeLuux4jpNLIfC+roKU5MHJkowkk+cuGaee7RZRoAimmOu+PhMkUjj2d9X/UXixqMhuO2zQKm
aWKyVE9q7ogvwPctGKtRmT8Jk7fWRtdv90Exv+4uTo89RfLYWLCxwbVy9XepFdzAzDv6CpA4BlHx
GYrPzdVwGOQpl/FLgUAIxvpSOveVcI/Uxxw+/wvKDDbsXR1dg2JdAjcm14bBHH3BBueXJS2xmODV
no2B4sfZcXF0GeO9T8CtpgE0YwKQPmtrl9i7XUVATQw4K3aaLWayi4eWADjyev0j0HhuWIGylQIc
VoB8i7JnUOYu0SEd0bIY3w5k99gxchi4T9aitBaRG6UC2Oag/eyd4QK7635/77fAmpw4dSjDIOi8
MbCDFBuQGqaw8LqH5HPpP5iCRoVFNtL87siN7na5FkYSGF4Rd4rOVlTeajpHS3mCrsimTAUTfEfZ
8go5KLGfpVNNptJB+Wqorr95zvKqdiS/D6hlEaeYY5A41G4QbhOws6Xkkc8CbkMMcUU7qmNsMoKI
PnlX2gUgxcZPapK2tzj5CEpIhk0aPWsywsacmHSh+sI789qciB9CXHsGm86DKKDeHcidvJMysjpn
etBJ7s+oNSF0JWiJbEp+ACeBv5ZmBPHUp2c5Rlim5Y52bao+xxfNe9ssq9S/XWdEI0BcOtKbfBJ7
Q782bqm4JaoM1y2WyTAMWY/hL1ItnemRmxh+Jc6aKkTGkwaf9YJGAS5VP8MWjdrXIk2bnYI9nAKO
pCtmmI1wuC1vB3WPUdOu3WGPgNJ7vktB4gWv3CJkKLM7pHZfwBMG+8BGmVyhloxVWz+eE+/+9mK3
8P4al5MsczmGYXhuOQZp70TRVxqXtTJ4SfXjflkwBxMggeIy4Y16OikXRVDm1BGgCMBqgE3FNIop
bJmHRM/zLrEULz81wiet2xsKwQhImMkXzm7wBd/0NZZvXaPxsNMpQfMUKXcrAwe8oBEyOcUZmWxh
pVwtHfE65/t8sm4MXyO3bjPghX+sDfdOiwzHY/OcpgSGMpXOoSt9aZs1QJlXRUAU4sz7WUuXF8XP
U+85mRnGYpyROUq0fLqg6hknkRyjH9nmjhYk/EOkxLHFfWEkY8YQSqSVaZhmMYj4VCNPonB6mwk5
HU3W2fFu33oQsWClP+117K6vdmnuNVRR6UldifKhuocsJYBDck7y0hOTmMd5UcDLtCRtm5NFqH2Y
+cCWmdrBGHODvaFdipjv7KKcMd/kpjeVy7l+HayLMjdvS3qucaZG4uLDMyjVOofy6B/eCwmaaWC9
VlUdr4f5P3uhzeeQj8DyvxLl/OFBfh2CyywxkbvgEsfcbTJp/lWUI8k6M21BZHyONeR3DZHKAhRL
uiKONnXhdw2RYmJIMUX4UuMk/G81RCxV/2oQrpiaKMJFRwH/BxuJVulycS9RiGCynGyeSRBDurSe
mOpIU/0Svx6MEfr98+OWwfuwBSzIzFw3jLdhzFmN7lUkhyAhwWsBOf+kIiyDZccZsCeO6eGAk/LJ
sr5P3IoC/wI5CPAGhT87m8SnhjWnPcmXMVExEE0ge1rAqWCBKLYOk9+5BPTzU5HTrXdFaNYIf5FX
sH4kVwZidRZwCtE+dDVQcca+kFza1QW06zahqBkDWUiIRddN8/WExoDguTtDkEZoNLDT4vJCpc26
8M34RJI+ITFZI2JA9SbvEhBaw6IQ1zf4631K0SnQ7v4TLkv6Lh7uC2PE+iyp15PEukfFqgEQCeGY
1jGZPmbwop1bRGamy9rwvldKD4VQyWUqcWoleIxBw5eQhd/+yjOR4LTMGIkTlsZQeGHKDjQt+Vtf
vkKs5lmxg7uUNvMPmDY0bDRNPZm/pq/cnJh8lLeSC37NKo4EA1dc9mvMubWXVjaQlsnVKXpi6biq
kikh2jq5RGSzTKwfrZ+JK9WZC+RWQAz7zg/ErXfg5cbZLRNSZ4SXErFCOtlr3n5Uo5MwNEBdviIm
Llfv2rz84b3Q92iiSLd7xJGmoOXwpf4jee5UWDaJnXFX4gj67m4nkUBoAU/LZ70xSh3cxk6DPPlZ
IW3Scdm4cgFhoLBAaBC1ouCLqylAINQai/pOLCRhtAzhoN29cVgpzamGd6wxSv8QhjEHRLRID5Zd
QFtOftYQbF/SefbyhWGj0S4r0CWZrffXgJT5rXzz7pOwUyYAs5ggM4VlMikj92zNmnyUiaUgJcOW
Hylu+4O10e6+GaJDv9WvruaUig8AWd0o/NYs2mwd17iiZrG8SdX33pxfz+Q1xcS9hShuRace339b
08LSnEJcpgOCVVUqyzo9op9fINrWEV1n+JE9qEDQmBA6JwEieMALIUV90S6UsOvmQrpCznt9LY04
TAuGrnYJOwjdZ74uu1VRRqYW1dpc72do55TLD7TxDr37g5QqMiIJnAMAgxVpizwal5epH40wrXyd
znAKRamY6iB3hQnc1gGozIANkxCU5l0ckOgGMr5ulgY0mk5reBL3JgwXyL1lYwuNGIa5ZhFzhNB8
d5kaYphyAMGZClsZBLlHe81gmF1wR5l7bL/k2MYbkM+1+Nyrbp59UAcYy8F2IbjG5i69RcbtPcl2
YpQ0QbNCMsvWRHXaD2pMiieCRnwFOHj8lrnmOlZcGS0dGw8W04n/yS0TErCO/n3asH/CJnb5SEQa
8WJpvLykDimRzN2TXMneaeFsXl0qBtbFI9338o70yDLP/DG/eTqdJEo0D4PszYHdcCe6RLFbyiPD
vmDuxglceaXgq5Unf3zT9Yg3X81CptklqZwE/qFJnvfxMrvYuYHCLkdm2HlkI6U3F/NrvK2nAiuY
VUocEKZcVx8wqwdl90VGaGY6+ZGUkgoiOCi4+e1QZ9RUDFEt8lzQW0EnolvDia3Z5EDejtloVbFb
0Zdv/gSGrZ9+CWh2UbXh8CYBFv9tGSEQVMkAgDi5xkHW98uqByZm9TVCDpuapv+uGhvjcDqtuWAQ
g0WMUEjEEKZc4RcdI/0bFosc6CVkJyZeJAITj/yW0GpSZMlEKIRAioH3ApjzX5/DWvuhYeu36K98
461gN8rcPPWSmTRNlllkBHic3+Xz7cgbS53GFVkGiskWhgBZdTO+cZIDSmTDFvN4D/tw3PqHE8fg
o45c0tjf6x2ykzMUlDP1/zF5u84NBiCIGikCHc0NUNxwPTMLD051s+BWJLWrEsEGXqVZ55ce+vIT
5hLWksDF7iRMAhq1Wi5llTuMeDjvvnnIJ3X5ri4BBaLHROPuiu/Mp8iUAQBPSroN65YbYm0bO8Rp
1HIfkg95XlXc+JeYnydiCSRn8gcNr8NG14gwtfv6gQHKXOT4WjNQMxNHxYICMc20zIDRNegiWoWj
8/6hRe/N9DpKbQLK+zi4cZ8NSpp4XCE2+eEbxOnsWGCT/ggHCZQKvvFu+/xyWJd05ij/YZSo7i8/
RnClh4VVHdTmjLI3jzCmx2xRkbkBId4ZG0Izi49230y86gebU8EE7gvUwBKpByH2J3n/ct2SMFpr
kK3cgzuVSgEBzVSSNXMJL7N2XJIWFOsspQ5QYlhd0eOiEGRe1QT5DFPBbPFmTFG6Kt7k2IetzQwe
0EnqyChuA+liiZ+fqv2wG4+WyFLnl59kptschsZ7iY3gXloCjwm8AKz2jFuUpgfZRntnuyP5LLDd
RTZvmXTgMohtrg5g2yzWRaCikydaHK/NpsVjnimLnFYaTwmLMvr32T+96sWQqCkainBFByH6vzYA
i8/8ev+T6uOP3//vglf5lywbCM35hViPf/u14FX+JY1GZUHQgO3gg6bS/s0GAGkfNa9AZTuylH67
AZCIEUIxDmyV79WNv6P8EGWZsvqP+r3fPfM/VLyoslThYcrseKE6fw3xaLu6fc6fgIA7nwwZs1pL
7eYqI+SL7pVN+kh8c1E/QBJFpPCgyDO4kjJJzJRQvUdX4N7MQMQp7EWW57D/K+acjjijmc2JZK52
ZemwDg+uK0bg99LTD8mJ+a9APXxmbg1K5HlKiLBnmIqgLo4I9T2RcSFPp++oUDd+MtXm83yBjJ0p
3UG87PqDlgWUy2PkBSmRwlphXU7hZ52x5UBXQNQyCbFqIFfups/6ja0dk3YkreDqTybTEhkvTACF
T7ArWAOGj5zbZ+TlsPEnmMgA5KaQu6XboD5SosFcEUDJojwmxvQuuM+LDZoKtb2KpPfufwwOaLOw
33sqd41NHWKcC2P/iwEBumw7Dq/MoT7zgOAbvZ4/HgdkV0kzw2rKzY/oCwosl5EXWFHdZrupe5ND
9XI72GmiJcBJ4cVZymf2WjB1BecoOwbeKrvlbkReNHWcj4fR9y0/2xzZcb7sCwzJCxA82pbyrYbg
v2pJqcTiCrUQB3xq45M6E5j4C0LyMjMccX1Yled0nztIzlIgGMvBdDrgMUd5TuK2OyxqBiadRyF5
OaG8Lz7jme5zF19ak0/qRGslvTfmXPu5JYE0GlKpSo2f57EE6wRwbtOpq8k9MomOpCglWOeBBNPr
Ge7iBMxs8QO+KStijA1B7l49lgyAOGpmCI6+k9V1DjUCwT1ocJu5g1jOoUZdMrA2VjJAnLKBtBKT
OSlJRYlAy0j6TOn9R+UPCJcAkYAezXmnbh/JB569V5Sz9CJjig30Ut4ge9hAonzyIvOZ9qaiTrAF
CKzIPwiQnI5myxI1hYdjk9ZGBN04zXM0BEHxJTH2+FKxdhExSrDkQSdDCYoId/CJRQheByzoEr42
g4Cfk6xAl9EMRicJHCL8K1KORVu+By+ONE/RbOFl9+UYjsGQnY8886DSGoqlSH7na2x+DKZevnIm
vVN8+JLkAcjIpkZUrSexzdNTsTkhatglkjc8pw9p1g6rvpiWGTEfS2r7HOpHNhvq4PEuRBPU38Uy
blCZ79/5WlnZaL2NZHKhAd3laGdudvV0ZaO2PJ2pbM4VAwnVKpVmj/q9ArHznN72bTbjjq00//5R
WMYIO6FrlAlkqlw+gZdEMeim+bI1vf4ZNM95WgbCE0LoQwmKCYAGavRplftV6ZHiWQF4IVVg/4rp
Oev3/uYWElZJt4DLzkoPDjJ/vAHu736Y21HXGQfiKesPZbYAW8xG8GohvyeJ0TJ2bFByZ0hCEOSd
TaQN46Nknh5N3B+nfAb6dK7sORorrAl3uw1ITmKDN0KErZr8IGLDGCMl7ua7HULjB/XSlK5XYVCP
qNPJvnCFTLGVMrN1W9yoC37e6rrSQnUzcnns+ns/tsTr55krWGKdSCyU/dS5uLThHgs2+4TUCYdO
yO18TB9S3Ce7ALs6acfY2d4i6g22DI2HgwMFmV8HJ1RL1cSqvhUrzE/6xmp2qIu820GaYjM9Pz+u
vN8hywPbagNUYOaigNi27d5JDFFgZ+K523JkPgJKN8xqG6pXniCuIYLNbS7UNsghZbTccuIyLK+D
whkWJpqt4QC7vztrdjIX29Xksn1EWkA5YsVLRvSDOpW2au9Q5WJesIR39o2vIxziwzODRGq9MbGX
Fg/NihDGXuogu4S1vOyMfXuPjDc6PiRQNASjxfcBmycwN4LmmaaF1vt2WdYsMpamR9c2Un1ZY3Lp
ZgVTR5qPSptBZgx11eVJ0xcm42RvjAoCEmeslbDng+TMhfccr9tQaskXck18GjC+bmP2DxeGYYsE
aQi0wntpW0H0+AEppuU6GPJAwl7PdOXqUKxJ9+2YIzrm08vRswsqPncSGkg4YRdynwU/2UnG0s3P
Y27TMxql47ufjQ/kjkGb2MphZJqy+13S0IIqoh5dZ2zT7XN/YDElIXGzOSOQ/LAW4M8mapRjPlN9
8rpHkCwlJsFV5s0lqbZAXTduN2AQMQTWNdZItuGUXyXCIE9awYnFrxORO8Nu53RNPVwprLHwVNHc
STBB45stjKFVoIs9fJgDkFY8UbZpf3Favg9j8gSXfCKWW30uoLarbM1PKvSPAYZmXt7AHZB9hn27
+k/JH7T57UP+Mu9hC+AqJRIg6DRPZobFPpipeVN4BWclxGlsRRyBVYhVUpzhVRquvnymUm4e0f9x
dx5Jjtx5lr7KWO+9zLUYm+4F4HCHFgEg1MYtpGut/Q5zh77I7Kbu1Z/X1JDJZDXNuOUm0zLJQEZA
/MX7vfe9uobMPn/fYrsaan+xOLNb7aEb6Sd+GZYeuFAG5WCNCgrAbDlz+hcRtNU5YKNmPglnmM0+
eou8o2q5CBXjckKreMGdalPnS9rNWjIFQ2RYWG/UT3H7th4sYulcshLRzgzWwkVRPclfk3lk2kY/
jgCUpFu21neCXXOel8K65uLnQA2HN+LhOAVtUq0pkRItIrdEZBbKE5KIoO2g7UZvMfk6mkB2g4HV
ivsYuyR9xkXxiIZt4g5N5r+2Lmj/5JcIMJj5U4h7Cpw20TMb7lMpr8hHQW4itATQjGv/i8HTMAsB
Hr9OblI4eTPD06l4YiwRR+iP8z1Co5YP5vozry30s9C8T5UjGXPtEVjoEEiMncXr4WuCNi8vx1t5
m76q5ZZL5FLdy1zcsenvmPD0kAdK3Kz9N+Qs4vtQEJh1EMbfMOnra1vYJlSXegtMX3IBOJ/XkYSG
PZoYMmxF3Cgrak6idfLmARDTnWSbFjYAMvmdb06C5IYFlv5C/G7LWl1pFFMjcsUQ8cALOBTzeIvi
Euyo2SiZ452VLXoABsHF0W82obnOVtZLdk/YMxA8PvhGeBdPB1FYjphZFMCPdLMyRWEMdS9rO7BW
XI+5uKunfbKuFZvyG29BwMtwJMDjQKvh+zryWohXCH7qzrTIe/GHSpt3wsFkYspw1KboaIpthRsz
ZRnx2ROISAPEkmRS1xyKD9kWdVCZtl5JvoXgHFSaba27vDAtyAPIeMquUnayvDIZIye76rCW1ypV
JlgJeofxYXliihNSiYYGAppuzuA1+PvTg95/iv6LfjSpiDkMHK1IIx/7tRThZl3EFF9aL9oLlHwS
e7K3M9vHuHsU9sqmUc+ZOs808l38zhkjfTO0vRbsiH4He9plfWbJ4SYRNrQGla/WjfVaiiCVb+t3
opcywRYeYHALzqbyg/ygGi9pc57CjzSZXb2hdlC7xzh5rjo8A7DTXuVj6q2SDTv14PBWpC8KOBjI
epL1R+J+ZN/1lae4yDiVsWqbs2c4fngS2otOUZN6yvyt2Bz5CWgCkZy6vEoKifgNXrm+2k+GWwxO
0lGafmEYxHdBdqPV3B5gIc//WojcHkPEIWMu68aW0z9N8bGAcHGveA5pJQfciPSDWAsyf8F3A76R
UAQev7bjLeDEJPNK7uomacVdra75VHpAU9FFEpeXg4khPWXtXIKdTO6Ib++Sn1hCQQXaPTNL/NTC
munXqL1y81YQB0xHU44hfXH+ts3nYEdzFOie51+9Wb37179vM8ghm2ZZjIH+kDT09//zlXxNWRiH
/+LS/dsH+eXSzS0ecx0ROJ3bssSY559TJuVvlomBzsJ1x8xI1fiHf710y4DT8AFqBsRhYhg/Xrol
BmLEM6QZLyb+OdudMs/Qfn/n/u03/qPrrmz9xs9kJhEV9mJf5j01+lcPx8808mn1IQ9WeX6NgLEo
ZNcUjX4infOZGdp1rr3r5WnEBC73s8MEKXB8KvzxeazRJvOYgrC5+B06ZVXDrhBpSYjS7KmzPqF7
uim7VhmQj6qFByEN71FZr3s5YZ5jIPgfwy6iJjpbN1CV9R5OURm/VdzyB2xeISuQTMlHjIFD9Ryt
iunknUGO43r0qejjWCnmxroYvnQ/YDGR3SgWERq/qlg66FwIAnBFIRaPJKy2XT8wyhjcOqFjDnRk
OgG0YQAVsueGJgP+18Z8rDkZJM2zoMCNZy5eJs81w37ZHLhxNwuRS9TEoTts9xaLaxe/192bTkdk
x646QDMPgYcbfrJL80cr4gQHATQuuF3CkByxEDfTcxO9Csx96xDEeRDfsuZZlZ8j2uz17lJTuDE8
YzgzGNljHfRZATNr00ePRVfSI/EeEXk0CwEi5C7nODw89YDTyow7eq7Bu3wfuwdBeJXqicMmPnP5
1NHJ0g8cJZj/DPE9a2/xcI66y6R+K3icx/qhoaSyZkWWBvgwEyWREwE0LBd+DGrWOg/ad8WMvSFh
3YfHUPlSqhePBwsY29UpU5vyZnWExSm5sPCH1+Pdk/pFKZ4SLJVQSFIKAFgbO2XfT591z9PoJzbY
tWWcTW4/GlzZ7viVzN60IWtPIwZ+7gCWfK45W/TYDTUa3KsM2dFk2MOxX9CKjVQatDsG1GqF7yBl
jYygmayva5J2Ss/YHfNDypRErq6p9l2PyYlXtOEYZyEym+gnWfPmB58arVxS9zhyuSraapn0XwUX
8wrRuim3MTlApT1bnPulOsfoB0VlWENI2PYW6ZaaWZoXEa0Rw1cr7DcJanc2WC7s4WWubOMQNUdG
vfEVx/SETRnnZ62HoOoFXDHak8h7STPwcNcoATnNjUaNDIBcxI3RkupVVvpOV1ZXLQ9RfjRhmcGl
URt0n0jAoCKonIWmbHqsmsyZKFDpfREtiPt6+CjP24kofSQq5wtRpRKuWwq5vMMnfApqgXJj+QHM
9i4QutmmpGGLivvnRpEPfcQthM9CPg07WXvo+o+4aenDFi+ZEFFY8p1wGNZ8Hn8opl3vvQYqdvjE
5xCK+UaoVVoV6TgQI+ry5Cg4+W3keJXQLnqVqaGnoh9XvMOWlsDtLFUIyhdcwhtaTrjlVRq5fm6k
yWs4fZRRQyggjwj8MCOSOqfom/WAFThGi+G52YtehKxg2L2OxiKMN9REN9BA5RjI+Sr3JB3ZvAoz
R+EdZnalk3HIl1LED4BXpNXLvlrXnMpHtlhPGfdir9kGMfQ0p4BGfrYm41qzYkz1Z5xLy8QYln2T
U77GCQu1x1IzUEr6sFQpUpHhMvpdyAUR7nLeHxs13GYJd5XQO5ArgFgAR9zAqCUI1TJlCU1EBiMB
CBxiHHn+KBAxSETpWMgGkMTI2nm0d+g0MkzJW4oUpVKsrKZXHwpjSzkSKTCfIPNUfQ8yx2RRcHUB
bIP8LqSMRnuJpzg4JMZjGd9MbeeZ8+mcLu2/vNdehPst0yNG0BJi5x/u/Ievzy7//Prdtv/zI/yy
7c/CuAw1E74Lv7Hv/nPbR4WXdWrI4MEAG/+tt4Qtnb/SyVJaOmDCH3d90TAwgcgq3BdLR4X/j//1
MfxP/ysn+DnScF//9Of/kbXpOQ+zpv73f1Pm7rWfd/2fv+8fd/3UTEpNhq3PlEx8FrXirOZLsadh
x0y3VsU9NxecsNYORRYvzUi+FagW3aRvA5xpZolgXXBb0eDzNVl/84WXCX52FLxPFvq4si7Sx9ZH
oW7jc9ecZDpWI1U5B4rotj5w/sp/IA/kd+JzIDa70MDLDzulDbddJm8GLhHqAA1Ea0BD4dAWXuTp
JW0V1DoA4woMY2MXN9pqqAIy3ciZSYCPKt/o9M1OxIoi/aTF6JdquxJ0zbZQNzX0LDEk+T20j7KM
4wUgsxd8dIyWy3Ra6T27pfGWxh/CFGw9jbC/SKyN4S6ZPCEMntXArc2vFLXBI5oYlZsJDoDpY3rR
HjP/IUW3UpgDI3eqPg+JppmRZmm9L1lGY+tOGfWh4UGNiRS170GUvVcRyRmze8ri8KUXqQ80LGJ1
LzLqSji+dtZA3NPnmQGf3u3BGhymhBUvoAwpZQnpPvJccik00pSvhoW0o0TLsKytEGEITxRbGXWs
PBkQ8WY51vU6wlPmCdeUBoqKQUV9DnOVAbjdzCNqCT8CZe2ZG6KtC4btReGhgN8dKpe0NRee+WYw
O4kYVA9huWvbh6LnWi08l21lF5PJFZfOBpopqrpdx/IhqDtnXrEbatS7xljyZmLeSzM3BC5Zf66s
W8M9vucQB53zPnDhEVOymBxszHhXVAQssHWoDepjbFdM4bvxM42v0wSHmlPcbPHX6WQWB4iCiuL4
WsW0n8NaK6nyIqG3vYjr11oZjx6dOeH0FFm4Ki3mkmDceN+tiuTWD5jvOzfS7yPcmxjmYKMX7O/V
rhleBG59ErtKKYSwojPvXGjABnxKMkrKM/oOeFHGTNwqPmThy2PPkxLJNY3h2AkDWz1ifDK9axAG
2hbjpCoJe5USDAmwQUJOuVPIdLX+U4qhWkUekSJ0n9HYi/g54kKwlanZ+lWH6xqsEKJgy9daxugm
I19fMZuQrmYk7RTCxrAWVpkgbWUgQmNkvuk5co6mLEKPgFxqcEZExGrbtZY39jT6G4pJTmJFjw1U
fo7l2KvY/YQQz35DixCH/G56zjk7GZN/VAZ+Dt6Uen2IpQERAuQ5aRSlQQuLgvQh1hDpIIJPKnlg
a5R58oRHL9voDeW8EyMtP90Y9EVJMr4vCVFLNMqLbqZ46V9rwxUwc2nFw9AZgOGfNZ4HQzrI5qHz
n6QUZiROdHPuUzbXf/FrqSSLksEYmI2CDYor4H8fBPv7f1KE0bxl0c/b0+8e45/bk/Y3tj5yW6JF
xwY7za+3UvVv/GOaxcb1DxzZPKT99VYKFg3TIyyzmeOi/OZWChKGLWuuBmJU/OdupcyXf7c/8Y3j
sCSXZqicjues2A+FO7pnBYVeoojTkrKUuDPkIu3OnLesZCf63kOIkDlJqGTj3ciEvT8pTme8ajKz
OBigwUUxCkdOFQgXD0J9SRhlec2XPBo3CQBoIVwUjfIIz9hkVkKfBGb+HDJWwMALnTEjMspauZ0v
b6nUbQX/ZeDcaBDOD0SafiY+Rfjg4ijemma29kcV0XW6CMm+56u19rmVMNMzKYtpvDWF4xiW+4jm
dMvvnxQ+al77LvSELhlpJpG5sOpbVurLrKPPVyvWqdCdLeRCTbiZGDqNIjzXA2hdgwljZT0ZbMg8
CYsCWZfmmGXl7zMdr8x4EgrdaZXuNKKICyWjDHVYdxVT3fLdR7jT62RjEB/RS6CU7YtKj18yI7pk
FG2WoIgozNB9BFm08afyJQ6lbc4AJpcSeo3wRpV+f+lEhgS5BZRFIbOTtpxYRVDWYTC6dRvus5zx
HdbPuMbRWZX9Vqnru8HsbWLF5v54ELL6MAJHHdm5e8Wj6l515DYiCwPH2+9mbDYTBRlUpnaVffMg
8JRMmbGBX0Gfo4hZrkX2U6u1FjG+5Q6UFuORH/uBdp2DQFxD1uqnVG3dSNN2gWceBku9CZQX1VO/
HmrtIRNBNvia/5GBu9KGHDus1GzH/KMZmCeFystosNQXsoINDLs2tcFNaX4VIpdVzOmJIS3iUdo0
kvAd4VPVKh55SN6iQHCrbHS6AhmCU4cYY96ZNKANlGN6A8dvheYyGUWEGc/A/TWZmF1r3wLMnqKo
lrx+CAWyk831aNY952SvAEaRgm9f6VECLcC8CUq+v1FMJOJWpKoIy2/T7uT5+mdRwqAZrLJcgJLJ
2/oTpl3qhibSHV2GbIGToayvZVStVAZncmIuE4ZDMdnJBriuN95bc9xOwXmK0lWkA9zrGPCpGGkb
/VkMmNBZD8w8a8oiO89zO/y2tfWqDtNubBJAAeIqF6HNwS5omUPG4bQyekhuCJswWu3Yoosybg4d
0nITCn95wiQWGrAukFVmxOQf3je2X0w66vj35p6fH+KXC4dGbTE2csAtuNNnu/gvF44Z9kJzG4UJ
KvcR/ssPK7ps0FEAZQbXzz9g5z/Ee1V894aMZmiJFCr8mRsHXJnfrejQZn77s/+4ogeaNERxwhs3
a8yHdNDOJlPHNOB2qgAeHs29YhKkK5J9l1UfsaniHBC3PfMH3ehtNSSJIcVgkosHNcKBkulHSayO
Qhx+mQ3yTKNRqENcE8OjWdIhnlFRQ8mZDplC6KT3rEOslzF0G81BMPHCRhHD0V4EvV2b7Bfpa+4H
T8kofBc1DnEBd7ilTThZMvHTH/JDNaKKtXFzLDjVxTlCPZNvSSucxGqofaSrmXob6xD6DVwGhg+T
wHGWsHHendoivxuWB6ohM7CwXGMChJOXx4umag6tVDhika0rn0Gu3+xk8y0moJK117IkQEPtHPpH
ci1SdZUYyatcJCcrLbjgT8BKPH3VhBg66lMsp9lizKAcm5uMWxljDib7ann0EEPGQLf7sttEVbCR
+DRKnrbVEC5Fv9sWEnZRJcbcgmGaJr1b3htX3kzLRqghIBpMaQgKNY32Fug4XrBkiyZJ1JY1tpQZ
B6uiHbOR9HKzy4FNlsSyQlV8FOZhsKTf1CrYeXK5VdA59bK0G5XeY+YQjX4TPHQo2XOa2F9bk3IM
fGnjGxM+Yc7xQQjQuLn5krcZ8CTQzrWYL389zKghLw4BNfdxLm/KHMd9LSmHKozPf/GzomjJIiY8
TRZ1Q/ljaMC5+vpEyqh+Pir+7iF+XVhYTthkyfhbCBC/cgNQMnSFv8Q7iKChaQRofl1YFIocUSpk
CE8UKbDU/bqwQJWiNo0ytn+QAqU/s7DIM6rqZymDQwGiCd15pHlm6+KPC4uYjEUA2YAisgjp3cLn
X+GeZurXKFyldXOVEF5oetcoMrxAOFq1DEcCXqlBlJGS4WO0HyKSpVyCCmCu16RgOpmq5TR+5+3c
WraV6s71OuGh5M0YByoBLmba2HGHjad9aFh2Mm7aRk2EQSHtJqzM5Kzh42NRXQ1ad4o6kypCxhgU
hPcytmaafPMkcIeWgH2abaeUcUnn3QZaqrr6WcEvoMntq6+Fu9EcGawGDL97cusj/h6LruyqvAV8
u4tcj1dNRJRtCA6FUh4VGaZh9iIqwr3DcZO0DAm7ys1hyqR4tLRU3/UxpFjKtMvwuest2wiVbWKk
n2g6Zy9Hla5L3FQzZNrjpDin1vz7xG28MfoRNu1dwbajiyARRMKDJVOG3JvsNHjkunho8SaYrYc3
7o1ytY0qJa7Yvta+5fZp+9DE9U1Mm70GbDHVzEVb986QGs+jH7nYTldDnD6xlt1rQpHpvBCzIFPi
8IrqdOCV2sXziu1brN1FVB94IXFf9I5hjO8Gi7wyr/YWy75IPxObgKFuBqxTYk1A2k/CL5nNomTT
yKnsKpvsIWEz0dhUdAw4A5uMJM1dAeqWisqPQYxoucYjCKzeYnMi60UPFNYCNq2J0yYzmnMzrzrz
8pOkw7lIe+7tJJq4u+4jFjw4TY9SeRSye9gJ60gmLDFsFaW51xqB5HKd4C0biTtDPHriSKu3fEVP
BWaPpbB/j5UZ4zB9ZqG1HMcazuCw9pKntIcdTxZGl9ejVEKbyPBQ3yKyuqkVI5U3rmaCIQ4M8s0d
VEqdWlytXVcgMCd8HX5Lmt23deWxM08S4zdrlsqOJeFK/zljKi33FjOhh8JkJtIQn2pXLSCZgrmU
+fjXX1xVSVcNzlbMb//w1Pb3//zK/u//bv/V4vrbh/hlcUUmJmmoGAjRc9Twh1ObYmLGFkVFnR3Z
83nu18WVghp0AZUDGwe9n6bD/AVfx9BZ03iAP7O4Spo80/b+n6C8+fz3fyMbqaAQqGz5GNINUZt3
lh9XVytD/UlCg077ZJU09GLf02gdWk8Uy1/U8SDomzg7D4ZrJS9yustM+MiJuAPwg5nGx7FIBnoG
0DsBFIoS49h6FF/E7ExjX1McavMIhU/yoZVsYumWm9eJhm56Q5SHgfhRfhMTu2lAA28gzGGpFT5S
2VUcaB20vCs2VlvrI5ucwFs0e7JOBXSIfbCPv8fo2k+rFjsYJDthwwCNEyIhHWE/jGcVxdB35eFU
Y9U+CYSYmbaYb9VZfUOzTvRV/6p/8YOQ1FuadM7wWx+cY0KOWGYrcAvCK5VRdb639EvdzV6/ctgK
6qF64q43cpPCmfbZCzSm7CBZzD0bdxYSYGnAP8ryaKHHJnurWtFWpZG1XGEb9r8nHOiL4ew1TmMw
/9wABeHWKb7qd2BnNd2+T57w4c+ADOMFTRLwto2iUIPNXrgEpkRemYwYRtky1mYItRTvDFMXCl62
LziDDOYdOOB37waXHZuzafcqzmTCjvnyoa4dmTkAT4D41p3fLaxIpTMe5dfZoAs7CnJgREfBvOL6
9arjbt+lbtJcdf0pqV11hbTyaGB9bdi7tjoj5hQs6qrVriEd4XhJZXfHnM1JgyuglP4rSe1mRZKp
VJasgASjILRu0QkFkfMd/3uYryIwdMcWvLwUvgjt0VOvefZiCUT9bCW++VuZhKnyWaTf6qkl1Brt
+dkM3HJh6XQfcbnvk4+b8h5Qc+Yw9q1Z1tSHdDqjJg29YyZHAlpAbckEpG46HRQs47wE4yKnXnQp
XujOxOvQLKfTTn1Vruk2f+3v2i6/VIINVGK8sNCrCXUbuCuzU5Yd0BjquTdJ7FfjK4k2xb3O7j4Y
DVgSyN+vFJveJYCHb9Psny5e8EWpC0fW7CBwPqZj4eCyv8clhl7M8+UWLkny0LHbceolNbViolhf
KnKUOxMv/sgr/GbtrMnWRAb1WBQW79qetO8s7fCmO0g3omMVkhBOjfxSG8eBkGi80K8TSBhruofK
8xTskYf1ci/0jnw3Gf2wdyGm+cuhQe7dmu0rT1PYgzg8zqgbKuB5RY/+sFZhuCduZRwMeSXxk6UX
cYl9Qrhpax2O+bBO9E1YLNWlnNmCxSTTcOLjOz+huBK6rU/Aj56MZQg2gPEELsiN/Jgma0JXIcS3
msERoLBl0LnYNVORmewuZchx8hj7qmgkjjHuID/GgkteL11TKqAVZMDmVqAqcON023IGoiZoG/lH
8rikl8vLyaKHFfHaftcPIHyAzc9ZO+PSDNShPpCU0mhxShZ+Zhs7zxUb4q/IbpgxI34RXcWmBUd/
oZ1lpd8CJz92+abckvEd3XYtLotzKqyk9cQfJVsgkzycko9nDGvQFN561wTgxKlIXBXrW7ccjyqf
l2J0rHXyyV6MqZ1213qtKE86UdBSeSFay6cO2nRZPJb5DmxI5ZjkgH03Gnb5myDB7zmFmdvdQAUx
cGC0zfg8/8T8S6oCnAu5NvM2T5fbgwTMkK9mmYQsV+4zNH9CEMu0BxBqi9kJgzSZy/oBJFL/qr7N
CYZRuvT53H+JP0ybqambbDom3aIhsoxZhBV2r1zz43St5z9YtLAadvs97PxjvjPzI1O25EV0yZIG
2ND7C7MwAuANlUCgMzHfdfZ0NTbdB5jo7IMfdXK0Z2BVzQ2sHIg5iTeaDbPTh2JEG2L3BKuoNI/9
tp4OnHlI3PiuMbL04XPBWH0vwlc9vJCaYR/IL37u8pa0QEClR7Lrb+EbH2WS5PKKAG0hLQRMeHzM
E5u3YtFybTyQzhjLo9qug/fEs62Hmov7sA2BNASMNdcx3btPrL7gdwj2zldQw51w2xtLuDeGv6gZ
tpAMOM3NEc2Sa8MiExf4nWZP9DuWe2BB62qVLJ7U2/hCo8ASmzsfb6z65DspjcGQJLhWuKZlWIf9
0xw49gtHYr4RFGzfHWAaWq7PwbK2FUoBN3NiRl5P40FBPtmSlQ0ru1rLlBO0y1kBJlCiOjkhlRHH
bJ44ntOaG9ThVfU2HKRXE4D4kbc9PwOu43Jf7YhA89b4zPFHYtjhzbRlueFZbJZ8xLkf4ZMqL7DC
Mh8A75w0yhNXoK23YQ5Fon+TVzf4It+Ya7vg4DUrLXPbelUCCrrgqx/Hc7pVdlQXNVukQ7O7qsSJ
Clti3cHVz+uJEdaWZ+QO8o5t0eks7jTc7qStURhuNA6N3RK/5UOQb4NrHJ6l+ogXRn4hY90KhCWq
9aBsVPVsrbxvVAoh5bLDArgfAkeKD8ReVmByN8nGf0vJDV90t7OxXDh4q/UBrAnA9PyOvMmnRT+D
P6cEb4kj/cltNDz9u2ytrYInXmxGm290Og9vAaDCdNt7rudMD+yYG3gpOPWNVTy4QwiV1KUIjJFq
g6dNY1vfH48dK5R0WIX+Ma5uve82jxCJyC6XnTtK53bchZBloc/R08O744OmsGu0ZYvoN3RdABDq
wB18ifka1y2NGtRkwEK6jqRUrwpviOHIcgadYIbv2OKDT2ys2AzGjgh3Hd3JQzBtXPrWZgCX7DYr
EiZk/It1h63beHyw6FneRKRCD/In/Xj6ktjFrdikx6o68N6P6EYpnyNlRwLL3HKp8Oyof6vlhbLF
5Ozo1l2B5SkssscXIsqJmwAgtgt5R6TY50ndgr6C7AWpi1sruyFyUvSuTLgKZ2aUfuLcglvWxski
wYQ1+bXdcwkvb7hu6CJ8MjbBAcQxn/UjkDmFpM2yIvO3Fq0N31gTLslDi2ff7d4V7SD6dvTNP9zg
0tftkaXKv5ShjeGoPDfhVkxODewJa+m3bggfz569NcrJvEEpS42NmO7le6jbbILsgPTEJafuybst
sgCm1z4qzlJDOtrEMfzlPbXNcg5ubPmeA+Il+Wp0J96z3lo95hx9XR2qjMSetSh3CO3zHPdghRvV
OuQKOSQhX+wmY/2sUBPq1O+7fisK4rW8VkuRkNiB2/2m5EMYbIHAKiA97BgjMJOBVw9JLt75+kne
wZvRhlumnzNCjFrA4iasMwbRX1NDQXT5OLOXYFO7Mq4Cjql2vWPIngFVEphT0QVXPius20SP7OhJ
eOM30XDLZz1kMycu4bQyAbL2TiqlWMnhK+Z+0uy4zE0Td7Yb9673VhdL0dwW5rlgU5F1uKlOeIPf
m6567HUaiaB6RUhI2UJLLTYB0YfPcsPgztwpKvQpt1Khk7n3ZCUvtumHHD3H2tZ4q4Pdtrz2sg2j
qaGvZHKA14+AqfZFeNHUS5gzz1nq3TLCEH0iRGmGJ/NBjm5x52iSE4vvVviozxDlm8keqB4JYSeE
Ku/YubmP5E9cw2Vqqf9Ri0XOzWFMg9Tw2SGTKivhDjpAk13IsyDu63YLcoGRle+5Chb+LbBeM7zp
Bj7JfdqsOu8Y6w9ZvInEtQVgoDjpgMcIFXDC8y+ZjNRC6Ilq6LXeFMv4wPZyfM+nZyoHSRV16+go
cd7MSUEQ5Xmhs03s4TEgDFewWJcbnSLHelXt6/lHPUbBS3ynjXBjSk422c0aci4uE++kYKTzN5DB
Dn7yyotAp+EY3aP+PjZbJn64xfE1uA17NJjjnfR1VL6JZMdb70qi54gczqKT0y0vrAfrcd3ley+6
RV8BAya4WxjcVPOGWd4EmY56zF7rmNgTA6om9kjwCl4Liui5WuBf9R7VfB1eg4vYOTHFxeqmibl/
reTOadV5LfOMLcCD2JYFuws2VbLD0q49+f0j71L4S9HdgNW3FfpLbNCtcWFmN3UvVnhOuy+s+OBl
RPVAV1wi00/TwZDY5949rW4xsXyrv+fVoRFPanULX/z8GTinAOKPdCRrDdHQu3DVzoP1JrPG1Ffa
58FcnbDnkCmj4AkTQkmDDPgbB9hwopLqgLfHu9AW3eeY1rponakPeXJT6OUcj/zP43TIv1Vhj2ZS
G9tKs/PF82AdLOvgZ65xjU1SnMvATYCFc52xjoX1lsiPiFTgGVtGgPhEZZsgIalRzX9oJQgbq6a0
2fBM5eApB0E+6nd5nGFemIpC0W3ajV4tFW8dEICg+WrY59Kddh4rWRMAyD8BfQ2g5jnMBe5fXqmZ
NREaCpBpROMPk/P79l/VBVMH/Juv/0WmwZKHWQJPhDj77zBF/DJcY5anqvwXFXuBoqMO/SrTqIqE
ZqRL6N8mhTo/aeCzNk5b8MzdNf6UTGP9K5Xmp2/8R5UmMUOpsKoJHKXZfQfNhE184EbRSj2cvmaT
G9ilSm0Xhs1DAWhPyVUnxTXsNRB1B+NslFSBZuZWCOgDHYObHIr7NOhuCVSuRZaIjiRQOZKDMqc9
ssab64X1QspInFP3Enr9OaoSBzYaxuZhJRcYeLgehDUH+lqzM7xuvVnvZIU28vlwHBAeU/Bijx4i
rDBb3mqSx/paHvN3P4tXvQp/nwvPWSaInWZQ4WTF1orEKbx3M5S3MWAAtQue9a4+SiV3Xix8UV9u
Ag252yhg5lenUdupQrEoyks54lzk6q4M8GIMUAGhXUFPMQ2RlJjgetVnSvmIF3ifY6kC1ivWbT6g
qqcvpliQLMPXOMfUenFv6gSTimvXeuvYV9/kiNy8H+zUgRumVvpXkwVBCmj+tpqLWNSfovhdBmAy
/V76CCYSZqW5iuoYTTd+6L2HLFKvWepzfO+pJs8dz8ItLYZrsUUJiEiyVyRZNY7IwXaI2MV6TFq+
vNP6yqkDYnu4BDdZxIGtIMgUvVlxAY1EaHcDYS5N6/ZGPSwn6zGoIxqCleeGgFjd8s6QJvk0cO61
OPirHfuE6VMw1ilk/hNoJJL1IMcYbfDVR6r1HtL04KFNKQ3Nc1Wrv+oZ2TOtqIgPa2m8yPLhNYqk
lRVhtSQMPig5AYEAaF8wYFoxqE7V+jdTp+krggmr9u+1ZKCS5GvNEK5lk1Ih6/eLLu84vvXBOvBJ
LWVfCeF0XzJ4/kM8PjVnsXSltpQn094zMoMZtr7OrbQNoTWFyPaD/CAVnS0QNDApSciU/uUvvxJi
1aJai8WJSRsLxn9vHnvMP8OPr9+PA396gF+Wwn+g71gMoX/PZTA/LIUYBpCwDZGCS7JJv3GOzS5r
SdT+2aj+6yxQIsskM0L8/46yn2zMf2Rr5uEQxX8nV+Nqw+ygM66mjv23cnVWmYNeNHq4lLcHgCHy
9lnwDolH1PjSrlR60itncgAacVji5LB/bPnIzLFGMPnRsn8Pj5xmvR0nRYne1F1GL1Tj+sOpImrp
eMYScaraJHuavWgJpmMswQO9aadN6UONE6xTWByrYYc9E66zUEPKjr/NYVUgE4IHQtOgXAuUnMgH
yc6WFzLx1+GZeb8sXoYMLXPd93YBaDK7i9lWVA6tblfeoqKMyQZT90kpolctwbB5q5Tuan0lbXYS
aGRqE21sRaG2s05QvQXqnmTY25TRoBZ55hV+SsokxyTquMjX0Mml1AHkp36pXzFlN6xwFNxwlbUZ
KZXeTsv2yk21bI7Y85lDuUrRypRWWWznVNGC26j2JHyIbNr2f5F3Xjuuo9fWfZXzAgSYwy2DKCqr
VPmGqMgs5vj0Z7CB32637QP41j+wDRi9q3YFUeT65ppzzFbaNRKKGpGtDp+WxJi2YffU1QHliv12
9oG+0kv40B2QeHgknI7tH0g8jtsqyDm/TALClPJ7Ilw4o0eUGCsOnCcOcoTkqT0J8i9yRaVv0nYW
BZLm36ttOFMHTN4nmNvNtBHLS4Z0xAtEV03/lEEMCFZhB8LpdZHclG7K1+xDAjpgY2uKthtlOyHN
FP60L/wWMOL7ulegHOeo8RDahNc94XIDQ8o+3BWNAw5voT2YuczaU9pmkJZenLDZExqNPiEWxlwK
VYVgwtnuooTHKgQGbSfRG79V+IIYzD540ThRHbhtF/zR90OzzcYPOi5N43R/Za2iJy966MXWhy4c
UqBO0vpiyrthM/UOOmbuAm2HVKhUu+Qd+/WF7UX7YKlb9s6ZsLXoHUEfbO78yl2qYkaeutpu2gKx
E7XT4wLU77XhWZds5+/O9gvH14NLiG+7O/QvcfwhRF4euy1Y8F+wFtmHuYNa4CW74lge62P/hKh6
1PajTyf9DmTOT/lDgDh1j/QYgT+Zwe/iauerdJ6wuJ+P8w9EFRKwfMFD1vn1nXZOzwAtQUMIuwGJ
s4QrXuJPsvCH8rV2M2EjPPccgygjeeDgD5oSKiDRJA/8HYU9AB7rn/qY7e7sN9bWdZz99vggcui4
9aQD9ss+TN3kWvrw8fZTsOCR51xnYPchVgVrwEaheo+ETR8/TdM7LDbzFk0khvZCetbKIKoPIv1C
07EnjVYcKV2StoJlN8pBSZ868dJymqKVXt+Y1R5nMtyd9j2FR4CWQox/OkgwIUKevye5O1vpI6U7
hOzz42Rj90Y5TjnUJGc61vk4/ktfHmLrjeZ0ZX5IfiJMpDPi2GdDdpn4gDfR727fzwUHEo4OZf3K
KfFrhW9P3iK4EA768moTO+sfyuZBpqik8pPmMEHEDSQgzyZIkkB9QmhAYAf0hwqbMZZhUvgDEiDA
Vru71a1VbVgheF3LTe0XFGjBswcHQTnbnldJIY6ErsUpiNR7hwmQvAP9QNuEHlsChW8SZkZktzFg
6VHLm+Insjwd8AxiebfSOvgnouqAFJohVg8QlNkDrHRxEBUq6yre5Yfk0PAOHCGZr+A9JE6z3ZWd
r4QHDsssr9LyoksHMzkQIZWYA3zfX06A1ntpI9+E5QhuvC8eRK6NFwwQ7U/BzSL1YR/SA8bMgCSS
GZ7wod9gISA2Ge2h5ir7GVCMhN109xf0i2kDVG3ONrL8MiTgg+2CSjr5ltLZyx0CSsKILRbDkm/S
LtMHq6a4PABqaEHeQA1lioMUgpIkgifxgdkXLgpALAZq/KBwx5MO3XhAU2Um0wysyTbluwv5t8f2
LcsPqsxvN1AUX0BLvcCaEC/lF/u8QWefB/OR3woVRBU4vegkUtbQnTT9MD2R6ZYpaqK4m07Wb0Xa
TvPOmvz6hTrWik6kyib7burXBkQsv5wvQAudQ61e2nHovnCTBznxSFuaU5i29jO8x/RX8ER4G05N
/6EbT+mytY5w6MPibGmbsfM7oFfSAaR1CREK2EuAXkFTz9h5MwTAr27XjAfLn3gaUg5Fxfim+qi4
100unPPIWbyw95uPjM3NFcfMTEzH3BMRMEpfu4IZWdTNdD/1XzDgEx7Vwj7Gkhz/DPXac4i2hWwA
zHrKnjvdMRMqBrke9i/1fOobMgSu5V5NTsKfpqd2l2E5Gkco40Vx5a8SSjxWwupA8OhOQ27df0TG
yoyweF10BxZhXGAwcUThHTNd0x6MY9Z6y8gzzm6KldBipdcaMXm8IFbnU4Cb3KEdOLvVbHnk/di+
cG1kvvxJeDdaeKF/+/wKYfqKJN+77fhOKSL7I2LIIkU7l5TP2NUHjR/oB0FNg2aq0tizle7AQ9mR
+E5be/LL9tt8yB0E04eWZYLK5jA+8JrJ8jZXYRV8N3SUURzKkZ8HOglRw0amPaZHC1f2C8U66NNw
XgizjIWXH7rXPnbMI49m0Seno8qXvN5bBQwIV/iGbG2h83dbhfhTsZkIk5DtQFUCD6pjc/eSoFC+
Z0JgxGCXXwVJznBiaKPsWNAjYVBQRlY6coo/eTMB+mrd8XGYHBxOHTpr7GvlPmqDRXhFHxH1I8XQ
s+ii7KobKDHN87wVgruHBtqC35eenoRoB/ZtJfT7GrcWKk7Z1VAKiq55jKPdGrm+iViS2CUITsyC
kSKMkKfiSn4vEYDZZeUbOqS8BhppdkmGUwLtwrRT3AJ7/bNxttU7P0EPjTg+1uxVBF9gXZ6sP7wy
cgSiFTNOn/k2rOBWn4u3eM9h1k/FYKTogT4jgmXjrvwdf5k2XhmlMDbw3H5FnlUPKJzwMx6UD1yX
XETx8/wyvEUC3cbrmoynyf04vSGTYQ7yOUBxa2SyerW2EUvVrRXApAiVYNwbTJvgdVmAfeOTLD2X
5Pvw0LFnoPP7Sz7AESLXNtLTRl8FBEnFLm8ZrKnrf/1Jh/oh/uBSwfpMkuTfn3T2ZfFz//7456PO
X/6Fvx91TJkMJ/4cAjFr6PLvqo8mYl7E/oX/UcfL+GfVB4ukahjYfVbP5Orb+dNpB8YExyNCLQqG
ov/I+fjHF/nnww6GSAkZBpO2gvT0Z9VnFJO2VO9x6rQ0mrcHSeKJP3vZvoxezWdB9WakwQPtlVQA
Tep3WX0v4bFJDzJUm2Z45BbQFx5qJTYdXDXmR0/IAlMG4Jv2QcN+k7/3FK9AGaEhrJB80PjLF29/
9xOhYqj99pgqhzZ7Ucill29996D7MFBqE9EEZ0Jd8LTLbuXwlHLzwGXDSqA8TcsFwFtNO42xzeXf
eglSeG3zqWPKCUq8GK/G1/sr75he8jkLIZjTiBYdXweXWMXs0W2m+sumhQIBZnSwJTBhHyG85BX9
uDQBFhWp2ea9z0dYpr8m5mGNAZmbbq3+CtfcsM61vpcgOS5bzk2qtBugStJYon018vOdj7dIsXsl
TN/UMSpk/KDZ4r4czeck5WC07aSn6El/S97Hn/sFEWz2UvpdHIkhvJq+MuOgbKWXCGFYYXrq34ip
MpsEAP5WCmXpYP/ARGHt7y5wNAB0I8xJMpK7GkitO+3HN6OwA0bcGdT6XNuUIWYTxUzIVxNmD5DQ
sjeabDoZQtsnC4GletSfQjQ9KoMcHVTZTHwVfHHZcq/Ycn4R+wdGFEBR4M1FARiAe/9OMY+6wxeS
tc5kr2ZudR6ivcptZsvopLJ9zug5pVzDE8hsiHC5vcmlMEpMAyPdLCGOBA/rRrwhFyr3DMK34hWX
VH1KE5ZsPhJ3iz2r8ygb7e9eZXFie8LKOLG5affNdBjMUxg/kVMEszd5mbQdzY9ZuHLkKOlF2Cpy
IAdJ6vp0koqrhl+etMGOv/GFUOPSc4brWCywuAKalV3R4O7HWQfVgBdMrB+szmPBnz1w3innoMLA
nl3rp/qHkwR0LtbyFSaeEAsOPVdo8XsFqA4SngP96tNaDlq/sRoyw9AHtlEU6LDNH7PTSDkY0gFf
gbonc5d9og/gKOg4eNuQc38nxpdn5iycEofidN+IVKJw0GTKxa0B6iv/HADbCUcVa6VjdZdCXiGM
PzOgQhC4hC5rPsVluGf/Bg5gJnOjBCEzKQcEv9mrl5l2qnwHcCMf/NfhS/i6b370S+hydfsm73xi
PTwpM4e0MOlczik5Pn+eFaMj2VxSAvFf+/6JXCcBw/tkslc+qV3+WT6TB/VLNO0iuejlGy6yajrD
t2yoCsMKx2EBjxNsp85huQAVjvSGOp/AZUE90OItC4rmxKMXWAK1hASQ4GzUGzNy5Vf5oCOmDm6j
bfoA4n2FFYT3Gx9Lwvir2raBpWPPKr41mo3kHYMBf9LuAA4s4ui1I/zKJTEGfdB/jt8yPbYP/ZmK
0R1TWfuWsCp5pD6ERhL20fDJXDXe1GdYg7w8r9MJ0nF/ZtBTe4fsSO+Ql+O8yZqWcBvhqLvvDZ5e
e7wM007tbXJuUcyx0QdBV2ieSINmdhh5lvNfoiPjLczyFgt1fTQFgsBHfT6ZucPCDbOBrPJG2bAe
N89G6NX5Jn6vK+RjLyGABWrFJpV+3+VI550jSTvFZ1ddNMEaMDHISPj5Fo4McdfywuTcXFm2aY94
0QYNvdQpbwykOixPDyvGqyzZLyGAG3CBniHvIfLwqw7ZR7Ed49vB+WGDMmfFz4Wa2RgXE5ZZZ8zp
oq1D15Y8GTXHgSEocr673F++cDu0ruEPezZXP6f61dzd96T19vNoN8xxj/Bm8QrEF97/tnJtr0Ug
pl5FXQHy0HwLp73VHQQuy4O8KYuVCU2bA84ch6kv/awfpPnB+kqBTeEbEoMysMnur+iqXqEn6ar4
xY1la487vH580/kwqJHpu3KKwiMG7vu77E6/5BUrXJO4m7k5urgwGLqXZ/1Gyg7HRY5tIcFTYuMl
SbllJl7/xmW1E/k/wDywbj2qKF3wC7f3YqvcHWKVBoeT1k26oDHJkvhc17zFzU3zTHPULNBxzCx5
5pIBZ08vu6LvJ/lxLM9vQ34bKKBgazc7ykgLTiDy510GFTl4KsdjDskdMzUcEsLNMABArHGPsdu9
Tnmq7vAqMkJWPnt/YqY8U7HO3woY3WHhl7NnUXE0BRHnURhKbv0N7FF5EsIgYfOh2+z5eNWbQ5b4
6zZduPYXfkY3XK557s8CyD2I8hs6aLFoqq+5vNoUg+LM2pdXcp1va+14zz/TeSfcaX6V5wfYBpH1
1pX8yiEjnMkDhgnq5Q6KDP+FhGh+7PeStDfTR6mj2v1UUz7Cvp0DF8FIOAw1jFOFiLzIRbiPxA0v
gYjnpLqkyqPSHVL8q9tJhut47Eyvmo6LcREqHB4BiJYU8QVU/bPR+ZbwXvRPUeE3X8j5jYUVz89o
mA03hJDmGqL8vKeby4+vnN7mvUxG325vC0LJlY081yewPLJPKRN69TPvV6bbqdiHJShAfslVSouQ
+gC4jUVq/poVPkjSd/mYOtEnjlvJHTW0K5eXqQJDyLV9d/7rZ2ljDV3zP6J/68Ly38/Sj82S3P95
kv7L5/9pklbYdBLmZnEgG4yqf9ufklkCI05cyNBFWWOd8Pf9qURGcrW6/+G7F/9hf0r+nN0peR/R
UP/Tznn1X60NDL426UmM+OYKgvnzJN0ogtxKOSdCaiU3lFBavW28LBuiGe9AJh5E5zHdqLvedlWM
wwLibP1xzt1yhzOLTQPv7p1EkYX9jsr9h9Btasj3IEgdDIlUEKhH6BvPg0tXAW6glembFK70hek3
cjLNyV3tS/2488C8iSzPsHCC/CaDC8w2MOkj5PKEhxDUiNSi4TUGz2S3WBGH7rCnZ3Ky75cqgywO
GdYJ7GCzbB+CDcPmmYF7S2Qk2vP0hUbhfOab93EtN3ESv554oCGz19Ev5Fr9PcmeS+ZmxHeZRtJp
F4+bcAeJPAOB5QI6BbcEfwQzwmZVxi7KQb0QUo/cZywZLU0oW1zctzTdxN0xAcy6gbGuv0Xjahit
KAOwV8ssN0qox94Yb+b9yPNoxVAg6pp7tQWw7CNZFtvmm7fpjEbl1Y5cbcCz75VPVQdPt+mpiDsX
2IaWHdKz6mG2eSUYQKIn9EbaUB7H/FJmLXdkTK9x65A5CMNn2syBvdceMWgw7kh48JLcQf42ssEZ
8tTT6Pr2jfU0ET+p2Hc1tjAQJg3HnFEKHMsKRDqf7Ra9FfQBE84O8UtkySKe5eEWiRfxG+4c++t5
eImtl177tMwXxDxoYqb0PV1FxYPICAo942vMPPt6L3619mJ/rTXcrDP5UQfUx5mMl0e+0Z+D+YCC
GBi78hHH1uaSM2/tMLEyc39A3RiexdhLyTZQqMYahnsjW4zX/lCf82261fchPaV/VKTR55NSEEFF
hLKz/JDSkK+5PLcFjdQerkb+gAy+UQnPQn/Awe55Ic5MfRthmU1PZb+TzSdwM0C8KopT0H6+BeHA
+DAiAqpek24ZNbASL2zLm7WGR6Yxtjjt0rXk0frADgnxN+8uPKubfcUWOfHSgqpeWk5OwrviT9JV
IqnKZNJtFhG/oaO60MkF8xExBjKycwH5/DID05fWflDLgiK4elbVLxTjKdsCL6FORm+4WDfA0/kG
E3DdIAubV7F8HFSaDFfhVTtBTdHFDS7c+GJ98MKs7zi8tMvxTt8rgl3BzxLwFSJhW3xjWyx8yi51
5UuoyA6c9WZn1se52ZLSj2Uf+K2cHt5wmuK5Hkav8dNdgtAMHt7pYOx2mPN4OFnP2QYJ647f9pYB
LHYgfTGVzovL05+KxfKlkeizBV+3BXuoGxtWZr2jYaG3ZWwaGyvApmZR9ssPay/6Ae5plOClIoy2
xRjpho5+QiSMaSGhs+bBfED85fTNgABHFraBk9PDBLxsCJYbnbvGsAVCmmx0EnMQ7HfxT79lBpE2
Pco0xAFHeZVnOzGQ6twWixU2QMPJfmMKFpzxRnkg+0Q7/ZkuunpEahy38bWrNv2L+BnvcDy2+Nox
PTJL0XGAogzONN2jftUbNlH8SoDJ2fkHXZg0/u1Wcc8ny/yC+/OFGYkYC+8PInnsiRJXfY8pBBTA
CR9rWop+WdNWjCMfsh8BupkP+cqURfDEFyANHm3MIdOFX3Otb74BtfL8L12kNBaRHN5s8T35aHfF
Bz8Nh/4x26UDByLe6tSYRZ74LNaUpTsTJeS1v3fvg9duu8YVMN6T5zmUHmthM5NwIbBP6a+j8Saf
oLmDCqKMBXCq4mabCqjgRoFhMzryda8NQeHigbTZz+KC4a8ah2a0yrnd0Z13EX0uD+aLFpSZE72E
uYuyYnduYe/L/eBKF767uw/vR3b1o7kb3jSNKokMkvaeCcdJj3g2PfT5h3Fb3+rPjiwk02Zqjzh6
O7s9iFvmmDkgQRNwzHUNXKCYZedvpih6PP3kg7rHS/Sa+/RDctAS7S2kfK/9DB8kL/S2ON5Gx/Sy
V82jf9aLDlB57RxARW233vRa/kbPzE9HmFi77lnk6WiuPwA31wshwQN+uth/1shX2b//9VMUepzK
vIP8J682iH8/RR36rBySr38hSf7ln/jbIAWLwUJE/H+WiT8NUjrIHgPJUUV9/CNJ+PdBCteaYhim
gouNkekfBymESv4KOK2qKdJ/1FmoSvxs/yRJrqInHfMW5YgGX+nPg9R9SbImsiqQiTnuJgqbhspT
SijW0Z2bcbiTOBmr6ujpOnpVebLiQLyfunWVDqKLXLYUZsEwo2+vGSZEguStwKd656E/qN9m0dIU
Tk27FrQCEtaA74DT+7iHBZDhbuMYVGihrQoPkvGT31k2TFYQAbQblm3J54XVSzslvOOn86RQURVt
+krallJD5uEqYNqMxJ9uTl2tvsoLbRjYSJTK2LVEvSfMud00HzMq3OIO/TQvN3mvbuJm8tWBrUFJ
AIqN2VyKP8aSewvjR2bAqpNwmbPGzOSYNgXN7yM6t00e723qt51EgSrveAIHlogFYdyQibT0Bxkz
Ak1bdQFyjkmQPFWGSaFVTTA/KYuhFgmjsCeFUpqeSpSjDrwvNrEghIxpFaKcVVCSjVXjo52+BO2z
H2ifAGJeZLqdAIcXMHCP2HFzjQU+JpHmPaMyMb+2s37sk4s265tolOlyp6otzKi2772qomqRRfFI
4X0nJG5ZXrpoJpmY4FCuTpAQn6Ko294ntNtw6dBnp9NEZlq0hlOMUcw2EA3n8geQwLUYedLp+t4Q
iW2I3zFHtXuJ6TvmtjeZT2JEnR2H6jszXtm2ZBvpKVHACuGgGEy8dzH8N03w+zrZJtB/DYpIhm7x
e+bke2lgYlmuk36MYrrBuAz0z1q2eMK/LUVQ1ytgXyeFl3oYDz1Vb10tpPEs1sBiLptSg0ha3hEq
oQmH4Y++gDhSK7jEpOP0Xj22pekvArMHACJ9uVQqBEGYwU5eIuhAONtK8vSgidW31MJNG8WTtISe
dM+dWZMhfdKmMpJJ6UcM+yQE6PXM8MkMaudnk+qVxXgxuHtWyS4KFwIy+nZhpZbcSQ0omCeyXtla
VulN5a2ZUCCbjSHsu/tPL28Edm2hGfqp2fMKQ7TrAXao27nFi9LTLgAiaJ50rDnkUqbQjtMfHYG7
Lo5ZzNCDsp8hp/bCtyEGWZZRnGDCE35c8tmps+woJmh7VuzWJI5KVt8gq59GIpvDDKsjG91kfV6Z
TyNabWxavhyWeAPPIapkhtuyuwcCO78x+eoztG+8OzKYQTGOLlb1W5rE9c3v2Jh3WnZMh/XXTs5j
NZQM4QG7dmq+jvFbTe5LYp7qBhHnzy1L6UdKJ9hzVAPhSxQUARfOs4B9XsWOgifRrTP6EfH1d/rj
jPqlSQlNb92DmpGtV02nxj0S7XtcowXSPrVjSoboDWQ/gf9iGXj4uQoVHv3LQt5UYlDuQS/NBf2W
jWsysUvsAQUZH8Vswc5FOy5Zx5nMANq7PN29uPjpmVvqJaR6syWI9zyMb3L3KvaQmnPlKmgtgY75
qRoKr1SQOsYfTdxSED0pPUTa2M6jbZQfzO6sc6fKNTKRwaAX11YfaZmofcGUvRleQTdQRq1HlLkn
P1Nym7jdohMVFh0M1UNYfxst+nnNiTJpN1L42Rff4diekwEQJLdVsMM5Azn7Il2HZzO8DeWFysQm
xDDBb5ZTsEC8NLeeZ1m1c4EmWbTGltX1DPpedAoIz0yWy1K6K24ihpuZMuvgCaqbXaye/uunANh6
IkVrsFxZ+P1fU8CxbD6Gf2lH/8s/8bcpwGS8YCspYTlX/1FO0Q2TLSiwJ7qI/wDH/30KkCA8sZjU
wciK66P+T4tJEeO7JKqmxthhqv8R60lZd67/PAX86Wf/i5xS1CNvP0DNjl6Yu07StmaSbu5yRjCC
Q8E9ITkCrTp8TIfc447GoZOhm0QjKFTa47lPjaoXFdjF1mRnch46lhtC7N17yNjNTtXflAEPnOgL
MmqopWyWZtqN43Oq/IYaBItiPayBIAXEXQya12jiQU+OSnVTZusxR72MsUGroKaLjBscpSFq+muZ
Dfe3DNsGnxyi3qjOdDeP4vimTTetMT0Ao0GTVvSPPSfmZQI7cBcntFgakKzcb7HR6XNHthEPW6iy
0DOcWTy3xEZlmHMkSLJ+8HqIgQPVTxr1dFN3agGYqMOXFma+gi4M3Ie22PJQE3IX6EdpTZltQ4a9
43FcPyqkXmz0MxGMym7m4J0gcw7jtCsHfJYGtYnyCk/gAaabtNmckdXskF1isbCKVZfzoLH74XkG
A9tLxX3WJ17M7aK+l64pvFZa70/T6DSw+Aatse9RzJ2blDybgAK/Q4gyrDS5V6VkTUvk2F7APX6/
qQKhaJFVnfFR9StIm1OARdQy6bdLOr3K0bitZIUKXL57vJJ1ExRMHWpO1wDPdX2lMhA1VmvJbs1D
sW7Qpi9TeAdBoDDFyEwzyjrV1JwcmXKw+WgEgUOJtB4jUAMr22QkarlLpYxIOQLYnZFJl791Bii5
PMbDwyQcFrQsBiy8zLbBwJXF4nbmqNwziPUhaJRQ48gV+zWDWszABujPF0rOPTQBJOP0U5etX5kK
7Sh05iUjbjgFkRBDJINgy5XcMxh2zJcdg6LKwCitgyMDZCcQ8WTvKP5EHROxdq0YNQtr2fbCOhX8
9jKN0zrNZtVL2cauyZg6MrAmZqAt9O+1P4rwIOP1SgRsXcM+6oHPEh+EnD4whMlurAU6nyeqdZBW
3wVDctHQUZK8EUzrYOr36yA9pYEA0WhtO9KmD+rwwjiYw6PGAK6CC6q6xDNVlDBKaKIXbJdqLXsp
gK0YPnha70NBug3hvggPEe1wevygugYJRF19SOVXJZIu02Lg1mSptCTHQd/WLAsXNv7ka4No/NWk
Z44/thidFtZAc/6qtLupvNTxZ8m8pXEUn6Jfbls2ywFD+GoMnpm8pcCa72SVHuRR26dSzlr5WZ3q
Y8u2oEs+xuZFJBJWZpU3FpbfiOSE2ZDOqvQqpeREReAitBMLjXnQO1C2s3SoY/WQz70rA9+U4vTW
GueyERw9Y7eFOqZdStEEffPSkCKtMqII8eCmYUWf1ctEgN9q7+7/B08zoF2qbAEu/78BY26Z/0/V
JP9zSPvPPP24J/+8JUC7//O/9bfHGudWXDOcnAku/EOyQLPQ+vnKHCn5fwS7/vRUY3/AY4sHGg2m
/8jCIQK2rggUg8Mop9v/KGQl/8G6+SsL5y/f+J8Pt2pXCJ1eoBTGpKQn2nMx96VPLSGDWLxY8iEP
jkX2MuAI4C2e3/JASQ9oRVd0P4uDmW0u9s4xtaBAvQM3MW14FqiUF88bw5bBc5F0OsyGK+PK0fdz
toMPgXVfgVCTUwoC7woAi5M/NezoPM5gKHnadIpVlwCQKHkcQ8ynfo3NOMWnEF9UFEC6nXV6Iu21
keML4kQeZB8cRF+aoH0OonfasTescCm0Y7f4nP1q5/5Z3dGwd6YvIQ/U55KedzuFqQOmIXSpdPLF
k7ojovVBbeki7EwDeb7D8XOyzngg/PyR1mgWDfH3/TI+UL3yOJz153fOLxvTR4vcdiQZSR7RK+2Q
yN+9S4f3KZjc9A0jDLRdjTA7NQalBo/9Bo2eLo95C3+xAm41oRN4pDG1+MkoHw327RGtrzd5ercg
vdavBigirBSR+xrjXCx+BmEzmjf4abl5nqxdNV/IO6n72brU6U0pzhX4df6m56H4M5XXoXb5Q++F
qe7vBr9koOMXciK96ZDNja2njFeoCUoNzyJ7C82lizr0aWOBCB8t55BvmSjAYSRpT8sqIjzYmWUr
8bQq3qVtrPsEy6vH98XGhUqpU3yLw01q7qZ+nx1XiZw2C4yBqa/cdz/SSUidhDub5WjgcTo/rbzo
qTwajoEVGBTm5OjRTtPf2uZa0AQur7V8cnlmJQ8Jh6AUjoJNirk93hr5MTWQLFOPYLEqu6F5lnMn
C3gugbmQ2CVBgfig4t3a8GwBk/RLTq5fTuxU7x7nFMym1OSwwoYkgOf1ZjwhcJSorASunfa5u+jP
dOkA2mi4lYtOo/lYeGLaPxdXV18iCJnCXjAee2Gjihs9YH2gzds0Ot47ngCBVTrVs0QJKSy0xRtg
tfGIc5WHgXr7G04y45i+P0WsABIb0+eCp8r0Jx38wAwxoXamh/SWbfFVobZArFdtGnWvcHkqXKWx
/Qg64oNH3/AOI4VjTWgGOhY5HEOTS0xRcrU5aKeNpNnFZcycHGNadbxLHHltrPYLddgr0E5/MUMP
NhIO2NinPJP+mBkoQQqCnYtffrOYQcv2VPWBEPl5CDCDj1SYRXnP3EriRrGLJQuT0SDwzrqHuztX
/7FoNxHAutltyi0yQPLUgrT0DbQDmyoP9leiQ2uJDfLFond8F0l3W4k/Ohj0VndSkPyLDx3vKGKD
8j50v+swpKQOvCliD6qOsOGVxrOue/paBOK30sFiNdRhDBv3UmMLRy+LXUN6w6c3b8bu2AmHmWuw
IYf3nBlPTGkiMzD7F/xthTdDJOVWMZCU3quPtFYKjF3xu8nU0N7YHJFRL0q85r9q9N3KbIfY+0+v
6+6w3jRhoAsn4NHKJsS/1pJffIrQB4XcpRE0PefVbubIzmvJm+q6aNvZOnTp5hN+Dm413izQZa6l
vIlvFGiy1mBVxQaEMkL8E/SFOvKwrT7zz+gp7K8IBpWNqnN/FCBrqZv7fatAU7nIiW8cpenABooI
AW2r+F/c5QHnNd3CzgO19qkDpMJZ+Fws2zd+hDv4FBhg8A3Ub6j+C/6kyb/vqdf9JtQvvyWkBXyd
04KLY0wqPVYkGHSaoOs2mHqa6gtGVjm+9AMdFpdYfGI9xltJaj852QzKfmD9+z70z8iLdlu/JmyP
6YxAbmtdsgfRNf2oqn1DGfBJWNPzkZt9miT/31M2LywclvvLdr93tcWRmPHJzhzuzweam7foBld5
X00Ud9J+gx2MtSWcatyY7+gT0pPTrD6rNXJLbp/NAyYKmgwfJr9z0tOMiVpldrY/6ovceRlvJWpg
KeKdme4Zy86DeF7Yv4XvYMe38gUsBJ1Inz/aumTTv+voARvYAn2m21X5Tqyv+cz5yJfrP0g12n4q
9pVnNIc7qMl4zztvKX5yqG+5s2Q3dtEZ5Xk8FpjKttmdF8QdiDDh+f5axjWDANPbuJ+Uyo9nm/bR
np0ovJuQwh8XHUZ0EW6a+GgU3ovhd5hJzGhXriATrIwFBr5zDgYrdTq2R8XFb05QdnCwrVghEz+a
6s7n8qcE2hVwvyPYcFuIpnVco84THY2Xncy43Lo1Nji3W5vuFfckm0dwjkb9kXMbteMXH4bxqRYI
pZ60H6V9UmnBXFzoUgUGJWgYhk8T042mE24YnaucFM3u5OvdM7fQCrINOQ8MdMllCB3ERPObS904
8ciUkk20W8h6uFyXdEFXIOii9YVnolcfrSuNsHc8X47jcJjO7Jflvm9+1S+wRVhlVFczTgbxjJBm
33a0syPbzZ/QRWL0Dvl9nzw2LMxD6lBfWhce8G//dt+mwI/KTZVdEbtJ9MQ0O/AyvjWpk4uPEo21
Nq4zaXYIAKjtDgVyyKH4cBHk1VfRnud6jzVSqHaq3z7dRzftuMa4Mg1XwDE7jj4wpOLS6O/GVbTs
Kl93UDCuQIPcd04E7snwnySTp/E+3feX8Tv5wuIlKb6sHWSe+uWXuBf3HM3Kehd7ieBCpQCjPP20
+tn8zHdIu7G9o+YS+7/Egr7wjXq7cMvtn/WWvsjT0j/q+pWcjERhOcVboLLouS13UX7MQWEkX3eF
G5KJVdQ4JDSPdqeSiE136ZNzaFDkzevKKSWq7CnkNC3BJhO+5+lLnA6NtIduHKcnE+QHcgb/pr4b
54cqfOh6ujQ+EBBFpWB9Tg4SLMt2uTSEah5KyyWatcFoFRMy24/3nQAlfz7O3VMKsBC7yG8nHXpy
qMlBTUlDOEP52CHuxsnTwluB+za/SPkw9h+day5HWpiJiZ3u7O/lR5qxlXGPzp8H4BSjZ+2M11pJ
AGSzRV/XwYLiyborv6tHXIP4Fl4JeA7l1TLAhB6FvXwk9OjM/vptABhgYkAJKA6wKMz48bvRD2b6
mujXvmFMnBpv/5wDewF4KwCNA1fmJf/L3Xklx45e2XoqdwLogDev8OkdyST5kkFzCJ9wCTuansyd
1/1wFF1dVd1XEXpVSCopVHVoMhPAv9de61vViw74Ils/tHPehgiRlQBU6zBVxwQ8ErmbyY8q8nPn
ODmbPBMgC6U4xfZ1fiG2i2edAfLhanANO1KL9nTVWIcOK4pmsGxRDHOzAo1umHPz8ZI6Lyj4XIIf
9SZ8drz7uvSj0U/Uz6bY57WPWzG6rWTV0diGXCrCd+wzsUtw9dxG3kd7eCx2MmvVQHLadXwzgjxL
FaBTU+BHb81Vhuq6nMT54Bi/16/G0SAAa4XtmnXQpsLcabMRPTwkV/lS4wVA1bi3He9wfd+rMLpG
nxfyzt6Xo/wvARZJhi3ZE8P0JIfAWnYkbKBkcZ5/EM/DOkysnt9H2NTUON8czTUxneOnsJlTwZPz
asibfpdhc/v8Nx9QodtTW6JBwJf+MSH+/5euYdmkXf73qfR/fIE/plIkVsIfqqhpEnAQzGN/eNfA
4jMMk7CHks8Q+uexdBk8QbRqxD0kmXzIf4VAtP+wLOm31Y0Fqc7f+VcS79Jva9pfh1J+brAkOra1
BXvCd/rzUNqYXWwUWcIqqT2bvXujH1ZxFM4dcljgzMAW0PnRz9hfehnrWHhPnpP7Ji/Z6HPgg6SF
q/aSQbPjOGQS1ySuMCwHEDeypTAhTgXdFBsz6UeXvm2FFOA6lYnuhcAE6dJFg7s5/ZVEgkR+T12l
+nrqtnEb9JdGX5XcVp7Bv5NmGg4dzCBzzZkG8U5dcUnH9gOeKVtapjzPqhgHFZ9n9PIzZZqvfQGA
84DlzG7vCzT4kuKciGszmWZLaHS5JbwRBksZCjBTp96p2VGJbL0Ro+qu3aYNo3bzndlqUJy7Pcf2
aA+b9SJsmZNleIUFFRqO7mmrzgMLyYN3spWL0QbyXllNYJaxGz1LeOUIWhHVfxEbx9gaW2mFUaNi
TnO4z7AfUUbO8R9Cf9FTNP7zUF2YvGsk0dAEAVR6OGi+s2uCSeVrPoBqC83nl7HDLeY21L6v2sZm
Hm7mo2pe6uwCZDGD5GgzO6aKQ/offcBwXqUDmfFRoYgVJ/pT8YNnyWWorxIbRfX2zl2FzegbrNuH
W7FGjpyH4mjGam7XbGHrKRyKzQzGQPOndf+qnrLGh+m62UFbe6lpuuYB4mWJs0svBqdrNqTfNew8
ePvTPoG46kqfBP08aVuc6xd+hH5LO2UfuVHpNklQ3MNpHX3kq+QE2GozknOIAh45GBxl/PgXs6By
+KyNfmXZxY/+LoS8naO05S5aTA4dykJYo4Be2p/bFMbAwli7s+l8rrtngc54faue8QbJsa9q60mj
evFgxiA993dhhYuKFlPDaW8e0RRBBhFgoxj09at6f2nqVQOWMltroNc0CtdxsnNQ1aUVMWlVDiZl
Xe+KfsVqeoTHWjrdrn8iFs/nMcbDhYOa39+keoBeSkqXHamF0ucrwMCyg9IQt+djcWiAPxSuODsT
KY8nGtVMaDT8Nk85YfLMHYSNclyeB3wReiymBTI6vurU28YU4QKbR2J0Y9LjuK/xfX7e+mckSkPy
OLretSAxt0j2WSBtqqcesUHGcVju0yOwg6hxup/894ClgKqy7NeECpb0eItCSSBn4EI85Ueviq10
D28v2C8xkzIS6x/y3esgCgZUxOmgyckir/TVDBLT2jA/y4PDSTW2IfGmX0xkDwruJRpmAxYPhGSA
topSyBU6ykB0CKynzJKIAUKoV88TIdx9O66B9RB7Qm3IJbYFK8Z+dXAUrOiZy+GYLTzHwSVHxOxr
ubHqq6NvRIGI99YEd+fxVmifCNMWYYHu2DGa8OgUN8TPMQfWdM1CtqOOlrdt88Dx+iHEb7c3VF4m
5xwn1Jkm0ZVySn9YLAt+C/jNKo9tvYPDQ0XI0Howi0i+E/oF60jxyNkQPPTjAvTXfhs9jeQ4hJdo
d5aPBYBYyAJLCgfCtPO4U03nkNnI4JEeb43H4rRqz1NxOMZp2E+4RvyIt4pfurDrYVNwh7M2EgGy
2J/PMEKf4LWS+O8hcOCl+4yTFU5eBkyLXfdLtCUNLUImIEhNp5vDFCgO60o/8f/U6j6etiR4ENpo
GuTf78O+/+a94dPSVX4yeLzvyEvStd1Nv/gfxLgM/DMflRgq4g7hXVnvox6VxJbYzC/V86yPyJ8A
MiV9pH5lk682K8nwJ5r+fFZ17Hw48IHvw8zXezknFCpOg1W10b+HyC3TLUpR2XoqrFbSzg4/G67l
Eky3xMvtEX1XlDAaVhO5KpWHEdBZrzexFRzJiZjggZz6S6aZKbz5Z5Ph/L21bDR7uPY+csKsHKYk
SCAikcDx2KkooMeZDjexta+JTBHd516o+cSB7K3qQit4rDUPeSLi0QFD9Zm8LKGaonC6ZpWyhlDP
5sGzTmQShHY7GCuh/uQ94i1kgIwgNN5dedzfNyRm0p8bLtpLv6sPC1bjRSJlTelj7I5Ech4fU/ys
vVCMbIKZlYAt4AhweRNrjRbnxRbb38P4SpZdmMIOXgzxXzQ3UPwJNbuHuQK+UWBRTfdq5NTPJe7L
L6wwM3cnFLDo4xHt1PtbCYyjWOZzbSA04twHWJ7+bG55tjVzEG9YspXCmlTMErz6GLnI84vVP7fj
Rp34lu6YrW45wp7LGkmZDluSVNlKfx1Y92s+9tkUtJ9jmT7/nVeeLnNprutX4mf55osrBCowmFa/
9/Z4a/9xmaC3aV69zdqQeP/svPEfK6hKXKaPz4fACfydb1jjbWguyhhgihxTF+x2dyQ/MtTXe/0a
PY43nN3LiXncZU9NEDawqQiGw6Wc2O6BEF+aEzMAdthfH6Mjb3iw4RqFrezJrtcd7h/lK7Zlujxv
V/MLcEnpEB03+18384mvahrEqRaqzmKTpObyDqvkV+pgbGk5clThHTf3BsKYFjQ7hTpuPr3FJte3
DW8hhYRt0CR7QVxNC7caBkmoCat+WJ79OFBu7UYiYB8HpPW530lMv62j4BtX94PNbzt3IfZTXmb8
KEVQ4JNKnm7Wr6zl1TP3jUA2UgMk40aSn3Rvkvr+qILsGQbIL/PNADThPK6j5cKX51iGPfgja1xp
fdU0O2lWOgEt5Jtti/eYACuWHWgUXMhopCJKaZCQg8ps+B8nAfY514hTSet5jQj7Ve1LTkp0dBZM
0g7YAEC3DIDOtrutrd04LIwGapkBbkMRTYMco1ETWOUW9LTb6QFkOB1aavN0A6ujn0TcHtDUES/I
EsqhpR4NSC0nvYVG6y9xRkASlUDkN3/tqVIfv1TzNBJCHTFyd9fG+KBXyGIul2ui8flpaYd8KPte
voDKkd6sYS1X1yI7yer74sinGZMGvl3U/cJD0xa2vleOBsmlZ3pCNMlvJ8LAjgkbVgqssAxZesYP
twFW7SN7y9vppJFqg6SAmsC78V7GGhDTmuqhY1zbROwinlBH5iujW/W3cAIt6pqOcuDJDEt0HgP9
/MKivAz57im7Tl/ddkcsOJsHO2ESAWvRFQLoHNjBiVp9dE+Y0QqoJTB9qToIZrBFjrAZaYxiWEbR
77x//9GM1mKdriBDxmbyz5wwbvnZlP2HcKQAp+z/D3yQ719f/8uk9tev98ekRr2ZIRK7lw2Lsoo/
p4wI4itUo9FAxpS4lGn+aYEoGkxkf1hg/3tU0/9DlCTalHSqioyl1fJfmdUU8382FTGq/fUH//Oo
lk5yV9EiSVu7LG2NB/e/gk0QTDGhBsnTa3sL4sPSjZPB201UHNgdsRaQVxo93um2sTIKJLCdP2Iv
AjoUcx4oODQlSIIlEKAENjLWT78Wxf2csOqpAI1oQr02M3aSJVX1Js7F+CuJnsSh3c9y9FaNTEDo
yzVWvcr0jBtW7rgMRKsNVYmmC4p9FCKEWRlY1c3W5ItifmYz8eL02LK2kDkk96kAyfSdLyTgDWsA
9Gn1m1ob+85Y0/f13szQgG4EkDhi3fFrzBQExVeDEeXGxFJ1tT+QRLllnNDLLohvn8y4diqVriEa
G3MOxfoiDRbFRPzs+hPbFe8Oxy2XQTiifYtMGo+bk0GKlFHt2ulpGIgjsheQR25r3ETpt1Vp/JXu
mOSw38/MbXeAJu0c9JDOte5t6Cd/RJCPWLfKjFWixUbiQ6xFJyOKwa1QuAV3qhxG/YGXpwH2S2ql
UddUP9oGPBiDZ3HVxWw6JE8l6W89RqwMhdNk+FjHPug5QZR4KabZ6bTMVni3TLnlGMCdnxG1jKfX
ClsPpdh9JFC7LAaZqhy7PHWHxyGhQvuG2bMuXjIWH6IFxejj3uMOEd60CCGTCm5JX3aSOnfUO3fB
WFuXAGwMSrtLukLjVttNlHmblHoPDbI8SRKldOiuO5rW+PrQTLcVIJ6J26gQWY7tB3IJxV4Qdo3y
0UcAagbd1atzZDR2yjKpeje4gbZme5KpnKymhpIUbubmlKEIQ8Mm0tRB8o2F58xI3Yq3WR7bsI8m
nh/MMHFFp19mizl7kqnYqDOx+GHeRH35gc/jlBGyMvQ+5N7gqikB9hrqtCy8DYRMbg1qX4rQO70Y
Os0N022dZ+y5cDf2N2AH5cNPqAxUAGr3OT1TcXzuYnJ8cmlnFuUWd8h7hcCEPIVmR9CUkH7KYWow
2QOJNzAWCY7knB107+FSdkdJ86vOdMsxxs0NRwBrhNMTu9WN6CKWxZt6k/ZUzK6rRMFAJjICAXoq
br/yUvMo8aNFEMulxJLPAgu0rELy98oYoQWqjlgjaehHYR72pgrPpYHPnGlBRAKpvE34BNTd1JN6
mubXvtYwY9+9Qv0RxA6wH0OuwrRhVrgI0oSnff7VJrU98wRSaQ7tUWfodqV/pdqPJSsdQS++J4l2
HH0YdpF2cys2qXFBPlnXML/F+6myPJkWTwk/vamSEkGwFSty1bCm64kEScpN6CY+zRKNz8Z8GIWc
RkCyJwoJn6IjtCULmPnMvWgkl55cnKZkADWinSj2YTzlQYGXVUlaBgZroxLqqWY5uOti+LhfVaY9
MVO3kU7uSPxsOyhmt/h4E8pVWiwMDxB/mXyZmUa0/qRR4FVZgcqeMq2ZvtSbPcQbswIEx/Nasslm
xfV7Wu1VK/IijmgiLIex0pyhjuG/4sxjJpiISuoJGgWkQlMLtPZLNDrnrkEMqzlx8rt0SYEIJlPS
MG4qls8dnOtICfOI10He/ds/yhW4n5IpYiVV9H/6KOcuWPb3/yXbIuFc/cvX+O/HN35Zmup5TJJV
4fH5h86qKIomYQzSiPtafNf/engjpuqaovGzqPCZTequ/qSz0psNEQiJlUZEVf6Xki3Sb0/t30yt
Eg2LfDlkXYg70t9MrRPicPWglcjhCkVF4ZosdUyKAQIMH1PuwyLPAdltCWTSstL6BoZDW9b8el6w
K1q+BZF4/9ZedSkQhWMU+elS9O4QhFBve5QVbb6CYTGQamZaW07l+Jzfnkfja86eO+XUq5Kji84t
PpjGmxV/dSBlKLtKNqiJ0iphY2cdrduqkbaS4lr4FVOPf4I27LDibuxHNsMNLXOITaanFTtKfQC+
yL6c0KXq69N6kjeUULPwEyi+KNf4TzD649KMicxWHoYKVLH4YrW2gBzM9gG0CeaixpFAEFrs3xzu
cOpPifHvZuPxnD1gOtbFIO82+DUQaAK0tHqQVyXXTE6Q1FkSAigeno3XV0QDWILjwncxoI1dkclE
yJOZBz4z4Bb+GPxRwFEJhAbomUshTffRY9NvgtqCGILnwZmEI8kfgDfcb1CdqTxqLXww7m1YoWXx
9O5wCPcwJljGY2Ckd2QTP/YQM9GVUHnS15p/6qBhlLXQv1BPGYu9xgroOJp+8d0ujyc0RpmKkQXA
+drMe5UqMBZHg12iAGInPlGQAm0e6RO20Zg8ow3WPwKz3Cv7pfKlbv0Ht5R18iMdqkWxq4DEgh9K
PbgUrINIaYjI9RtynMQQNaAUq/tWP7HHThi32eYur58q7gx4ROy8AbwR6Vi2pnwKl9+7ITmRBUk4
b9UkBPg4DCslP6X9MZnWegoFfNVlHu4c/gqTm56LlJ2qSw6SdyaL1jwLTByVz+OG/TxO69gbiSyT
yUFE8RYzjJ1Nntye+Sv7xfyx5nvLyUpDZRUZufZVvL9Jh/tjpw9naKkdSZjb6qG/8P88htd7g6Hs
KFmhEB2z+OkR74e9cQsiGebtc6mdjMdJbtgeo8/srJ6WFQ5ksOWeK14NEyzoAOv/xBwMUhT7KZVS
Ao4jIP+hcONlcVZwOxn94dxyeoVKRDyGmFR9xSig5XhW7bx8ATtKZw96E6mlxTJSOESFBQ/ORj5i
wgkyztSaA6uwA3iXVG9xcZmRgGbWu3UfosKp2WeTPt2mV0wPPfO88C13uzl/xdyTpUeFMpM0iMtV
r3w8BrYJ0s/1RitejWDQXHjdY/HcC5tqPsNhEW7OCBs73yW3l3IIC3qNkWSw7anLBI+6CXC8hToE
bJSptUmgoyB3Mo7SKx6/0SbPZYrKF6mXIX0BLNWQF04Ok3AGApsgArN/TgM+8LeV/ZjPgnFCbDC/
tZNWQBfGqICVBeeMvniLOkrSXjiQRSf+kg9u73xlVKSXzrD3OesC3c31YLESvzCi8LESDLL526cs
A5nKzWhdj2EbEbRnRqd0Zae/cpsCkjLz7xB3wMwnhzmE9j+EPU5NZ7l+HsVzZk1keYn5BGoJqemb
htXrHak5cxLSduuFsURRyVr8abaDV5VvXCs30DQiGAUda6XpsESOqEeu9pWyJb2cj+s09opfw4e+
XnrklldwY5QeTUEGjRtZQLpJIbI+ODFo123CrGRgxhNpQrrjAHdY/GY/7QuoA5OcC8kcpA7Vta71
fvggNmwE1X1/T1a3eKsq7tCtSj5/uA7uwla7benl7PLzvcDuvPh3OsrgY/+Ru0ZL186iLVrrWOKL
rFIsJvNxUs/D/fBIr3fkviacy+PNWNHQU6IKukBqO9gKIq0SdIiGeK8wjB8gVTYUsJAMc9AbDANl
xqG6Ywyowph6X/l4LrpAZ43zOq4lzt/HPPfS0cvhK+qb9qnZV6abKmgUPo4hrCiD/FKPVzzoGUbz
lUxhEy3TX+WWz3oLkwaTDDdibg9pAKTB6N7INyKwdVcL1BAQw5zynfzSTB5e6Y7umQTxzy2QRF06
yITd77IZXunRDuUNMYyKVcSX3Ljg8hXTwZT0feejtO9pqTHgHyrA9xfZ5bHr2tB6l9G4ESEdwnwR
3kOi3a+3A1lL7/5Mr0dzJvWWvmBwbAbmlrVCrOGdj3vuYOf5QOLGgqXmmA+9aj4ksz/wU0HiavnZ
rrzTon1KT2IYewQ1AS+ae9gOG1xTXnnhNVYfNmxPLfOsaBUn4XCh0fDUvKfrKQToGId6qDwzY3YN
YQi2aSvsL2zqMyYUfuWdVfrCt/JGr4ywAmxRpz4aZ/OLYYPYBaM+z5zPls0d2TPfxOyJWng/Nl4Q
IUF5XbuOX7rXPIO1HWbbuTpnw1Ejhb7pSTviPQAImdfbdqEDWCDBaFB4o7zp9IYtaaG5pt2hu7ls
Q8X0wGnVvMrM6Cf0N4wBitc4GaVfIxSy9EgpEfgBlHKi7QnbJSRY+nePyVUMxmxzz4IQMQGAMGBP
Yjie5qRsHNhXwGNeC51bH+hWfrC38xIKw3dUIR24hRb+AP7nSaAAMZS7TdofmCXvsk/xEKVDFfc3
2QWSzSt1EGtvHLlgicSQcfsVcwSYfgwAxVao8ZYepLdqp24K4uumLbMmvpOv3Ax2HIfLH69cnDX6
0jZg00bl3HfDFtZomZx5sz5S+6M54RHVM6dyKtyBPpl7fhcyJEtWUHOUS90dyd2S7BOCXjwa8r4A
/NUjZMjY51RU7O+UNTjuRPkKlTNt1ywj+RHGeJ0Y9TsPZlgK1NB0R+OXiamptd+uDocwByCRHN75
tlhD+U0R/vnXB01ma0YVULg8n/kXwcorQ4m9vsj2PsXBgd/Q/63MOh6RHYdv5FyD3D7SzsSODf7H
2+SSAH3G7OVZRJ2AJkqB9ivdgwWDrPfMcuxO8ZbJbo/5zZPiV/YJJHCwhM3GE8uJqThjgoKbpXS7
fb/n5U1t6PDU7LDzjO3b4DfIuxBHV2jnRkmyh/4eNSRpyUkt4U7BsYh7OyOU9dRtMB8uvipptOdd
c+r4Ehm3ioV8cPu8n5KKKqQgXmuVHz0Ehy4Rfo49m4tSIGHj6sPmYX9ddUDC6AA+75Bb4SM9mY6k
XPIdNGhHPEXZ7l76zIrZwXjjXddBYriYD1XuD6UTwj7Nd7wx890ROVt/Vu8ClaK1V8PTYNM3cOdm
S/YbncZ3lLCLgoUWuTpcLfUgWMk1rTx4fPZ6YXefXDTpsIP5eKywx3olSewTG2bOctuIywYMLRhq
Dw1YvKpcgcBaP2kKIKhuXnlFyWvh/mouI7zfT3BZyw8kwowJZwWkxuN54PDAbFx5rcQZy6te9TML
iMrV360tXRn0I3EvKTkWi252Af+b/+JHs956fuXjDNoN1t9riT0ACAlecBbz0KpEFCS8YOrkthxC
cNzhxDK8mZTqxXoaPksuzP39ZLyhO3N1QALx8BH16CN8PGOXndj9bEW+yBG830WXn8c7U3TGjR5D
0p72oEMf7Kv99Fq+8oFDyIHz/Fx8i3dutiGiT/T7UhpCeJNspxSUEgrLyDRknY+WD3pDncF3ueZ7
HCRX4ylpYKKEvC38Xsg2tRKW3GAHZ37urtKqSbjI/+11cQlyFZ3LSyyTwfef6eL/9z+z8idP/7dp
+u9f5I9pWl/GdEunGGgBQ4Bi+GOcXlxSGJZUQ1IwDf1FDBdpLFIZmHUdJq72J1KE9h/Ln1lyOPR/
/P5b/4pxSf9tTPqbcekvPzk/xZ/V8Opm1sk4w2PY0EdLuuJbqMOeejAKcAVnVFdzeiAoj+9I5SiR
ay8P7ZsJqloxUncc+QSHlgK4hHRCADhVbLwrxbmA0IjXiOwcGzpiaYSVcQehb/s3loof43ZWiIoR
ZHSZ4NOj7KTfM7iZxNbMAOfN7tFSKhvcp01p36FPfA35JWK2p71ieVjSBuc19BwaG0P9xLpSiKdU
8JeuzJ30ShwEk0ZMnZ4ULLtVhYIbuDB7izazHFe1U7C0XthMKxFWfH5NpoD65unux7UDiFHGHES+
QgtwhcCVL5/v7Y5BDQaCQnixc+NXvjTNBsa01enRXU/mJplCXoB7E4j6kdP0SIeyjADm1gYgC8dK
fBVfBrbu95L7hhKgjr8r2m5BdOlBnB3AfD04Kpbhgpa6OYf0C+OHchU1d2LnrLL7955mC0Y+jz+4
4H5UhKAD+B3zL87YWhOUOA5gm83ewPh05zmJ+Bzcv4GxNqoD/RJ2F2XRpP449RmhcBCmfQ4jH9l7
hZ/+/h2FHfIessLkN5S0acF8Jw7pZvifmUnrJWDCLdldgFyB+NwFj4sl2g05FTU0JAL4Dj8aKLAe
i1tghBZ1nY81FIzo4QuaBz24I8hSuPNjw2ilIVMnnHw8NV4/jPVd8SQSxNS1CetMOuTJwnznN+cb
4/XhyYVYONRO3Oxii3ZTD4WG5u4r31bQ1yqdQwN6h0P794RJDb84c8YiPYD7d7Li0gjrTvOJw2P8
QfVPKR2gvOrhiSy4z9ojtPrA5A7YBjRJ69mG6s0WIgruGwYVch/ExbJNwlMUe0W/M9E92UUG6rCr
9wbqRO7wWMDDVUUe/ORK8wAcUxAzMBWBEbuxb12yONTt4hRWf9rf1j22RVLl3dQ9sY7Ft2HuOgpi
b+uOVFbuCkrApIFdAUxWUT1NlOByZKLub8WYOOMloe8KJhQFsdQio2PgyScU5Y1cOdJxkteD5mMi
Bw97wDaV4gpbkYOZXuUvCjAk47xkCjZYC2BBjJzyWMu/qZptSG5297J9meyWxhUQKbS/lCtqevX8
K5N8mkA6gWfxtIZOVSAHe0/gkEloM5NO0aUtghkOyC8IygjiNHszTdi/RvsXERMGfQQrktQPpDDB
qfwnfMfZqYRXt6G+omTaqvFYOeNlIEH9jWSj6SFAfSx2U0B0C5B+tsEJJdoMks85SOh2rbbbgqN7
TubYHwFGLyV+25vucjTChMepy1yx5OpfH0vzi/FGYPruxk9squFjWMmWG9lRhj4Bfhi663ASNo1/
0p+R3SF7YgXsh4D2DOySPPFbn02UGsjETfguiT1acAfPFsxVHNA2FuvcCpXIq36hDI0XrsIcpQ5e
K8YaQFqVu7SlffEBlrHVGdgeked8SjWOEaj/QFKc+1YQfDlbE1bTWLyFiRyMbuvpbM1X+BVREeMi
zGf7Axcheh5H/a9xhzND6T2sFsQWOYNAsXnQTIbJ5ruq6T38wfnRft4fHkVfw+xA6VTvq8I4YXdO
fjKYUS/6s+4VXkW1yRcAPmmbEsw6csep1z31arrNjUCjDHcIdP4sy30/v8Mix6BCrSURPnoyN0W+
Ng6jr1tX4Sm7+RnbPA5n9CxLbq/i6zq9Kl3QvxLO9m9k50LJfWcG/+bWO3Mf6a9p6/SfD+CH3dKS
I75NHVWciCq3wUkPZdAQgrlM39yt42tE3qTY6eaWezDmvjtaIcMqPU5c13tNIyO869NL+vOoXiKG
A/w8xMC/JqZ7oAIeNwY+gOVv3QNVlWyL0flZz+16XUSEY3ZyvxpvpNoCU8SfHujDmo+7odLxzJ2Z
hIGL/JCL7EodpSRkBrXQJYvGVVifuFEJmcON7ZH7WbklNAi1Ly5YUfJ7OQPyIGASXJA0qSCVAoo8
WfcQCaugRD2tL+IBiazt39AEo+yFi5Wv3F6yjnCPjQMen1kU7pAaI7C7SAHjxtRsQENjGB+KoHqg
zByq74FGHOpmbTpvCEyhFZcMoR5PJ/nXgGrLyV4L6B8a7R36UvxGVD0RPe6qA85ZR74wBvOHEVgH
+aqyNB6cqdsZh7NIzgVGmXRsxNN8zmT7gb2YxWHqDQK7OG6hdvcGerDvfJl1cx6MyM4vXQz816PQ
JYVOaF21fl+TRuSjuVNtjfKtYtV/cOTVfjEOM3R2l5nFEvaiyEtUJ6rsx3OLMLcuVwP3xhwsgbs0
tUBFYMuGqkGlHV4xRgkyjaqPfdnKdpq4ouE5WcFftDT7+rblQsQ5dvuaaGyK8WkBQHErfUPNKjOb
ZTJ/wxbyDKpXkX6oxKNEzD7qF50d3w+sgQ8TS7W4TsVAfs24cF9TkbIiPqo/pRCUd7TaiywuHtYF
ewMwIcwVBEEu+zGXHEtOHBXyIk5MpF28QWEtX8UjUTichVg0h6/iVbqvW5QOInLRl4iuoqGDYYlg
64g+xUbRaPftfStHYPQ+6ERZ9mjHSDhA+h6090qB5PUqp09RhV4daLeftH+Ly4/cqa23mqTU/dx1
R6wMVo/yTIsH2MeANtlH9KsTP5P8BJIvR4hqX8utDTUJgnbLlNW2OE633VKlDAzL6s4SZDqMwNIx
YrkMMUrYD/VhlGl3hkAeyvnWUtYmhH8ASIFQs90MbrNvCfuY3/uxam/BQAKstdflYTgmGK4GjpFU
FWaUkJHvI1MBAj+kjkTrXIAVsuVzT8un104N6FJ9yBfReFKKD6pW1L3JJAeXHFf3iQGXdufIfCsU
oHrRyEPtS91LyV46zkRgps/osW8wTj431raaTrHi0xczEU2ag0rZaLqjojBhJDdDcAR5dFGzJ6bO
sr00mNzGk2w9PWT6slZi7BaqU52HbwwZSCzlt4jYFsJVNZ40iZjz+VtbkdMBJsWESUhFlkMDB8SD
AnkQW6gi5KMP+fyseCav1ja/on4mGgcMVxCJEbtZ6tnK/WjQLik+YaK8d889sk+yxUApOJajnAXn
GLSu+dq9FNdh8T+Fi44erQs52U/m6Y6ROH2B16gI3xZj74PhGhGU+5HpDcaBfri7thdbBzcZvT3D
BvcJrkgX5LdrrJdIFZ92wuEPDxKVsHjXApWz4MhB05lflA+2/z6IbDJwhHEZxm+qM4TDlreqPM7P
BYBmLz/Pz2m26i5QN2nFfObDxj/YaSEBMdpRSqbo0U4bp9+r14G5/9SfpBci0pcbL2XNKWw/9oc4
WU8sr5wpJnngUl/E/RJGO+scHGI0FecnNAu8HlgPoi9KhM/GagjpNkaNPAzGWgzp/FlURJnDCuaw
h3fDZUHL59Gj1M8+Pl4sL1Dcd4HKAs1PTvoWYlPqjPQBmY8nbjxLIZL+LF570zO7fUeuaAC5GB3p
3cFUWr1MWDMd8fP3z3NfMj5+Hua/mkX65VkY4KA14jUun6elVwPXtOrlWVj9iBIPquUFjgo/BiQS
cB4i7ekSL7Cf9bB/Z8hAfGwokv4yiVtjC2UrSf7fpJbBB2Z/Q2CY+KNOAxyVtUlFunD64rLgJgaW
9UM5yZQZWJk9fHXbeQ9N7ZVP2CDYx3bgOrLNAz5ATtfBzDH3gr6Bn5BK+hh/bOOp7W5gOKBjOdre
vJsTUXrOq2diQFzYLLaFsCK4EhHoX91q/lBGTKE+b8gcr5LMH2vOOMT4bMTZHk5XtELKvdFQsOO/
H5Cx3keRssbFsxnNLnLtBkHXiVDjxKug2Bg4s+3StCqyzfCyEBIK6YrcpoA5fhq/wOGAQ9Ag4v5E
F3lX1DiRiFmvfbjJmNG32uTzz9cfnSO9cjIzLoTtUFj0U5aG3bqwyHixTXB/oDrs29hX7NsH1J/Z
dg1SrhVcum1xyFxu03aEO51rogouxQ/pWx+yAq4dukt4UjsuaWf7Ancr3SFPrdfIcu0jJIbanDMN
56s3P1uUC3HaXT9ye4upc+ZhQyRtCC3G38TVFNec3FMb7tPoAN0o5rSa5i63EZJniNAYdhXRjWrb
27fH2wWJESP247GVZu/xgec49S4fybckhpSec0GJ4dy5U7OWb7b1RMI5UDl+VG7O7ELq0hFBki7b
SrQlcropdxkMS1rQ4+ibthFWtROuEDa9A0YoO8Z/a5wkiQ5cO8E9+X3nznBfx8kXeCf1zPhEDNI6
csJUK+/uTfhIQsB0LylWmmw13h2iTEtGscDwPzLZoOrC3NjH0UejXNd9cKdqnmmAKFKEjExkg62O
i9ZEuu6CJRj8bgc6gPoom37hunUEg3idw4GAuw36PFkNPlx8GKfCRy67jx47HQdD3PR5B9vWrdNd
Yb0N8lP0OMe9cyNUOb5RtUs1pCCsNWKLtF2lK44qnIuRwXavS0rJdE6Rz33XfWAnL9Aa3pVfc04a
d291rv5JlYGa+ANYbdOr8QGS3UcrfeAGIA9Y84AKq+Df3Wwi0ZREtE3TEaX+uT62iv6HSfTvf/gP
XQz/pwGTTfuHkPVnXUxVdbhphoG/w9QW/P1/+UxwgoqKaGBiRVHDi/JXn4mOn0XUDXD0vwE0/4ou
ZsGF+7vN5O8/+J9lMS2Ry/Gm0ROj4v5P2mN6t/YP/btVNKfhCtSHl1jrtiaYsHT+LDmw1hPKs3xR
5ycd7rT18f/IO5Mkx/E7S1+lrNdNGUDMi96AGDjPdA/6BuZ0p2Mg5hm4Q92hD1N9r/6g7pZCylKZ
aau2DJOlMjM8OAB//Ib3vhe9EkemlAjZUitjsejUfpEP74PC2D07ChwKKmWiGN9ExItFw7OGq77W
meVnSDrH+eBG7U8jsYLkmVMXcDjlt0p6F/sPJYB1oN79iKkPz6hGGQA76G4k+U5Cq6L4mtUhVGgS
z1b6aFePjdvo8KngKUncgy2DuWziwcZYYUpwaYRORhAk/WvT9E4hIlpIHmBlHa3LlirznE4qdzUG
8rkmgl+WGCCF72nqROk2AGszkPmoMLvyNcFuUb5KtcONO5OmkRjCRmQVRF8DUwSeCGjdBpi1zDrB
6US2Cy+M2toshmnIy1WHB2MCTp12+1LmZ6MFhsrITOwm2kboP8OA0N6swUcWpu5LehtqihpG+CMj
f6+tlmWMpYbVZl+83Fi5dyUruwYhUNBt1bQ69dkkRa0kAujmOcy5mhVtVEp2odp+WhHzfZvXw0ev
j/ZLao8BWoSwvxaavg3bxiLMeyfr6bZtQtwTBKemhPgMcP/YySS4A8XqI8j8D8kjMpUooP59LAjQ
MEjFKfPnlM9dzVSn83xHLGunSAf4JSGRPZVjRIwVtDrrbX+Yq4hW9dPQvgAq1APrgSCS6TwxLmlf
cPhsRToHE3NzFkwzqTFDo4RRvAFsLYDRjmr2K8SNhc0pLxgUIZ3ziAEn+C6QTKGaLcoChT1fSy49
RiBmY4uKnlUAuJiqVLGc39pa3aeF/q9/3MkihCt+QXUUMPL+YwczkpXX848n3t/9/r+eeDAhBUGY
DlKU8dCz/rIJIO8CuzTOZp1lgPrbJoBxvyzpHHd4i+cI3/hNf3Uwg9UCQY0g/s/BHP9UjJ00xXj8
4cRjRzFp9nltqsob//3E61K5E7wZM4twVK2BazOKQ5e2RfCEo5x2rohSXk2OMk1FVSGgLiU3pMxS
kYZSkefGQiixB5LmEwDaiAyAqKhXhWwwCxknmJK4goYoFaxDci+MJUAuvzz2xlOnoWSHOYMUp3s0
fXG8TMkHY91cUNNlLBJi5bV6URxrxi3K4Xg0636+JzOyFdg/MFGZ32NQI1TA8hwlu5bbrfgYjGzd
FE8fVXEHgrYZTjE94KAPFB8jOodVj2ABsH/Ai9Vfp4RgpLSnLH0TMObNpz2GROshz6hJrgHDH8M4
GSW4G/GiDp8VC78igp7PJEs0RqdRLkMemC3aIiZkL+WiVl8iA8qS6MqZBu5qiEH75Nz8w0qkJAEt
yFyOhlRqYC0SyJuoSwCBm1mWXbhjD41EMi5ynYL3VHm1k7/UvY5+v4LDmRo4wOO1AuG+Gz4hAGtS
t459jfSi0dIizG0KC2C55QRKTkMdbfN5fvflrxLjbo9XUem+DcI3Sk+3DPYZBoA9JZk5rQD/P/Dt
jMkKAG/0AhrQhcz2MXXPuh+R4USBuT3zr12LwJsZblHeJqJnVqjLOiht3YtOflatZx6rnhgyBoDh
hiq5yclR6gBZApaa9RedtwuzyKhVV9EUR4wDnOsDn0xpDQbGpeQ1X+lScdQU6r/u0Bqpq/sSmxnI
TIorwq3So2yrze1C6MyebNmRZZSgLf0BO9bU+DBwN7pVE77VY0/y54fAwF0y2oXWbGviS+kTNTai
XB5ojj6LwHMlFFUxHUOcvXft+yBtZ9Uegb7YkC9DH929DpkI5yWuVnr7nvkPSZZW2qxwdS+9vkbc
HPPqGmqYs0sanSx1RUDWXsGu5bXxMda/0DEpul2NuzrvD7WWWCkT4gqQdhB+95iDB0inHfjeHu93
j3IxGHYqAGS5AuwsXWczDbL3G9mrVVc4ZJnESDuMGQ5DPPkAHJV60zN9TXt8B8EISCSLBLIQZEuS
vsPyfU5J7Y+siZMDmO54ZqwVuTzFYIVE45eQ93ucXlW07nrJjlttoygYUBAj6ow2ejEm3jf/iBlR
DsPcltT2KJRlfFADbNfLBPdCWlxnwQ+vv5ZsrAXODLQtZsl7xTxCz/ZSE6/yrtpWvmAGaHXmeLIT
ltOzF6uivDzU+kVG4PIvX1zriKIVls9TZcvx/o+fNufnf/w7m+d/yx7/dvlswzT6A9FRFP/uh/3l
0QM2Y6reVV3VdWru3x49ugpLw5BZQCtkFvz26FH/BARSBffIX5L6Z4bx/3v0qH+aQ9swdB5VE9BR
/CdF3f9J8JMokldAfirFvaLIE8n46/Mcpn71P/6b+N+FaJyFBshzvILKFwLUDBCL776Ayv3A9Us+
afx731V/MFK9iA72FsmUcxo2vq2xbBwIdN+HwMaK+WdnWhKG6d4WZIwGiD86QgFuTTpFnRY4Vz1y
771Lm/TL4m30PzWEEazAtINOMPoo4rldV5IEwRAd5VZHgWzsUtyuPICXcn2WSKsci0MkIVzecY/3
v8TaTX6y9NgsmmdMHkIB9neS8PLkkEQ7e3K+FbfRHDcsDyFJDdMM3czADxY3KjYLCsQPs4eROBUi
0DSLLVVlh2hdY/OXU531Z7J8sK4s1sKOctlWtmkDSNikYse8T4wRSfC8ohVJOanZPbOPGSfUIjjM
mOWV1VnagZPFDI16xYTiO9B9txsI+q3dC+ZMBA5ggea1sicbeoIbFysVnA+URIhdqGmegApCu2N6
PyHh0KVCJEkdkAzsPwDjsSfl2cqu7ao9khN/QzTpUCzy4whFlgUkxTYhUv0VgO8MpfgbOusfpkiJ
XXNI8VXlbsxn1CyVa6nZSLqgZxbZlP2SFS5NQyKY/Jpr5uuTVK51EkI57B1ae5Z8cypsM9pp9/FX
fqFWoAPxjiMIN0yxDLAQCSS830X6K9hy8nf4w5AbiC57RXaHr7dwX7fT8hP9ZLMo9kgYYgKNrIqJ
EVg3G8WCHtkecZb0Fu852InA1MHFr16b+sigbhV9y3bChHKVuMALf3muTI0D3emQYzVOF8YW9+tw
qWJXXCbu7OBtc2PV3ZPKFFx9rY6HhNGv72JJH2BS0kLE30IABcT4ehq2dqbuCDf6j+RUJ4ltKe4f
75rgcCai59a/149YO7Gp6aAiPP2btjds3WLkvAb2Zvcnca9aLC5W6p2Pxf9AM3hqH/6amTYDHzff
fD3J+7DQ3S4CC0mdq9lzmxPeFh/oJlhkIGdWGKlNCMQi3HRH9YryIbjrqVPqdz//SDOyDawgNqdn
nykKFmBtfZW2jDubRbgC2SgwqFzI2AGnKweQCrqN+DvxYXpY0mu9LfLDi51Jy1bOVXbyqt4APeNK
YU/MX6+lsiXIc1+ZsFch+7HC46pnALdgjIsK4Qq3wcRfzZgceTpfSb1kvrSAlWBNfyWsup5fW80O
F19fT7Rvtn5vN1jal7qV7LjjF+KSNfvEs7EAJiz4GtfJmgAlN+Yn8JNsZOsuVjjfHJfRAYGb+eJ1
TEwwlteBRaCxW+xQVLvTfzc7s9VjY4lt7jQuw3Vxa3bZem7zGN2OK2E3vaHipG3Kw2udXl4fxU3c
xM5wK8CbUXNxoUhkFVBAovjW3DA5yyG79EOSCk5jPI1yUy9fu3rD6JPHZ4tgcOBrg9pl5/Y71wgx
XWSkrqRduPVXyk7Z+VuAPpZyrt/bDXp17tbpPWv7dqOvnqTXWuEC1blVPzTWedz/LNIQyhwgoDKD
XIjc5Fxf02ceX6RNdoMlNDu/PsZH8pTO3rd8zR/y96SDf+Qbw/au6bt3nUcmSoMNWz44KVJABc/S
jf2Jmb+/Mg5tFiSLmilgh7dSJOzsnAi/muoDjuQINwQN+oNomkO/JJoZ1mj5oBQjCe8pzKb0Z8RD
SGzJu0RLSMatZbA+yWz3i/FFScrBnz3+0Y/Pil+CkBr/AK9Y3EabSQcePDDgTWgNNWBKZCxWMm6y
0Ca7/TiNtHWru7Z7OG3q236GjIk2nc2htGYCW6l23Hzl/iEt9wth0tUy/61P2jOC82A0XwZfgU6p
zPYT6I1vkxmDYEODYxlbvAC/sjGO6iJShW2qoR5cN0R5g3DgQSU7nQMxI0K+wIh/5mxfQEjBO/ks
jE1m7EgOGQ/LfNkIO6EdMhfJ5IVXWmSzqr6bnwdk4osY1ysa3/5t/IzWPJE+a7gQZMngxS2orK30
PH7S08zGhfYEoqC+s9HBcPGOtYP8UuQE/jeDjxbVI7ZFtmHKjZXEhJJnlz794eIONITFOJ9ssPLG
rHvdbSOgIla3enFkmt12dpI0tt6TP0ecIm7XEhp4pviJC8RkWu4SR3qR31lQsfuh5DaI0ODB/j5t
inocEweRFc6cPLw6XA0t+3pth/Zbt9EZOGhflnhBZ6Tcle80mgJr+1w5sTQsF3x0m8tg1s9GgXLl
MBWCqy7OnuiEv5dc7KM1u4fkwQxvauEaVKakODpAM0lcHEEj3+e9I+DruheWgLckwXp4jc9YCokh
IzuX7A8HVMTsdO+2xg/JguUKl5XCNpRIE5sF9OdcsXmO1r2lliejWKyRkke7BfW1M+S2cSWw6135
bti5DhskvfYGz+vqJ5ARW5NBBzEkOusbinoAWw91GW0g2qH61M0cffaVZdMtgME5cxTh3klLYvQE
ExW3cdSJI6SYIebGAvi3MXqXbZzF0qXZMArf3JNrtkquWJwZb5cncUf3bKtOtJxbwFqX+V5cNO8S
IQYWKy3kUgOwDRtozpG1lN+ugCu+xWDfMcPTO0uupm0khYxGFmvNjuA+gQklo6k7QEpQmWfUDLQz
R5H+EUH1TdY+yDvQdSdwpSPvNLoV8clziFv6lTnAQmw+W0Knt9GDAOHuTkNtjXtBx1wLf89c0zxx
qesUIXztTP8/9GU9mvk6tZG3E0w3cM5HNmEIvFuVPHBs5mYJqy+6afCeTNY/zPbjrcAqUgP4mlWb
IL2/ooOEG8+76PTcARtfR6G3cuZgW0WXO1QlMbc9kyqsTbATHRXeGmRVE66AebHuRcDykq+oZ8Jo
JX19A1aNnY6QACcTP19me28Qc2s0ZqhwzOGTcArsrr/6R1q49RK/Yb4KrtBBhENLlefEJXHMwqPb
DhCS/SV6phnfaDYZhk3UbuqW2MPsKBGzzf1D6ac17iSy87VfRrHTPtGXZTpyRvyCO+m74Y8lK+88
Q5y0ML6Ur2lnhbWbaQx1Alq83KRwkVxJ/PGlD+nthfZ9My09WtT9q0mvtU24V0X+ZF5cx8zUZjOJ
gJrUK2gzGA1d1szgwYCwGd/FRv1Iv9Cc93eKMe5SDQ7Pof/Kd8mFYQSKY3CoB2Btwzn5GU6l431k
m+KHpZB3wxavUqNuXqyUoKJY/bHl/lskmvn9r9/rKQqPPXGC5xu0Wv+413Ozkv7uz+CNP84XaZF+
/yl/afKgYzBGhJQBhp/4mN+aPOb0rFQEWWWWyH/y+0YFquJEw+AHqoYoY+r9rcmjx5trCnNHXL/K
P8ft1/6YRkN3qhn8UeQHkElHq/t7jxd1cEkoeaKFJ7OQV8PAHjTurnAof4YqPTS9xGS7k8hCeg1Q
ZefLqBD3g4esj4aNeerhVbNZD4TUbnFLVGG1bgsGdQoaLBmjaYnYVoYcV2VfNUz3clCWYYTJrw4c
HH9ZHZOF90TJphRLRe+YkQwYS2ZOETbXkuYriLcqjioJEVD+WmpIz8RwMeNBMRsaxyiuRsh2nWJf
oxsQvV9SJ8LUu9Rsk8N4FXQeA8UvT79pk0E230eE61SBdgrmEl5W5Csd8LaYQJaue51fEVPSPHeN
Ei1o0Kwi+skWuMUI0bQGJdzAidcCpwEh4PUZujtGizzlPQpDWUKxEzIl6jRAeFKzGZAzhxiFiwGO
qYqcqs2+/IwiJWBN23vXWuxov6Jz2qEPDmgZA7jYeVpOeK9Va5SrXlRRnKWMLyMaoEhR7DmYj57x
axYB9K0pGxPBUfoUc7FgZR6m2B4jBNPNcNYc+c72eTzaA67QiidyAxyiy6ptz4q8nAH08AYeLkF7
TSq20fXs4gWsp0UQk/C4i147zgAcJQrEj0x2DP8FT7E++3PqT6JcNTj/vH4rfhmrV+dtNIqcTkt/
tM5/n5XFYUStKrNOf72KW5gQsByV/aPqvj2wKb6Yn5TyhaS4dTzGroIuIyucz3/5xJDgtRq3vg4k
9kUDps62PQbwxqdrlQd4YWjF/tXPqbkw2Q5Y+jKLmf+XG5D95/hZRn/cgfz9T/jLGQX7R51PuViS
prDi/e2M0tE9sNUV8DVM6KC/OaNgBum/h2n9dkZNP0fnt5B2ySH2z6CBREniDP7DEsSQdB1mAetl
XeCk/P2QCn2hSrreg+GPSnqlyQv8oMg3vlv1rJUnX1yO8XaO9rpa9qQf624wx1e1HVHW4JiM8lXH
TVQhkGypG4PuPeouIrP9/Bzx4GzPXv8p4nUUVwkR5K4h33SsvPU6M3dCBpPjTe5uIaK/4040dsG4
r+cWUwOVBt8qglWOze4ZFes4OYXdDkCfTn3G/rlbnQ8IjXRbfm36bCUww9HtdrLNbcZ0Wb8ni2cv
LUUfwxT+0Dk2iItc/JAvgicgjNd6dY66Na0aPGRifnzxOhUWBlqRFZBp8Kx98mnkHxXi4eJCufNK
N8xh1v1BAskI79Eioa9OF2W7DKg31HUOMzInJoG7yTM2Ph0xuIS6MiUk2QJQ6l9Gua6wdDfSaq4x
H9fvY3aD4Sa7YXoRegt9Kr8acqxfZtQCyrkk7VcIkQVnAB5VPmWCCWd2m6JjmfbwllKjDNwB3FUk
lIYQ/FciZZcimKFClEnxFekILcNbYezTGPduBsPcThHJtmJgchmaL+8d+8LQ3PjQM5ams9k5oo1p
qp+UrrRB3Uf9h5VcY4k9zfdQyyWkxfBxjTR8+bPjfO4EPnc+wow67qYfIyM1hczJkHuiLTUqZNV8
wOjhUf3g1TC+XvX3rKeiGt+zYclnTCoKtNp86M1BcL36W8IQmnVPxV+OyrHIf+nytpK2VIlUwYNg
6tIODTv02xkZmUwyvKMqIFyfdILEHYtTscabJpO9GJdQeodqG61Spl8DghoCM9xuDQD9I7N1aLrJ
4Y0XYJSHN3FVM9Ak46PW3UbW8bQNGD7P8WCQPfhoBStkn4Nw1ruK5pEuXL7ytfhMeRYCTwl6YsaF
eOBMaUlOPQMymYdKcvbzr262fWkbJxb2GkodD7z561YrgRkoKFPZfB01UIGgs0nr1m0JF6VTXhg/
eNER+wX0CCg5TIzIXxWeznW8pncu2bvmzD9F69G5KVApfPireWdnnd1MD54Fo0fi6qYxB52H+OFB
Lua6MRF0331ESSzMAVUBdmQCy8DxiXqbuQUTkfFR3CDWm92H+tNyaezTuSX8xNfO7n5iojoOKeyf
zBTsQ3s0zA8HjsV3eBaZ4KIaO3Zv9RYqBmNj4yB9kfho9pbwNrzp62S/U9eiFVtnLp4Fw8oHkyjm
QiQjrOOD9iBfY0XIz3Z0egergfQFohOXhLLM1sEXSNld5Ta3xGaEiASPD+7A6eL4dnDosVut54Q2
2A8msqMZW4wlzjwPIYu0DuM8vAgM4hLAYLvBO+rFWwWE0VN/5c0SYw+pawSj8DZXRbzCRBN++P76
qe2RZXYIsc71craYr7ylYTNpdnU33DTcTO9AZ7Fwwm3V2BEtiDFgrkwQzhQrtJAXXHML73ukaaMF
sYonpYLEkG+mfLRMmdhUEf37K5c/tcwwZR7bYv9myCvsChCu4AyiV3t6yy/wQFbkaLSp8jRd8tfe
MUQgwQfIP+u5zc6hG0zoCHBUqOsZv3DtsKhtnGlkenfaxyguGAoH6PddmLWdZveMhYlsE+7AssdJ
tPolwgqDF/qYZ87Iigs+kl3S48OffI6vLcmBIJM2IiJcNtnqYtz079PBehnfsQ0UX4S3IB638iWz
uo22Z4oWCaTPEcAzXWxKurd16axaX/lSekinaDDFR/PMnkCGA4cPW98OR38rrICm2sI3TLKU/SQG
CqxaX3h33iDv/kSdRcIDaJdBIhNoxDN3Uq8ysSjbKl1MOe67KQyWka9TvyGOd40V2l0q5E9aX7vf
l2sNPuWkT8SUPrxPFPuILTEfGpJ7u1mDbDTQAW5e/NvtLKeANl+/ArzlW/3C5Ao+RNNQmJIaS2UJ
31WbtL5AUVHRIhWF64noCeBN5LJ/yC7pm35/7V6MdKYgC/J37Nd1suiu4k9h4nXgEOSXjPKycOHZ
lpkF+YW/qTSbN9Usk5lZ5sAO2BbahW/Tr3/BrL2OTJeByzLrkpfolHHCU1TiBAHaw3vPyVpRH+WZ
v5kc0UwQrerb+EkcA/8hj5ATQ7VWNuFSsGp+po2FxHFZfijdCou973jsHJ6Imrk7LMhxjKwAj4VO
w6MUTWKyUnLTalIeAqvxQHxkyVCC4aC/8N7Tj/apUhdv9GXEV8RlBJWHN83IER6X6W0iHP/jLl8j
xMUirj2r42JL8jF+btTdTKFE/kCTsCVGl1/yIbSAot0Gkx/L+DOa4ubRmQ0bbOS3FwPWJ9BNHrka
gFIVKQ8yg1X95BrWD81Xn7jxG1eIJ2+Zb85mey1DlBqe1ZLXlnPdjTudACOihNgykdItrFIAANWI
VXHXsrkgmTIdPsLrCPOtGi4BooCigt0Aun7nZTeBpwazKo42lUKHmS/GjvnnkJPY5O1goqbxOiSH
cnCa4KzEBo6XDV3KN+S2mDysXw2PnC9BdzHtdNWS4SQnBwYx7OSTE2U46tYXkRQH7JzjdN/ML+IP
3NRN80uxB97ceB7g7B0iB1PfVtunl2JnfIz72bPjEQS49j7d1p/Fr3LjfTOWYiI7oGFwUYPz5XAx
tZPXnXxBjbmiifESbJS2qv0tyZ39qns2O+DqW5YS0T2QPrT4x5D4vYRexVxt0pIBJF66+Cf+zD/h
LHFVnpn2IuiXv4ddh1SdCQ0Yh/Y7YIdT/2pdeSmhWSismiXU6G8Aq7DAVLfKLv1Bp83R7zK9fvFg
78/ZvhYeCUOi3OGlDaxGFshMsJ4uqmVSuN3DuBnwZRbhHT8F5QXuVcww3f0rFwGIO3h6ZnZqPqPP
kN1mi/7myqSveCD3raRD9zp1pnKX3u7+t5nOXSKWuYrwQq1L4qbx3WsrxOf5Lj9LP3MHTgVCbXGN
byrC1YGunwNRNqt2ZdftbbqVC9mOovd340PZcRw1W/u2vmDutMoFNoD5++vCffWYWQb+dmf0l5FK
rgaSCPHZ3/J9vPcmTXzNuN2sttmdWzr9gGPhY7Ao7JlVhQ5IhOnXXaqthrQX4LDGUbkbNxe8uoFm
wH5RBS8aLnweDOez37jexT90S2AY6lfBiJwnBUNshtev2dqYX6stc27/ntrbYkvtK66FQ/yunecX
2DsMqnuo98HiGHN+UbHs+1Mbm+Nn/4a00sVP9qOtGc2aCgRwKyFe+qj/ij/bhXELt/j7XAzAC287
X+TX+REPkHaGIjiB3THqHI2N9ChROES8D0c8Cwfhuz8BaQQetha73SQHZ6j/0g/QEZPEiSqoHhxN
0VsFNByIw8ixRMBR7O/e09da9ZGfihCumHd41OWVHY+JraMCkgCRVM0uUJQD92yek8rSH7v5QmWv
aPgLpYdNIbyYmrMolVvqJ/C4mznSw3VEshq1L3YLhhtWOK09HknIN/NAja3w/CmfEiMRhU2qrk+k
RdEVyWitKO1bZDcE66jGhlXffky3dbdoZ+7A5cJSkpGN6T/gYErM+7gMxXQxHnHuSbu82eGYFcNJ
ad8fdTbsDoaBcopM2Q8DL9gKboblywf0RlAZT57emP/yTbhIE62RKoIAUKYd/sfDwv/1P5PPsk6z
SRly/Hz9URaCtOJvftT/7caVPyEdlOm5JdKo+R+63b8oEg1AmvwbjUYdYS8zgL9qsPmvEZFImqRp
xtyghf9rNy4Rt8JuYtJhy/9sNy7I00jw79gEf/PKJ5H2b7KQxi9eMy8h4h6QJMFDw4Lyux43BhoE
DkTuTIBi4S0TXU881Thces2lsol2XIul9O5Di04W/gbfI6UG7cl13Izm1SyelMaais+dmDSwHg+P
6RXYMAkaO9uDaoM1mCJ88IiPX/hzfjgZENwX+1hxefLdaW1YG1BHYgePDWfkCb8MLpFOsfs6yYOL
d1p7JxyK+b1343r3Y1qxNSp4cy6s1LVxyb+KN7U+D3Nqk4fC/nyORHBqZV97BLnT2C9Yq90ph4IG
u4gUSiTFicV6CAkdfrCXJY5vIXUn6/P2V1mvxBnBzhffllir98tMXDUp5IKaUIl4/ep3Pk/kfN2H
jybbjA4dvHvAfLNOiq0XLMvOGYDZXnKSrj5D7H28dStctivyjxZ5clUnPzxFsU2eCaf6V/cESyBj
pl0XcErXab2o2c/vYArMyWdiecpYc9nYrN3S/SA7aFmkYF+8o3CpxPWQrKQ7uwGQMNhD0OkwLgTp
yTKC1K0LaRztYrRyjir0MdjHKP6Ih7jwHGoBPL1QczvFmlxG7y0GsXLFt65AkFiUo6PhGemZlNjG
pv0WW8TR02oD3YlGiYPbBKU8ckEaQv5h/EFXM8C1JarxStsny3tj2IYf0gMCl9n+EM2JXtXXlzIv
rjnwbavXec9DgbOcw4+4ExJRMbmxHGQl7xNYwttc+MD9GERfEV/CThjWM3yYutOwFHMwDizR5fu7
8XWaLVhmU4oQrtDdp5V8uWzX0Xu5Ec8URBOgrCFjesFCBqofcQv94vp8Bx7hsEM2KbCaBT4w75Jt
gzcQAQa0edpMY1c5au+86jVPRV5FYx3dfHKZtSkhEFY7sERiZyigOsAxYKa6Q1XD3zxxQdNTZdWH
cBeXw2C3XMqQctD5IqeY7MMm+abcGcYjz0D9UfdBcZ72ovIx24lcIazrWHo5WEC3cwIA1ghXuy/w
7chLRPZ67qTOUNGnxCVOZvgAfFYulIYIYz0Vkmop2qIczC2waKY9E7aMuGfWyvEUecdArevW41kg
wtzsTzixh4VmbKJ+m0GNhHML1YAJyCK3wdudgKAZjkKG3+RgRxQl4dx5ipRjC0dE1UDZfbpewVjL
+6Z3lW4rttMjGMs53xIZStwGnr8aEdksxLNi50tCRN/Y1qvdhcjOcVy9Fttt2t70+l5lBKPRxUcP
KSfw/TqERzP0lyVpSPkV2dh8zax83Vjs2GukNJvXGjQyLE0UOPJptJTtAKCiAoBs4W4IilVo7sQA
UDBmczji9oTofB0VHqjpMnTT8DC/y0f5+Hxi20Q2AVEXlUrgeKtJ8ZIhjyGksHPzcqOwpW9XcMg5
HwgUvSWnul4USGmQnKyrwkFIZoftIT9E9cJ/lgfNlLa6bDoKupjrqrr5uNqYSU0zQ2+jSjzcoeKt
wSDOV2BE9wgGWPSn4i5N3XZmS5ORsR7sXDVF6sQjFV0EfKQ6GdIdG6YgowCGiHIoWLcIDjNA5lST
iWWhQ0XzjlUFh9EcMBhjLDwRSN70ZC4DptwhoagAfvmuf8QXN/GPkrk1zN+4nPFkE6gxE3bYadoR
tYNdfKOP3ReXe7UKlrIj/XgteUxrNvAvd9DW4J8LS3TNwQydTxnj5Ru1nOCUb/oSyoW3pVpatK7H
jGdr+5U1Q9G34AWLA/y+tca1maxDwCig2B42sQ0oIuAukzGEwAtDH25AqjVcu/TDdLb6VLdSQOXg
XgpX46j4KNVFhJyq5oo203W69h4obs0apZByKOozlOzJMAiYjSg5qG39jdAGjJLl/FLKR280u2WP
osa7xEvuipz5Gi1pZvLS262OHdVjbWuuJ8VEz0FAnz4Rx2jRXgxodRNFd0BKVrQkPYXuj/aQnJme
tz6f/L0g7lAF0O1SaVMLdiciFtWN1F75f319GHC9zQCnKdjvtiiuCU8oloE7W/V7VVpkh97OrjO4
CTxa1G0bvlG3StpWaN/6W41SECQoXl7BBttMK76SH35ha/cpQYg8UCyNIRfzE6CYMckGVPjd8Noo
3tezLZENqyXQtCNvcFcsJ3/Lu7ZSruHF28OYmFnpqdgQzPM0ljz/rcg2VuJb7mZ02/3ncmojLN+K
3AvM+C8CTA+RTDNtqrtf7LB54GgzEz9X986Hg1WWIoJADcVEIQ2SgO8xIsmHoLP/02DTmEyoDfZV
09fKunLpf3KAktx56pBfndLAmsKnHEaxNFUOsYv38c7KSt2CSZ+aeBp9lGTEJzNrkydRI8y0ObOW
TY4++1t85j2KpkX8QqpEeK3TQwvF+d8A6Nob4YaPVz3XMkrJiSg4OTZBmSLrtEk1ZIK0C/j+yE17
PeR9AZGhJv54wbvld4zP9FSOJuGoXKy0XcYPz1zGAO15bkX0X9HT+tYsQlf5KeEhA2i59YEykQWm
wxJqbI0V50SJoPFYp3SECI5KhscIDQ5d4yTKugEEMzN9TrDj5+xnjnIAogqiURPdUGrxL6nUbrRs
oObVZKeQ9GIJ3dt8PDcPKdoIyg5woEoILSf47Iz0BzZbETrLZvnnS6KCJcVkeykx6+cQldFlqOYS
vEGHwY6zU9sum8Y3gxNTK8YiyBzkrfYDDC3tYcJsXl8+GIdn3y/BmBdbWmc0YKHndO88B/UleHV2
owWfNsw54Cme7c+vQWCNjlBtJH8JOfX/g8YD2beCGIC24b9mi5efGCPa//j3/2QBKM7/5of8teUw
iEgEIY5HE9H77yIFdOnTalAWaC5QOPxNy4GgYWpD/uIV/WvLQeqijhL9z3ZQdoH/1AJwal7+0HHI
uKkUMiPJIjH+ruMIQiHwuxw2/Xz88LktBbLsCVLF8EHs33FkwZCTGJqVnz2xVQ4JcIhembOzJq81
V+3x1EcXSXmmPBkqnJ4jN2QirHGmXBJPxdlC3EewGI1nPIannvFlIE/svxERbAyQtSc0I4iPypzA
VJ7cQdKtYPfKr5M6b+xAAF1QXuLufVSLL3mWbTuJA+qVCMNdGORNAR9YLYAaSExdwob9V6GGdjxL
P3QMmWm31fv7q2A8zZeChDIVCR3XHaH392o8t434FyJTK2CC1rY9aQCMo2txRd9vaR76u4ik2saw
KgDqWfSYUXi3sKt66n1E/GSIsJeajZwcHWjHfRKfGqly5kWEDWZk86lY2nDukGv1qLFzn2MgFZ0S
iZJaTeAGnZkpKyuBASoiOhzlAxiRUlCobgM3ltNlSkqXqL4wq2brwfCYwmdOatDXcZh6OiIQNYpM
GcXovALcTZRSWoP/FBIMsWSfa/3Be9U8az0YbwSQZ8ZU7QUQzAlzrlXnldMetsY9D2DpdHAVm4Fj
h0gtRVsnDJ/8eXEVDJZfM5UzGQmdz5E/k1WoK9+1fE5kgYMehaSY73B3aTHTj4GyXDKb1CmYLM6Z
39TyesYTXGw+/B+R8t6A4FYyKO2JdBqmVZT+UQqothlWS+2h8u4JGaCG2i9fTNKMcT9G8NPAYRLi
kBFnFiXP0uvZ6v5v7s6ruXUzy6K/iFPI4ZVIBHOSSOqFpYhA5Az++llwz9ju26HKr67q7nLburJE
EsB39tl77Z12f/gdmvJI+5cS7TKBUU1tfVVaaQ22LW0djwWnYU8RX2NWh804LUe5XZNQSACx/d3v
dez6uQ3JFLoK3Hz+m8jCJiV7/xcv1q9//vfbHN8RcURRDfCPovZPtzmTJI5JgwJOKNCLf9zmaFHA
H4UM8w+XloE54f9vc/wjUZoCN8gy2tSt+5duc+rkpvj1PscNlTAjv75Jae0vPgexCAPBfCCWPEv7
NfYR+MdtHQB13YInE9QVza9K/1YZ3vD5xCi9LB3aANsXqGxa9hWbO4VxC6lC8fEj7Kle4F5XPncJ
plmQxoNbSMwd8bViFcTRDm/yNWANx3VqEMVccXJtgNPe5wUjA7YiTvJn1lDmYtTddjF0DtfEQDVT
BBvlJdftaoH0b1FLiSHc8PM3PGLf36mFMXP4xNKKn3o5i9adLe5QEtme4V+ONllKnseKHq8Bcg7T
+qTP5DugS9DttIAQ/3sPMcypwpsmH6AkgkckxBJGW5PligCT2lwa/L7rkCRLPbAD5ZyLJDBtUwE3
kgwYD6Rr4qsoAXFh6xno7lPw79NQ/gFSWsl2Md7Oxmdhyy2P+6sjfalkN45c7NivsH4SwxS+dEZY
dRno8ALdSYx+m5knvMlDvRI0OiR26Ar+Dvos2XHQKQV2pxKzeTN/IjEDrQcR1uUk6fz0HaEYghw9
vpQLMklLTjAgVflhscg5IT6clLEDWZi6WNDs+I+Vi0DVKk2gdEXaFDs0JwhWlDawMY7J0zIGpJZQ
rKg+mDbesd80SwHd6BVKr4H7xeLGSIbvVE8uXpc0SHZ641ZJm8Qcc1UIQ9RqSZRbovxi1jY6UOYi
cmFbYevhUuxEOOJbeKJH2KkBz2kebOCDI9lL52zHG1GdA2qIIDkSMHBi/OODzTiNkWUNAd7T/GoF
9WADo+spWER+FWF1ZO2lsI7Oc3fMyPNbMz6DuuMZ+itbaG/q5KytKRPTdgt0vxI0wBpz2Tvr2XH/
IMN/Cn8eGLCfU9aGV5fgaPKBFpNJiwT6mzcbds8NVniJuzDO4a+IOSi2DYg3GOiAYr/w3mh7TCU6
uz36GbL3GDkFq2M3AdSEm34pxjW/Nu6W+3nM+YAi5W+8mhVsvJjYEE6IexFL0Q9/i621NhAHYeEz
7Xz4mYJ58MKGIVgV1FK+5Srb2KdHT9Jy/MY1hAtuKW/oAOiu4qJYKfx0n2HiCj/5cdzSFgook3e9
mON0mOyF8as4fmoFhU833CKragHzX/J5NIoXJAFT2TWIKd64zw1fj241XBbho5RuBabfh03VATnP
/ICYViu2oXuP1kKXPDZIV1jd2fCeG5iAEBf8u3htCiI0iS8Sz9qiw6FQ3JIdPz6vVnFSqJSyePHw
WQ4X9RKs7vtqLRE35qfZ89jfU1DwPgklDh8rrl2AiKqnTBv04iTc2m4TfqZLEfMALdgL03RnH+VW
lRaNYHUMm7MFZhzdIarj8Jp5zcqw1W3FbwswjC3/Ylraq1v5yK8lvoKvefgFG9fiXDceouFDcdTi
03ypx33t5Zy9zkCAFACnIG70yg3olWFZ5LC0xodEbBhHQHtWOT+Zq2baANtsBp8XvjzIr9DPniST
y+KcnkvZenzen9sQrz0KMcZ2q05voeiV5bVTNhTyCrz/8iJmXe+M/YLaFSNEInGE9+ABn4xP6vI5
nFjt0segbWJbO/D292+Er8rveLbqY9tEdEMYW6VwoRaUhCMEaezjSifidRJXpbFu6hWqF5+GQdkB
g3XD3a72nqAa8yV9C5xuiJ2MBBRpe2lb+yF/Vc1PJvtx860x0sOTuCbz3mXB77NQR63tSARJt2r1
ze1k3mCoh51rEXlk98mHA0WUWHYHXX5TDW9tzbmFu+KltvUPkyRSbdWbbMebym2gPALlwygTOSWh
hdkmfBdqWk/Zm+M4ko2tsgpu6T5CyuU+vLw7UbGMruNqZl+UHXW/uBSSlYGna57HO22eEliB4y/C
GSISaYz7TsclzN5bUT8Lw8rd0s93FQin13DJXmzB3nXEpH//gNK3Eeyyw1yQ7h8EnaZmGIbOdpXv
hG3NAmLXYxL0xW+xtZfJk4nVvGUvWcm58IKmEvZOaQA5fMk27aUr51/1AiC6SSrgq1l1H8MR1W5/
TL1j4LN2/1lWfGKdBLytvB758qfo6fdL/H6vFpH6yQuW2ShrRFWfmPg8bepUnswi87s9zM0jivMM
h45ntAtowS0nRHI+4CC59Ix++gvZtBNlQ9uhiYeqc7LH2aCUmellPyw9Wk5GmjjTqWIi0tJ5D7VW
cGa4T0AhHQHzp6VfLNL0fVatphSpm5hoXxbtt5HpFTOuExqUqS/E0bZs+oP8XeVWJKwrfmTacr6E
D2W2AZHs5txEUQiAjVp8zc/983kr0LLBdS2ganE2rrZsofm8YfNFpbuFr7zdMReeBBS6dvLG043t
mFhe4lS6Jc2sVxV0/XzmUu8eOygXhrVCuSCaMX+eOYO3aMWZrdEBL21Vyi5s8wszx12wDsDSJ+zY
Lr8YDrbJY4kUYRd5Nh8lCpsxHFkDPTz6uWKqQwFSrScNHqKTICUBqCA1gWyAjX07KHOj9ADaix2Y
bPDs1kj/HMRMZ/yodyTdnxsoyrSi0LzH/cOhCYWUSePiJDTJSBz0XeLnc2W5gc+M14q/DveDrahM
QS+jQG0I4wlqHzLNstiEh+abjxQLY6faWPaCd23FfLriyA/JDILVJdn8JMRKD9MvBflsE65fVzPo
ept6KW1GT/S7m7DNFwxbW0ZX9CrC1nO63jnejQfjpbVeWeEuBQLNz8Bhz5zPV5JHVvAV48Ys9rd0
7zJUNhZdJ4GINGPTDVKAp80ck0Km6Ci4wpXWj4FPcv0pj+9SsNXB2JU/wLsMYc7Gl35cgWIRgy0D
azMXW05NHfw53Y5LAbA9PPrOlpYwdL4QjIvv0FvgDicF4wDsvkloh6insWdsBArd9etkflTmDwqN
4zdlmXutU6xRgWBXXshTI43mr6MnrCrC2TvTLX/Umy3ZcKQ3LaKh+pvu5UtHo5mrfucrh+Rc0F1M
scheoF3juWdrThaPpM5pHByEqFHeMUPOKocCFJXqHoMQw7Lcv+MoLar5xULsAna8MISjpgAnJNQm
zBOwbe6MK5PbX0mvgbLoNuR9ZpJrzHCRWsF6xu77m1AfUToqMssLnTHJMHHH8PrM0uPqVdLdqvTp
7KsCe5bhv/JKsMNfMU6Pei9iIDT3sXxUs7P2AqqN56V3/y74NQrKC0hMcgJXd8N4ncCN+G0em/pD
5RD7YbQuLufBcGaxB4wz6Rf64N1xb9DYxCKPE7RDmcckcbxIyGmY57C/7kLawEO3vBikhTCPBnQn
4f7l43znrjC/otZKo2/Kjjqb4oRAIUWSutEST+kpfNOgoSPSebMzzRKzc0JPE+tVh1vqh6HTDGxR
+lGu8B3MO3d13wxu+qp405oG+dy6sj3goonNOXCqXX/fw/2ItsWwEkSvKje+xGHSIZx+X3Y25xC+
B0gp53m9H1pntrtyYa3kVVNy4tdZjvBcfesXFbcg3KghfeVu+gO2ZbRoO3IUALvwMfh1IZouuYyJ
QfHA0bYIyflHDWZ39biMJjBo+Dc0LSgYNlib+vZ1cI2NfiLdFbxKlNSjqy/4cvFGsw5//HEpaYN3
Q1ZU+Yb7EI+TzpU8DOUedWz6Z7JOX2lK5sfhuxAk5Lo0NtphuHKNkF6ZR6wxQms8aBsILD/mOv+Q
b2yZP+T9c/+4KOlc3gc7k/9mG2Ob4AKkkQZIYPPGheOUbrpGsJVYaQV2MTkJQ9Pqy2XsJMm+sGA5
FsTedxoSabrA+Px4bHjH6VDOAC63P3xmIsza7L1j2ONOuu/vcxzOHJMDT6HiA7KYlQonYzvbRzTT
T0sbBzo1DrEf3nNUdmDTpbrCVz7dmYoDg4iluZp7T1kQDJAPj40HiXNmt5eieA9ACKiWzmJ7PswW
NZAqO/P6FXpxeYnBmhJbRygnr8/rvzV7T23s2ZrPrtVctUW+IhYXwisIOf/zLKhvpfT3D3QgQRiE
pFRdEUREz//sJdlzOPhO/lXokH75Dn8IHVM8DD2DxJlJkOx3CwnmEsWQUBdEEmT/8In8yUKimBM6
xJA18iX6n4QOyCIk1QiK6Yoiwiz5a2QRUiD/KnT8+pP/2UIi9GWdDzEWklF1CzSCHj9lzpNBMbcY
SIoaOvpKdEdHv47O5g3Q+xnMUYzqOHvPDDjKKHZWeJaW4ckHJzlBLt7Y30qZx/9iyt7EjWeMfhT5
orBtJQ/saUbQfcU3eSZvoj41LXqwrsCaNtWZJsmMEqDZBgdA202bY1XxxGjXGWcjfzEou30xRFfp
Nux1D4xUIdvz3gI+oeONeqmH5RhvReYQ1qXZUbv/zPIlgHMp9nJQFYtIPlQP9OZ2natu5udHyhlF
O+SCwzwCVuSxMMpPjbjnaVahx2zME50cdzLbj8Wd1XqE/cAWqGbABgxEExlIINgGQ2lqTKSfvRzt
PDqHjR29c0h+dh6cT2kiscxne3rBDBZK4JDJgNweu3SlOXbJuhW5N+Q7lwOngYOKaYa2e05NtG35
DUEETh/gsZptEq/VXapTt7ecbnioCcb7jp35hNtot9E0l2zRbY/R6rEYztK79jNZVGZzhicIHHQu
jD/4S/1mDUwVlDDDwsxR5zEJt/l0hCkYucjp2oMdBYc7ctRZjtcyNQM025n3DXTvJxvJbFjzvmDn
61tbwkCYTPEYiXoo8yMNr2+D3b6PMJokK7m19TzflC+9h5v7nDodsBF+9Q+pJPcw3zV2zM8WLHZf
6N++3FqdXY1u9zkeeHxRAVyd9Wt4bd+E97qeqwu6bk1zxaCDRZfPm+SD+xgwozBEE6JhliRcEAy2
cWiZ/ZZGZyuabX6mR5V2rve6skB0RM8lMBfSQNUpvOLf4KfRXsPQG2FLMKWnlEoxIfaPOX187JAn
BL3dH5HIMMp0HDsyByy9NszBBVaRM7s0aEAGzkgbHD16G3RzjDOqI97nAeZX6NeE2ynh4NVaFXsx
cTPVqfYNrNbOe/J43ajr2lM/43P2pX3zr6CYkw4FfVWc+YiR2uNBLqH0/IQ3EbdDsEDqRhjRTTd6
Sw9cc1NfyXsV2vVV3ggUKdrRkni6Jk84eCqpGfJU0v+M8PocfG4s0ldg0/mXmZNl5Td4PFAIG03I
iLxZiCzOJDB/QCDv9prkkjYBhlWCXmFTPuc/s2TC+ScF2tVm6sMsPEOCNTan8kWOblQnhkg+xSIC
ikPg5bsivtgsEk4Z71HiUMbypFmEI/46/pp94Bi2DM/w0PWE2KPWRcA1hTG0cGg8MPhUDJNAlcS7
qvL45dPE07Cjd9gO1sRlwtpTVFDBXpd6ys7DHA7AAKwZVL6+sqM9c22P62GNYQ2LqoOT+xNDPKMv
SgIj8vilOyx9aYUhCW7PXvXD40u5ksffYJqz6itfEr8HXuvW6+ey/+wZfo1Fu+7doF7GP3z+SsSf
YG6itWYfDI2PGHYKBBWW5taOUAQolHB3P+eej5d3vaFagxAKwY9Ld5ZepBfxrHyz1mi/UZHiSeoj
j4HaqahAzhxFd0jkwNThs6XcNLZJiHsO1CUcEp0+jzbKTd8qvrQXYbFZI0EiaPExWy/qDeweDVC0
FErsoBZR3vXbN40vCH/GmlcaOmfJeOWJ47pJr/J9hUIsYgp6evIm8LE9aCUCFKdtijl+ZJFR00F3
UE0XncHS9uGJ1kvzI7s9z/EXduzIwFXWhYwij/cgwkCkkCrm3UZyeUIfslBQjuybirvX8SprnnLj
SlCKtWy6Odx5an1kp2eIvQZTIn+OzxixCIsVDaCgUWCjYRjZZME6izGOZe0rfYMl7qJ5Qwex4sw4
yWWvpGFo5YDuvhixVqDRWh31LwsT/AcRh8Kt+4WCzt37yJQaR1zZS8szn4L0gOodvFGFMcPk+PTL
aF1DRZxYp3PcYcNzgQWbWjHsvAtdpuds3tMBAT4DjNJkV7Iw8kx/Ex9NPdffjRXwuoEbA9Ho2r3P
xZRcs5McH9SEvMTcWZeN5OInbgubl7U8TZYUTFTY8jsmHpgd2IakeX2iSlafRK2aDwJbP+pVOd+h
/t6eqS/USz7o1UUJt+yxMLKN5kbjVyeHHWYeiZiBBMOm2tTiPMXb5RednSxldMPe6b6jT8UdwNUX
jggfi5cmPcPLteOF5oKkJJ6tudEtoRMpPQ3fZe+a4YIGx2xpuMuYcbaj3WaZ6u819gWFAWSTm35o
rLIX6DFB42fDokJIJiFB9HGTJb4aXnPFx0AgPF8h7eNWzhs42YBX7mjP5bYZLPHJ1HUwWS5IkMCw
WyD1k9DRYVILfjB7j6oDw3J0Ft/UQ+m3td/z0I5MH4t48iOdCBPQIaJd7ibwEi8+4MY05sEJmnqx
fNC65GHaCWyarfDwXHtiIFQSIRtZEhx/zJchhbpO8dNzh6XYId5JhktZhMn7XcUfZADxQGh8Yju3
+LahqYwrrEbcRO3nAOGFyHvY7mv5IvTWY4PLLRG8NuSsUh747MTSOdVfAnq2ESpQb8uVXkBXwWFY
6LbK5RksxHqFjMUmpTi3vG8oeMSEINxokqMRTV1DIP5WiYyaSxIyXEHWT01x6rdFDY/5LUPludKc
yTRPpUZnozMAkVE+8gfsck9h1IC9a4MbSSHIhI89wghzsq2WL+MF+5CzwPqCSKDShbrp04PAw4Gt
lC+5neSq+/wDixmj0g3SDJolMgQpA7gpJVovSpUNuUvDA6MjBfXD2qQNmvghZ4/TqQuXGVITBj12
5+7zZ5Yii1rW44vXMmugrKQUWU7hjOehQj0Z9xOxnJpgiR7PVcN1ilefOsqXalxKxZLWCSFfAGrH
AMNL/wMena4D0Ot+zdeRzspdzGvJ47Mo53hRpKkDIaI/uvImixK7sYIO5PO99DAf8thst7A/aOjM
HnuaPotxifEGreJuw13GPMxINUMqCnu2xrtR9fA4CdSvgmPHaVisk8GCzYOwBZ6RVwmkTdSsxo9Y
OfHisy1+GHNCUWbycUcVeZxFZepfwLLFS3anc/l432Y58YdbZCtE7/w4t+TsGH/zot637QfiQ07V
9Uf9Ye7bjxnHWABtx2TDN8CEFXDHsOuLvufPfbe1BQyAcZZqI0ppOfu2l9SESUZmwWDn9cFQeSk/
anTfHJzzoi8coXudwbrksBUszS/24sgx9VLcodcBelA3Q0M+ZoGGB8rggsMMg5tyVFFwzuNUrWvX
ixUJGal1B+/vvgRnQjKmvDsWGxCd/3U6rL4/8uTrX9bgv36HP6ZDhX9k0q7Iuvm3Qe//AgbTdChj
sCFF8A+I5B9r8GkENPAOkejXBdbo7K7/fw2u/Y8I2oThkJW9Ap1A+0trcGEKOPy6BpdYwmMsggWg
KMK0Jv9TwCCKMlFLK24wsfQzwslKHm8p249Htu1GRjfpteOwim+HK12ot/2Ir70pbY26WKRebxx2
8eg28FupF9f9GXLXFFKoWAz2NrBJHKMUztVXLf0JICOGR1gmtTOKZ3r2rulz0V3Txwmdanba4J4f
xQPZeBasxqHkIHDUmLcu92zBDeLJCTi2QJNRUJ/bNJhipsmXSM5cdVwdNFU8rghKd4e/xeF/Q/vc
mkuS+A53s9evfv5lWJgnnzcxxsc6L8QVVFiS9l7onVDLgOthZyZf7rr9DyLdiTgjm16dL1pIXv6j
j1uBhRedG+zvRAppik85OxO2YOytqeQeXTTrgiN56xDuG1a0zmGrftHy12Q9LitsvadSpz/SGj4f
+Xb2cPveNuGWvAJZ6l/vT//erAG4K+YpvO+EYNOpx5ZXIPZTnO5z9blP1GPNKTZZYNPmRZ7XB8XR
rA9+VA6mDGHcy4DWqsxKVimvaMKedmas3IpF9zzlyq1R1l3yUkabR7zJ9BfSAgMrvfs6Dl6mXVW0
GMJ1MeyJVeTkCxbkCFRlsePOtqsgzbUuPVCjtOKE5wqvafoqr4ve64+aJb3sPoAg5khncBhlD5zM
Iii9L7Kb6NkUOsc8gl6b/lRjQPefDxLf3/qxPBCnYPu48O/RCg0gg2Glno3nm/LDdnhwmzWQyIGD
ruKzbdXFd6WfE7owwDgWz1MfHEZjLeXfVK2HPd1kPs/77K34YpRk4egXLoEMfnTZJjI57eAkw2kN
Z6OW0PXtWrNQsIva6cABsGqbXWOohTw0b4zyLBSgZLmvKc4w/zy90IlNvyO1gM2KjRASZ+wycx5L
ba7BEwig3DlgVQ0214krTpsmdkXecz/QZ0av7qn6BGow3qd0MeudaU0haBtryuFu6O3ZdJ3Tr2Y3
/YzrlTnz7hPRoRKUsB8G+lPwQ5ykpsA+tEeP95mzk2k9xokdyQjLsAUJVZvnR4wKJHGwkcJ71Oci
mRZrxlDxVdyYqnLDhp98ZHB8AX2NkgM2cgFt5yK8kCsBunm/GcwyDKf8a2oLgPkchge5jJfOcDXd
mY3HmdOUfPSiuSGd9GbPJp35rRId/m+zIkieFU5J2bh2I8Wsp/t69mmOPj08eLwarqN11K9MguaP
qxZhWHg+rsPqWW+HkGzIPtjQRpcqxBkpwuvp92ZJP3Yr4UTf2sJoEV7P8AtYUEg7RdrGEBc5Cvh9
ZkWKLX3tK2WTUq6SLTQbbDcL9XLmE3yN7SN7zvOEMj0ml/s6Qa3gpWUMqF8KaVp94XVhsfIOwsRM
OCP44rVlGZp5AVwRxZ9JLwZgsce5ardKvB+wIkBRq04mZPWaK8cK6An3jNlRpSf5bp+N2NNzuzDP
gB+rmHVylH4k1YVx2Qi+SczPcONbLCKPeukN5i1Mr9hDODjn9NUFZ9wxARIH2VNtdNOFzPN4foSm
RuqWCTB4YepXjwx/zEDFpQGGbUOdGHm2q5v02yBItBH8WKPQb3H/egTLsrED3o6XvDhXP81zMSQ/
W6P2YXxnq3TE1XPpXpi3lPknnqBjEPifteRUL5zxepag+edgXkL0gYAjnjdqLAN1vzTeC8LD93l7
HutzyHJxPAsL+oTYGAJPal5Y2PINaY0ivgLbcQYobqRIzsNB0C21qdabtGlndUvlFPiAUu+LfBe+
SaSQPNBscrj8kbD5ubp4tWLjxLgIGGGEEfgDjUiK3gBgtawEEUqcYhqymsFl7WUJ/U+eVw5H5Ie6
m/nYxDuG0sp7gkyEn9VuG5MtxLxk+v6KIXyMPqBMnfcdlY9bsLh+UhBH3yhbtAvNUsqNV9g3N8VP
KX/TLwb0mydNxULxhReZcqp5ensaVvMu3echoPu5rM0FWi5dfbToh7zcr6Pf70yv9XOGIXJK/J6N
1RK5fqtH17w7kDbL0Gl0m1cEAyKb3NoOzswl88QpvOfEmKQIzjFY2z9/iH7oS/VHVt2UBEdmj5Ez
vOHxCq7U+Kmp7QxP673HoNQ4VeWSsNCtMLnG1QXg6AVFkm0iMBcosa3JDgS34/UBqXnDu7OvIEL5
CiXHFp6e9xGMgsPxvCs5aC9D/Sq/lPpr4Gk1UAUSgL/l/LoVN6F4VXRgX/mz9rOzdf6NE/TgNjuY
t4fbsrSx62PxkR2TQ7ln+cXRnW1UZQ+jI9J9YMtWx4qPso8348Si3ME9QQT5XfzpoYfQz0Yu48pt
fKqTSn1ePzrB0qdbwOgMHa0D0WX3Em3InE3ovLUfKI03+rYy+36nkcsqT9noJQg6uQ/oT8Ffhtqk
LIigtJzUD+P8R42+mHtMjhvY4zsVPuJZApsxgEz2xw+5PyQvC7IgO1kH99J6whIrQMbF+WA0vKni
VY6varijnvAZbzrjkhvH++xFspf04cy3zpRNZjQfzyqhEjdFg71vSR6I4iaa7RRYL6nmN/RYPT/x
laG5uJG4FWGJkFnJa5wGjEF2pJMhwhrc26IF8VJMlrHlhJvfRFTGgtY4hI9V/JKrm1pbZpsAIFti
V0fSyKe7G74PhnXnRf5RD8BJn29MadL8RLJ6QUsW0Y1wHrOZHkAGTMoGhSdZ5vAMZH6aax/AGRYl
1FbzddrBh9yJG5EmZe8kD1YzLGZv9xOYi324REGh52xY/owIxhQPpoyMxqZUr7m5Elp3Fn5qDR4i
+a1vvwTxJWb/DsCn2R60493Km/nC2JIVQssEd8pijOJG0fptXmrC10jeiTdVPuIkD8qPrj0I4Tm5
zlyWrbH35GajglJ8UIkqHVmoVnPMD81buci6s9F98cBVzNXffpCR2G9huhX+z9P6n9dcr9V7Vj/y
fx1kfvkOvw8yEMtYcYmUreiyIf2x5lL+xzBkGtl1hewz9lxGiD/WXJIBkN8Adqjowj91t0yDjKqb
jDkqFS4Q9P/SIKP/G7ai9KcffJrh/jzHyHoXiULKQt9gzRIm9YdmDlakT4udxjzMDNJBo5TwGAKG
qOIcevbtpo2+G5USO8Nc3odkH2Q8l2HcSs9uI7HcMjvdNqnmFAYfRmFaIyI84fWI4uKR/UhkgITZ
/KnhUW8ACHFFBf3MM4XE6TDRCKyRBKI6A3cmjZUt6zS9XYbmbJfc9Y9QKOc10P4e+vGjyrf1OFty
yUFV5ZJtpZ2UyfgGQtZf+O4zbKZml26NRLJDQ0PmN44lPv0Gv36Cb1/Gv5/ikNRmFYX1z7OBx/8h
jTxaNMTERpFoV2ndDsZB1RMjjatTRCtL3dF3XHPzrNByJmhX3u8E0PlZb/qNqa5kfPx0nqxiNmTi
c1mb/CXOsYZFha4XaMHsSirNnD+N8Kjp6a3BIAHqka6Ax/fAzd+gk6sWTYpZ0H71bwPH2XPgwKLQ
TysNjtqjYbfCKkfjiYMnnYnrqDjWUXHqZWwNOEuDBG41GfKiGg5VTQNuTNtsV27liVubs/QqeKyD
RMwqtxBfZW3bQgduicmPIa2jLIXMurSDPJl8S13+LckEa7XFyNZFa1phLpDXq8tLJrxJjcL6vD3J
FZbt7E7GVxb8UQd6bSRvAelPfazccoZ7QpAoMauHa6HiCIj096dJT4o8H6PjU8DPUVCAmT82SUaj
QslOfmzyhdxri6R+nItE+/tv4A3uTNPNAJjDf0e/vkbNe/bvkIq/fIffb02yqinAXSnoUwXJBKLw
u8bCTQHxRaLAgx491JI/3ZpIOUF8oHJKExFnyCf8obHIGtkF9CD+MMV/f20D/28lFjIQmgDxFZVJ
4M7551vTs49EMZMf7GAaCivr4NJ2WJRaJo0u/ewHfaGK7WYAI17ck5MZcSARYV33RbcNhtRpR803
+cyHg7rQUdNNlgrKCFlBjnTgn9HWwOIJIQLWGLj+gkEiN2ARSusGUHWZRK7Colt/PNyItTadNT5J
ofld6+HH3u3iLvqKAcgZZntA93LRgDcaUD4CLhrDn8WztyfGykanJS6Obua0ehw0R4Ih3VCBKhl4
tThrNOpo6zNKb6VtV0MmrGdWELA1eX5GT8nKBuK3Uum0JBwGTSE+zTWfRqyXC+5646FOibbmrzqz
eUCOO3/4wTDhpU2b7kSO6Wwq0U97wRMHHGWZchaZ7ytsS48xOcYsLaUspZ6PvPljhl1x9KRQ2CtE
XWdlyfBMwj8ZtwY8eFUdd12gLnVI6TISdz0zvC4j4Js8/JQkUKrjJQ1ILHVZ7VUzPK4lCHpnJFCU
SAXrFjO7idyR5REWgQF+p1mViol7yvRHqeLX1S0tpZlvDB15yB25DT2xfX7JUvbF8xqEGrlnKUxd
QTw9BXUnYRHuwZvN2BclAQAO3EotGdmOmEM26j8P7BktRqBHIzixFJ/MXllUCGHPPl+ZmfkZx3DK
pZI58lHu+/JOWaB4DDXp0sv5qZTTVaMepKTZVOVId7fmmf1wSXOQaF3mj6noqLpwlICJyOB0SuNM
QN404JI/3oEo+/fRtEoW3kNprrVSuUnx9W9/tDI4rGiapHANK7hs/vPR6q2ip+jfBEJ/+Qa/377g
T9MDahqSJvx2Z/z97iWLyL/mFHfCB/RPcVDFECQJKI4i0FencV/7081LlmX4MzrRJhxJyl85V3GA
+zf68C8/9p9vXpGZZLNqgFqgRP22kHDW3FFqOP0kwlcFO5RyC+uBpeaJoqI0kTVyj2uqkGrv104s
3Zn6dOWYfJPKnalqEk9qcPRIO6MnkImdj8+dwMIb8StJF4H6ljJYJsWqLmoUpt19BIQZ6J9V21hJ
RY5AQXybKHTqXJCzefTYjc9NZ7qSSZVJrc0f3Xok6F1134NJTctLjfkma8hBmEw9jOqp4pSNzgIp
s4swgdMlem0dfQzFLSWypDGjNQPfQTsaLbWbM6QyfiPtmeHAjuAbxLRxhKAsClOfSzAEDS3baIT9
6yxaaPd1cJfgDFKebYg0F0OjTqpN/1Q5yVAjJAl2yN0x1xy5wtUvdnsVrbYlqCnBeL2TWorHo0wY
PlAQzzEpKvQPlA/ae8l2ySI5izxYBQK2cJXpEHG3JQQF07NibyQV5XIk+5ogTJR5s0zYEJlm58Sa
7ivstaI+8I3gR5PEXUaepewSxIZkoWkzrCinjjHy2VN/GVVOyQvWR9+RXu3rlpBSjkekHuyh1TbS
EG9l7fHTKlPhUnDHSG4Sv4nogRsqn2wh2M8uvpQCb8OdmoRc4e3VamVXySTOtJSG5xY6bRkdMwX7
ftm40uO1UplMa2nJMwyraPJCoNoKx5F1Anm3pPXrfLaL8uxz1OijA3ghcRBXpNAOdbQllUyH+SZo
9VsydNt4ND6ed4A4Svgp9NEmGsxVdB+x8zTJmSQtphaegzVGBhFGEnd/jafAc9TAEo07mjAtyMdb
gadFUJWOkiNf8BQZCB+P0U2nTFZlzybzoJmp2YJf9JjxxocqdSE8kIpEXNx5QHURTejF3YlRbeKe
UJchIfIRWZFbjxf7rr9UPOuI4x0qnn0Qu88pz8ImlDf3+9MWMDKkPCs56lj981MxNKflSarntNhW
W43nq0oYZcCnJE7PXbIFTc0QshR5GmsKIVrRcAue0jVP6ywmvCuG7zGgQ57lIWeDBtBogJGhD6ot
R1wv54rMef5XnAPuQGBNnOMJ5wNtRh065wWVc0PB+UHlLF1znuganSQYRS18LwateS0x2XP+iA1o
Z9OB5D7ZHTB3NOxj79MpPVL9vGce4iRTUAiujiFHm3g7NIojILtngt0DJO5lkyje/3J3HsmxrOd2
nQrj9ZNKbxR6r1FZmeUNyqAAdDIAHCC99zkHzUETkVp689LKK/JakhK7jGCDBxfAwSlk/f9n9l6b
LUZkQZ9y5DbZBoJ0MLCnRfXEAJssJsqbNtM2AaGGsehMzPA0ofAdrxF/KGHGcAYexL/89USogKHI
cxUsSZTAf/96es6h78d/bPx/9w1+vp4Uw6RiJ1JBlshIoL3/+X6SFW3+G3HmQkvQ2C3+0vhTN7Og
NFhe/qXw/uWC4pojz1VV8Rz/VHj/EzHV8t/ilZP28Jt/+a8vqMyLdSOWgsRWdHnt+ekqGMG7xNXa
63ZVxjBRnlD0GCutYPjGDHfMMTQE4jbterfPy70EorEL40MVQJHkEFPQk5rmNUaHP+lb0yhIssN5
h3nBGrRjJl71jthojlFd2hm1DAmBzWHR76q43xV1tKmg6sem8B1KyiaQi6vekrmORkJ1jQa8Rwjg
utyYIdVmnmDW6vYVIawGW6kgR/hXvDQG8srkzk5EaCGupO8hOEJTRhAXaZuSRVE9qteiHda9H7JZ
FI6VVhxlnwjqElyIPr8tFKtF/k2Mc/g5KspGQJvvx3gAE+5h3lUh765USLdx5Ay853LK1qpm7ClX
y8KX11KpOFE4HNMi0UipMdY9bYpAu9KmRK4F3nNJ+ASzUKP7VnXjPFIgVhSKAgVjXGibRH4bQN5W
UAfQ6ZJVoVBi+pg29ADRDu/eLkg3fWGuM/gCepVtixB1YIVZA2plJIBPVOEtI3+YZhEcEhG+htBr
RDnmPUO0ohQo1cq3QTSxHTyyvnElVghJKa2HVH4z49wVZBQPhOm1ActQeEJ+07woGZo7C3WQVbxj
4evDyyAUjEmMjaeCFWVNqRH5E9fGG60Q8LFpJQqQXcnAttjO9llz1KAdRGN8CORTy8ZNlqtVASIC
i08Od3nSnlQ0tnn6pJe3jsqh7qqtnsHtCT8TfScC9xp04VzM2jqreRoHxqXkv/H8VD0xjvJ5Qvyk
A8WSItAsFBBxWawndlbTPL4X7/qQg8+Jz4oKS5xSvgx+ZPUzudZHSfrO2S4lNbROvNaFCudgBmrC
tEnZGVPIj5i5yamriQL8atBzNR5LckP9amMka6XyJLDot0ApVFmHmOVjChlpWOFSqmpSLOqTOf3w
NG/pszms1daOPYLWMSx3HgCuztjmcbKMEyIf6QGzgNQ6Wdr8qx/FzA1Ui1NRwRcgc17+/aP4P/9H
k1d/7BR+/w1+OYp1UVMsVUH8If7uKCbC1ISe8BfJyK+PYpnPFOfpg4wU5ddMBWawgB/E/8uhQfzy
T/UKkvi32DFz6wGOxiRJR/69mEQP2tyrVTm2W/Oa+U6ouqnqMsNT3PyCadtn5QCnN972W1JDrXKZ
kD6Z7dppY/iXigjmmOX6cEa0DEJpPMlwphpE/oxALlr5onWPwLh76m5Cjwt1Cxcu8lAUEOtGWO0m
aQ4OKDAeYW9OTwwQAtz0eXv3a2Dvrmore0yl03XwP6roXZkeafPZdAz+bOLYzmq0NRAAsxnKlxEC
VLQR1mwe88WFJS28dAV2UyqX7bZDB10ha5k+kx/mQUXM6pZP9ZvoBK/aR/MQ5iX++K7hGZRxXecE
tuZH8QtigrSDN+mUx7BcSND4aAkAeBanYnOYPhswT6IbK6vWgg3QP4c7lP2fbKFQjQevp/HAEbAK
LwWhLpMTEWUZ2OJOa09tvmmjVytB07vAommysWZTinmyWSHDKdjDeq45OOEHkWBjcTXfFP/ywivf
uUIrwUeASG+sFPmBELGzTVJxOls12a3tphikM876BWbNBJ89uQ7ohD/QCLIU8r9zorMK29ojedXR
3vQ2gQvB6KIhqCAiYK7KbO8dob/3Ntq7FzxhwY3+QbQZtfSjTQAX3tGOjOQ5HZOmB0HeE1KbvLQx
eWlYAD75BwJ8KIKlnznMplvPqUdbEt2+sDWMmRKycIbWi+ZHB4bf35SMrVEJsXyqbNyVGQp4xU4M
tKlL/WbNRFFQ+9WSaKTxDVKFxlxsBUj5CzQm+GyJzT3hYTmkuUUlEdxllwtzssWD2s7aD2biUr2U
neKklvcEZsa4aiK35BZQd2LwLYiXTH4WYcyxY4XKNrFU3qQ8GBGC+75E/lJ9Rgyh1ZtYfEW0DSjT
Zd/Vg+vQkgGbf2Mc0HDH7yV2pQzcUBhtEMlv0DeASRiVB64OAgU2ChoI1dZcDBCISnmDLWewhjHu
DiGwUTX/4b8TI4/hBlMj3glNALAD/wOB9o2xIjLRq8CyFkdrIJAKB2cV6UizNBbRrSxtxB/gxE/0
dW7QbGnLZPbTtrnFjc4djcR2xWYctEI62MZDzW2qdQAimow1aIW5YXxPfjQ3oYHmsCMx3XDdatN5
W+DjKLDle8vPiQEvn7MlUNfzEIFfLFw2JzFzLdTz5Vt5bN8t/EHLCdKhvmDTId34dchfCIvGe4qH
44SUgHUGtyGw0f1j0GaKfM8T5jts06Unk957XyE6yD/RS6DMiehogd97DlxMnu4rum++mLxOwXSl
zh0eRL2vNLB8C5jn3xUbIVv99GqHh2Vpqg4rIcQ/rG+34ChRmw97jDsSUE/W4cQPELiykAGgPtoD
fgYfF5G/HoOtoJFfF1oOD02a7DSYnvTvx6GyCR7seR1Ruu6HeIvcA2MF8006MgV854iSR1iJpFsh
M4BPkdjJVdoBGe/GNar1EE0oLoplZ7j8Y1ia16/mXhmXCV+Oq9odN3mxIMLTGXf5ZlvY8u1z2gpv
4QYFjuXImc0zF5Xoh5dev2huEQUrYF1+FaldHgLUrdkWeUQwEh1ilySD4FGXFj0jiJfwPBHQtdQR
sCOoYIrAEnpYsQICaQEQkPkmfmLyqJfjAJTBvYBXocHGFYH8vXT9Lx/fDrPu+RVd1i4sdY9UlrDe
vBK8spy+MbWnKBSkFSsvHxCJz6kEE3NBkTo4lKOIbUQAkuqhJ5+HUQtv82OXHaPp4JEIZriJtkMs
T3wDWv4N5mvSgBav2cFSlz7RFEA+TsFwC+LndWZ/m5abumukIQhWWnPBAZEtW2zs+r6NjvEZ2XT2
plNDAc+XSB1Db48DQ4/RjtvjTbnAZSEOogcp7o7zrYX4Qd4Qw61zPLL7uaDAYmBNbIP3oe4GWAlb
kUL8STPs/iexBzh5RdnF4o5tnpjfGvIKUJ5AxcJdtbXeyLKAQ45EBvfaGcmDM2SOE6zjs09SauuE
zYqOHbgaMaq6uRJZjxEsSTwL71yAsyzicR3xbLEO1KEnomLY55+h6jyykScVkIR3mgFCoU3+5CXZ
dcVqfpPwQuj2jcuKwp4BSIB5QbpqRx/I+WKRPC4iHTg6BUIPFrw/Rhe0GiqPkUKVvxnMGhq692xc
dDgiKjIZuG1tyXNglEIW48Fk+c9ImcBW6C3Po+q0YDK3TPKwWJB+yvikf6BItoCyB+4AqR9uZbVK
1U1bMh6wCVGd9AU4kvmXdUdqo+DBwDKFrRcpD93Ssp/trzu096V91INV/QOkyriy1wMjFc5vkmBn
1RfgQ+CeS0JElS3eDT5zWTBCcIzvmnsPpgwRsPdxs3gsIBmjx2ff+wHPn1N6PT4g+uNZR5jhccHy
yawDGot/+EEInaldG/Vrrmya6i0SvkdeRzDUhXgspYP4RobkIF099LG8vCUCSbLzuGYRbbHxdSRG
LJ3bfYmccvgvkLAsE9lF3l4dmJYJ8AtA5mAOofPjoWP4hIfvxPKHL2VlHIlYljecObu+d3N1HbPg
NsBIv0/5XpwuGWk2h4rYhfbY6eeyvvJL6ett5XGX2hah3ExPjQ0fHKnk9Z1V7+PRDaRVFm2A5QN9
HYR9PbjR0TzB4WGHDaKj+MYddV1Jlzl05Vu4jxjB+9m4JCQrJdzk1pPYnVkbw2wmBffQjE8KCqcI
C1l7VgA3UY4hzUrQw6fquxJ/Bk5ezaSQgkHuks+UfA7IaX7T9tpp6tezBodpF9mGBLeAEwWcssbu
7OfrZLVMUK4uFWFdDDPFv9FuY3OvGCDm2O0LC2gyvAmlXATVNdfOPWnxfUcM1fOUPYLwkXLHE6Rc
xQfcN00IenwtkwFf7QbUxqCs0avaHLE4bgzxQLxE4x80bNvjiZuGN2tT78F6EpIsL3WugG7b4J1K
zlb6LsfIgzZTAhL2jbA+TFtQchjSteK8ILPlS2y6Ig9JQopIRB7aU05aTLpTyqUM1EVc9dOmIqug
uEXGmphV01VenzpcFezs8fm91ttxBYoxBbJKgMb46lNZK//yQy9Fk2RN0TUGtJLE7uIfdVp/SQgo
qvBP+7AJo/APE7Dff7e/tF3qny3aOSZgWLbV2ej98wRM/bMha2xoNAQus3cAX/kvEzCR5ABdlExR
Z/qq0wb+dQIGyk5X6Lp+sovjN/in9stMzf64omHY9lN+gczaZ/aS/3oCJnRJrHRjQ+pujWgusYiZ
xHRFGLbhHRj/c7pPPIgoBTNsoooMxIEsGJ628nnQ3zNdP5mhsVe889AcB7wm1qOTdkWI8BkEZdKo
32YQOpavniyyLXK0sElcuyVlSk1ykGgg6UopK31ymb0YgpIKGFjf5SO+aLqhDL9q24R87ZuH3lFK
lKeemsoYipWaw2icfuTwioN6jh5CfWa+pRoHv9WkiH+hJvsoMnr0yYqE/6/TdyGbplyxnGpiMdSq
di+P67rz3ZoTPuzLk09Vq4kMPHIV8AuSU6V/iePiO+2gsjDb6sCQVHr5Lpq7UctR6XUOg5qLBfI4
TZC1lQJv0afa+h5Ry6m9voUnwHWBylHrX8dCuU6x92RAGJfcJswJtRP7ldDWjtRql2Hq8HUrP/K8
Q9vHXA3hb6XchzI5trNNmlqije9dle4TBfeSN6cXdulGyL+t4XMk0g3IEcxEFDVPQmSxjrhOWrJs
KZk1bp5SnDUApHjxXHMLP02Q04g3vY8dapOOiMWoA1xXn6NhDqZat+QGSDFJB7lFjHyzD/ObSp3c
VGBY2ndR/LT6bVm/pM1DB3c8ha09tW99RTQ06royxM0tF65SUFchyA44g4QEVr14kxTkNj3TspLG
WWrQuHZg4d4Coz9EQUg7jcDWZzWUuImyTrhj2gj/O5iuhBOx4QSsfW4xDct4C0CJ+ieHuCIGcx4F
E/2lx0WbZPcSU6xXA9yv67VHlRoSpxgwR7BqoFEGJvjKXE3CPQGbEaRkeesfDaDXWhc2aQvjjDZy
9GmKelpQtbIbiVmn0RzC6JVhzHJk8zdBI4LY6vhds0mljxJpVnEVhnVpyGgbp4VnJE4QAibPLISn
un+IANSkJWgmP113tZ4v4oK1hHXRoEwnVrcXawCmbPbrxE2RL5cAvzRMmdmEQgEjRJV8lh0QuOjc
k2DfkgBVWKGrdNMiKPNVRoB7mAp0WNihiWwvwGL7Ye42FFFGBO1eIyApAIpYLGK8q6UybSVL3bJW
hZS6h/kcePe4b6nRCRy3TrmffzfRj3zcm1OzKlpa9UxZ54J/LZNoKbYFDgKGMZXvMPOnT5lWdf9c
Qv2To+40ieNZJ07Qw9VhDm8aACkVaJdZPCfBTjC70yhVbh8dhowqhqJOkC3X97Aa03IHjbmYsJ/I
OWpk8zQM2NlF60MIRbvuc4ft3HNUo9rCfybESwtwCVgpxUy2OvJefwIqgZSlyrDIMWMx9AcjJteK
xrXGbDPv3qvqMXZ7whiXYr3XSH5oCddKx0tA21C0gAbQ3vKwKOGnnG/C4SS1L2UMJ5/xZkZeHyr3
ILwK3neHfzTksWGGtyhr+JDeIa2+dACRcbUaGArULQLsiIak3TaoUhrznpu3wCMEiQQfNUbIQfkT
SMhskpAvuCPXOQ9FsM5K1p6GfCghxlj1k84WVkOYbHrbSKVXnh3qvfbRdSXVBYADS8I4xHHM7kKW
0eDQRVam7JgUigGJIy2elUK/Kn5/FjEzh8CSWgQuowcz3UoWJmVI0Ihb0UhxM8w8AI7Inqe0Au6R
a/tBP3rdzH+hcRGIH9GyVV4B0vU2mvAdoBPWMg4Nyssx1e0QTrEQEIhGrmY5YUtgZVrPkMjuEsXS
v7yoFjkYdjvce0jC/vFqbUPH87//e/b+J17M8POPDJnff6dfKgxceIhrgX4baMV+UbBRYcwQGRgy
6McUVeJy/1WFwYSZH0o00fz+RsGm/RmMLoo4fmz5n+KBa9Lf4IGjItFZ5MFDZ40///dfGQSDaWwR
MJlkPjBKrHUmFWrrjEm0S+p61Rvd1VD0q5pZP0ZU7bl+C6qHVmVPHrGq6lTbgUUGJRvxvPOXKSsX
k/FfFbJKZ9LT4wxIgnJZesY2wTBkFNVdKMPtJPhLL2ZjBJ+CFSJXVuMOQMb1hDQKaROO4kuHnKoz
TNti0iIUFrd3QV8+u/LAbvCMyy1wtsr8TrLADWEztka+SvGElWZCxpZ/ENhLa16DbkFYJmWEI34b
DMbeq7vjqOF28sOPotM2RUBPKUWnScpcAV54brbgxlC9jjofM+DxyecBjCW/1qMnevDdsD8WvVsZ
8TIiVNbUqegDyyki6VBUvQNENuuGHefvuWSCFqalIw3VaRBZxSUHia1eIsnEJ4FfwLU8kIle9q9F
pt0awuIqYxmF5WaCR9B52NuGozKIH504rDJrW6o0PDIBHz3FWWtgABHgnhSpuJR8bo+ESAg5W6JA
ggHZrGMPZ3O2E6CBgGWFwa1o/FZIayjDpdGxVnwXIpL3iF4eN2k42Q1WCKyOJf5DYBca5SUDdrn6
0Hw6ra2SeUT2aaTUkpvZXWJkwVUzw1QfFikTmdCu2rjZwwxWjX5TToBzOVOUrrnUnDEFRw0nTsPJ
44elU7LLmjiRYk4mnRMq5KTShW+WTQWnl8gp1nGaZZxqAqfbqB9zQd+nFkGzIV4kzkBWqrbEmdgY
49bijGyg2EycmbM4UOd6KIzcluv42CefXRK5kpzg7ib5jZN34gROI05iTuSck7kJxaPFsR+B9qo4
uYOEmyQCycuJ3uZMpMOnRBKdmJ1aT+mbCMJK5iqQ2rtg+auQCyLiolDF72hOfmPEUZi3obu33ClD
shW5YRpumpEbJ6lgn6J9MH5YE34Rb80+Ho1kRd8+U+wBz8kfOXcYIstFxZ0miNRGyzI9dWTJoi61
9fFWcgVyIpBjeZEZhOpckHG0H0aq1XRfApfw33UuUo8L1eNiNfVHq5E0w3WbouRQA4bEGexkrmOP
a9nTjyHvlUm4xVzZIld3TZZSVExc3/qHVJoECp8ULvpMZlLJxZ+1sh1QCKB7IXgX/AcFgqrtx750
I789JT0Gsv6m9daqNNYtQpaQJUMn9WeFqiPDMjLIiLUoRjyKEr8SlpGV7IoBumaXrntgakOn2ZI1
7nTglVYKAgICWlQRF45z1fA+R3Uk314ptlVTH+TUcJtUpBzcKtGzUeD38Qvyw2smwwyx/BRSNbht
kgcS5rRpjYgmWRuYgCAZxxZpa8G64a2QMZ8wJ/k6xISpSLoj9AJRRuGx6sOPzKgWBjusOEzWtSae
AvxkmTdv+OGF4kOQvIsKlnd86AETBnIym+lFUW1RfQuZ2hjBcQpBAc7LEIofoXtSrFNs4ukvr1F1
CNOZuonVuoKII4OmQgATe1g/R5kiv1hGYgOBFxQAcaK1BoXvLFNPJpyvIp5nqz9VGYOGAFdBd5A6
bEzRHOgGzE/21mIhriOPkZQ0kI2l/EhLY9XRLoy6sR8bYH9DmOzwQCzbXLzEUwfsOgTL8NSLAEZr
+UUCtpITwor+eD346dYwmUD26dEDnp0wpY76hIJyz07YqfA4WPJLSiemyKjziUGsp5Dacdj4Xfyp
pONK4ynprJ2VhAcNYp1CYoFphZSxcKgR9E+sW8aA9gjJmasCSR7jjwgIdDa0Tm1kdpoViOiAGHQq
O/ib3CROWo9Oqn1JKFzzipBzAyPDeBBaXKCvXlod83C4etPgL0cBBIs8llsSKRbi9MPMgQ2RmkQH
1Hm0DmK4krBB9tLZRN3U9cqy7b9KD+uULCHYJVZau5d8jRY9t81TUVcbIikWKo40CY9ZUIgbWZ6W
xlBirDKeGnbmRRQNWNlamPCz7QFgFuo9n9VOl77GxLJ4woeFDmD+TQTTLgzKk5XWK93y3SboQbvn
K3ovO0hf6wayL+EuMQKCoUpWjSGeSrVfcopt1SA4K0XyL490UIkLMBUsRoj/FaqWfzAa+p/tf/6v
r/Tjq/qjKOr33+XnTbxoIm+yTKY3JppgZjJ/EUVRsPFRxdL0WQGAi+CXgk37s2nw6finRElnMvQr
1S4F2yyHEgE6GArmqn/KDUVZ+MeR0O9/8F8XbVkmR+MUULShu0NQE9pWD7wlDp6mEVJ8UZzTFvtn
1S88/9Vg9yPm6S6sho2ksoMJNwO7KuwRbwLvsJgpYyOj+092IzA8X5rvQmtJNlOnI20JHIs9eyg2
yziY3Lb8tNqdPx2GFEIXGUij4IJViPW3pPWvhknOY2OW4Ja8t6mvjo2ivvkiqsVw+BL5Pgx1zfHR
DegDqPo0od+YE6gd5CcXbWBNOaB0wp6sJSEj1X7ef8wapFOg1ks9eyk6/bkogZFzaA4xQqks2DRT
9VSUzC/SuHskRnogGYQ9YvQZh9LTMA2HPmH/xYvjwyoby+Dmd+lLmrenqhBX06jsAq6cN6O/i6SH
JWO571oa+pnpm52yOLiE2SX3mSmE2VqUCJBHFWwpupNycaS8Nih6Ng17tzosyYSuVhYHWc9YLCzu
AQCbMvC+69lqpPraCh8KtRKmLwRmTjOp+6wouU1STF/9Dyl6z2TYjVawyUoCrtETtcSFQ/YuHvO1
PQU3qTW4m8tlJzPq85NrquD+zRh0FJFGgBbihjABYU++3WTsc2OXNHDZ/Go9BdO2KaBVUctW2ltR
P4mCAhfSY4PBHEZqFEBa1UkCy6Tl5iFo/R1vDf5/jEhiWGsKGRAMC6KifIrhYFkGamcWAzJNelOs
YiHJqBZZvhmslcrezoCgamO61fEaBPljYo8vc+MOeQONS6SF8Cbic8yLUvoPYn5uVDwDoQRF0z0U
+HC+YtlRIu0GMHVxuY2p3QXRYxbfbKo+hgLmH3SGCwm1fjtlq4jav4h8V6IXUOgJrMbaVAKIBnqF
1gdjUHIqjwJRqiCb6CnKeHyJhnyXJK3LYIUGi+eQNqSteTxoSwziIJWguBcaFE3alpj2paON4VEh
dZyFOhe6l5IbNvc7cD4sNlwKbZAsxKemSp586rDmNurcNLRMpqgdoy561SJM67RUrdyAaWcLhT1H
F+tlC1IrbF99mV09J3upcylz0k9C6FoMPWqQKKHXn2qMinorPhtcFAOP1RjnpzBuF42Quh5QhNZ/
NQnVKFgzl1RqKdeXSDVUnEXK88HKd4wleCTXKpfi4IPWL5ajAdb9HoBFayWWHkgR1JB9850JELg0
fREaCnEnH52kgeBgXlaDtvdOI9goPey3vq9q6xYuoMfkqic/Q5eoCxCilVq2NAKZmYiwirtXWQfs
L9OUZWsVkYkcTBdkLSayHAZ9KT9UW13VJmd11R5CryT6QPoYWvWEWpylEYtjQboy1XZ6hb1+wvPu
EcYcJumj4VdihiJRoNKmRuAQx7oz5QnATkAisrVupVMXRGf6bt6Sbx7Jq/BjfrpC/svn8F/9rxxG
7OjnWf2TdPUzL8Yq9IPmd3/8jxustTz9b/PX/Pw5//HbP/Ilf/mWy/fm/Td/cLImZFHWflXj5atu
k+avOtn5M/9//+Ofvn76Lrex+Pr3f3v/kYZzBCVj3s/mD9sPXCg4Sbg3oNjOc4a/f2H+FAT0pzMm
l//nN/n5vpRgHekWXjzRIlns5+sSChKpZhi5MNr9ZHT5zXXJZ7NW4S7V1N/ELHOTch8oBnMZvnK+
ZP/62vzmF/PLL+pPWZue8zBr6n//N4Rpf8PlMlN4GaIw6eDfP1OSfjXkMJsQBW03N1AgsA+Tt+W8
7kZoYG/Ic4AhenQlx65lBbxSwwfiyCR4zsRdabhjAH3GJ8Oz2sfEhOobSdybJWyWTaneNOksVs9t
em2KUyacPO9qgO0JbGCz9AOpDURXIoIDnPUJMa9/yUNWEjdavjQoyLd5Y4IgqodyzqS9h+o6KlxB
PQ/GczsuTdiU8TVFocsfCR9U+32pvKrN3mwvKd+LmQyPluV45i5o1yZ+CIYfq5yNeIWiptfPYU5L
/ETUMQjS5UdxZhUUrPgfTgtAIqZNT99LT8jwGoKCD2O0laqNjOsQIId1ruVVUd70ym1TR2JA7Z0y
UlR7382ljeYmAYrWjRBDkFyI3RqH0AhVoFy4GJk1H95r/daIrjbuvHjN8Z+zsUqcXnfhSsoEKxDB
tuJyIbyEY5EU4Wx4hvVI166C4zyqr4za4fS547gdz0ls6+Y+DbZ5sq2mI7MVub+b0yYq6TTWiu8I
8U6RXfUI6A+f3MEaXiRh1TVbpsR2qL116SUx7m17r81rx7crnszqUg6nNjuyaTKPoXeGuAMijbo7
BZ8Wv9DXNeig9bco3DXLBEw+XV2Nm8XRORaVVeBt3jq4sxKURnrRzei7o+5iABdY7wiHpFh0twqk
jIuqrJbWvEr9Sio2IjtwcdmScQJU1HKlCxVEUq/qxUeKHhkGk01U5zCnOWdu5t5uAlGXTOhzpl/L
W/5UHxJ38yGqSC+ukXqvk/Pg3eI3nJSLgRCZbhNwvEI4Xqb1sRzXBPT06c4IHW9wDp1MyP0yAKxO
vAP76gPxyN6zwm7/Pcu3G1F4JM3Z835AQ9Rfw6/JYwRmC8rFG7cc743miMqtlbcE4hA9lW1S4dx+
84sgnC5BbMdQKbTZVMyhv1BtkxvcqxclcKKzHq9DeQVhpiUdh3db0qAF5w8xia+beMdzbPuIjE4C
VCI0jmwcdQnaKuHZ6+LK88aHrgMPEDDUBZ86ItZ34FHYHlBW8qWGXbUL8k1up3fjKL/2ZD2AbNwF
H/oP/3CxyOtggriQz/lnt80Y5kDS4KbTmJ/Yxlo9MblBHmQSGESU7aWMmKMtPrG/yNfEZL63sMYl
Uij4u8Vac8bXlouFS3JjwLZBE9N+0uq6ylG7mOf4HriopWBY+V/G0Sf6lk3JQv7RrQUIuSQSO80u
F35KNllaEF8XpIw4pP/yj+IIccRNLSys96awowdLXmJxX+mP3zCPck8T34xK9sv8ASO1WWNduN06
bt2jtGTZdxUPw9VYJ1fjg+REAYUPclaWaIvxlW80637IFWdHW4AT41N33qZ5mBsYYcCH9I12+VIV
2MhErCg740HtNa2h35P7Hq78jYa2l8ii1FEBId+lIzMTZ9gRM70NIRGBahUW5aHSNhBreZWBEHxW
/mKv78+vQOmN7QQfkWOm24zDFgJw7cOxXrXaUR9fSiZPxV6k87BDRpvVpYZtX+8S67VesedoAExG
jmC+psPWQ46UtM9a/CRJiAlzEwTBgr+RN0r8NhJz/KiTndjtefgZ5LY+5d5pQgf8gV/BZ5X4Wiq8
ZVFeZQv5ZaJiJC5w6/9AklLw4lDpAAEGJkp8MC9vKC+mHQncJiJVR11cNGPB76RwgqPiFOyuwmcM
X6hTu+u0Ek7WwwMhXO+Mi59fSu/Zf0IK0jBBcgLlpezsXtyJzcHInJmL45P+iCJN+Ba2JrNB9Dk8
7GCOLXlbq2Qfrg1jSbRaVuy66ZR6K4n5aOR+g00SP/gRfBRqmt0d24JJA6zWH2oN2PV+zPdInMhW
RhrTA1lJgGJuesHusWMNi6sSrLcQtlTFIaCIIKKnCVrxkcEH1kli1JK1JTKc3SgMzq21AjgcFWy4
EMdr1O4t1aXlomymhcjXHskZTu0m9R69ULc1h8dk7/fgG95ib0vqIk9cdk4vxgUKWr6NqeVQ4eVP
gnQX2i+lfAzZOcdcYC0Yc24hrZoDs/pLU12NNzbQQs6bobF2RU8Tc/ei+9AgdGVNBi7iXA8r9UyF
aGA+eMAiqwl669cxCUjtcvpAQcUPxEDsHrvZAmTcay6elS1iNvGFFdro74KBnA8w3yc1OyBSEm+0
S7oLwbM6H2suQ39XK0tCtIcVpB1FR3LjMunteE1lm3fO4BjDEkVZmdqVuB6+GUuXsL/jbb6PNHdA
tiS4iKcChH0cCijxcI6P1TqY1kU0483wgFhwQBdcivEtm+aTjAszHrYSFTHZO6WD1Wg9rH3HPZt7
4tyKnXQpdp9Tugu4i9Gnai5SQ24K3ooMju7SG4Qtprqu8GYgnT13zlfOXBmBefTg1wB2uIxWeGEK
lLK2uQiO2ZEM0YWNatS+39Vd8iSVC/2h7nioYELlLpqJwyfFtZMv18ITklTDSeBl0GqqDkam4J3+
XHk313Q7y2qFbhfg4isquhVaxfZsxJ/0IeKuLtGLsjZ1RdWBljU9d+8PCiueO9z3/Wcb7nPhk4OX
788L8lJ9VwCPfRdnE2lBxQF5iMEduu4Z8RdL88HfScEggRBuKxbaMxoMIK6oradhbRfpsa9XSrnP
3SnYROl55C1FX2rt6/yl9Fxj2PBxYWIpu5vMszYchDkygO9ogQQP9rxZxL02bGSgwsE+L9e158rm
lo/kimMSgIevOHp04X3KTiqPvPQ0J93u4uEtUy+EntAdRl/Jqke+7KYg9/YRduAzAhXfWIvm5j7x
k+bLslt0uHc57NWFQQo0MhO8o/4WVdy8j4mhx9hoC2qCBUTov7DZZ6WfLy5TJn4I08uzCkGLIz9b
Ctsu2ag8gQthW0XLfOdhLgMc59lBfTJC/utK+zLu8mJOKVKaDxo/haxtLgxmOJmtAiywNQbdUOFW
4TVckoej5/PfQwI6qFwNPRy5s8DwDZDlx4SbrHBaUC4fKHUINMLCPPUAxDCTOQANNTCbgflu4lJG
j2uds+BeVzvYzdch+BR+iBKqTfOVvJJkxRCZiqB33qZ6nZjPGaJeS3JN4roZP8nHMWBi88wERSY1
Vz32weuyX/c7IH68UfKlnazIhCkgzJBF1pLNVLC8aNn/fOXcoYLElOL/cHdeyY3jebbeyt0AJ0AA
hHklLL1IUTR6QchQ8N4QwB5mDzMbuU/T+7ofaqars6sm+ka/dmRGRVUpk6JI8I+fOec7rgy4XS7h
fmvHeb5lvO7tkZmG1VV/0boHjyPKB99uQQyWYLN0Inz5V4mwd3mPxBBKb0rSkx09Kga6dStOT6+G
0zujKzZSz1x8jxjSqKyelJeVUZj/8i0kxiS2xCKhr/8fxMtrU3385f/+eUE+WZt+fYS/9Y+irIj6
BJlS/pvW8rsJVVjwJdi60kJmRf6LCZUuEViujgdrrquwYf5+3orxSZo6zymzBc3cP9FAkkH7v8xb
f33if+gf41LuFGlARJH51D3cQIZN1DndNj6hIaEgVvNDXn15R3EgNaBZ8EnHaBBYT1zcK9I7b8RP
6F/DTz0lJzDNu83UTxkvKkzcQlsJcztlA8RNtCIeSr7GBftArvS4OSyGU4fK1Xdj6dWTrvXs5HNn
G7785z0kz4+AZfqFYcs9NpX3IDvLlB6TwlbcSJ4tlBvlI96EGxHvpO5qDeMu99CjQX8f1j1Jzp4t
kZ4Sbr0Qsu92MV7JQ61ShrxAB0+K0/fccXc9J/SECHyhtQ0Cq2DVGcqMnIDG5xgCHSHZyA/ISqMJ
90CnLYuMiBktNDgnkb5LPIZPGF1mmprZ+OINKzm7JIf+1l7rdUf9DaHhvtgGMol320DdaU8rYqyt
Ap3wVyQ6qtSxKhaChvxqdENf9b26aqjWhjUsLzwr2FfubJ5KVl2mtuPfSIUIp2xTUPluPSmUjRrN
81v6oEKPkdDHa1qgwGPxzR3VoBmmuYkWTkVnLu/1PZo/Otb36AWRdz4aOvCeZp3mTgWcwc3qVW/a
jUdl/Ip2ubBFouIw/djZq7QZyjf8/UO3IlqdfBIcMTkxfsoqT1Zk7xIb0gyvi34D5TYwWivjrEHF
NjDY/RjtsPrqcFSdbxJuXMSV9Fl0ycTgsSiOdgEJFNwu2Q+t1OluZWHSwgVWiZdYs5BuRof6UgMc
gy0LSN1fjfqZaJNIXWvPM6kcuJWW+SPH1TEu/XcUCv6+AFgcvhHMU7l+asoOJOc2nVQAiPolEgIL
9HB2Gq9bNk6PVl4O8h7XUdutRI5wKF9Zs2FdjyZsVSCfYi2r22y4Vc76HwQSAuzjG2rxCFGbnfEG
YIc1u3aNZ4105TLfdOEJF1b6oOmbFIiBpTan8TSiaQhtgZrdaKmlY7If4Aqhv7bGFETZplKJn1+2
mHL8pfCNVBsJd5RZY7zGB8abzMReKM2B5is2GPhJcPTh6BoYnPX8oHuHBRmT52EXQL2wUbl6xGm8
jwCbWhN/cnscT2G58fB9XL2fmG2bf0yIeml//PGmlkeMeeTeBOIbBehprtzAgHg5H9Ho4pMhNKM5
7pc4NjB1FVbh6oaEicUMHwprVMD34SF8dJLLf8/t8k0/kWEZvjXxajhE2aq4krneLvRlzKyCHLXI
WmZTP6xwCwNHHJid+/BM3aI+NL5i48FvZ+XQu9IH3QfxdYyMmu41X2s0O7LJ5LVTaNxxdsUNpa0l
JWT7oeHjDDDnIVDFzKrhGDMf8h+MTxc3xBV1tNEY95xnCZfYVhCApKy0ZhVU2xkLCasPiLyzc2GT
BhcvZGM6BSZGWOzGvWizso5Gq07eiYwlOlUCc5vv+qNqjJUhceOkRMe0p3wTC7M4xYvTs1n38yPE
0KLbQikRcLGNTs6ba6PprMncFPaK8BIIh9B3suS12KedQatSD5spnyMwi+Qaypdc/co9LN+OrJwk
79UfNjoo7fnLQBLBNSkvuf6GVCOcreGsUpSPZHpHV5F50bjaytHW1z417S0q9rNjrL81QJ1aJy+P
7bD3qttiSiEOT3L/OngfXn+V9H3KD5k9Is6GpHvrs42fn/sE4IeD8WJwc+L2rgTMxcR7DuZAWoLo
6HNHr9+BlPYKsS6gsYm2OQeteWRMQN1kpifp7gLVQ+lg6i0BmUb+XS2FbUFRKFkgoXIzcQ1cKRvF
prwn1ensnaGFaLSRxam7xOYTaag5OWHye3NB6azQu0JrNtAbrwn8Rm+Kx+C5fI6U7pmB9tR/bbmQ
Xn4yJ9nVw/Yoti+g13/7Oj6KZk8El3b0yiu/o+fxqOOsiIO7mNxAwygwpVAg4OlYTSoe/awNX55+
j+r3qHzDhTXoZ1H6iHDM5xJEY3KkbII7xILexJpnp6fbMtFLjk/ylWeY1d506dUdFjsPhsDzrFWv
BQkW4pmDQAwsNALShZ7Z7j6EfuMXh4bQ0dbBgcR7rItH+SvLHBko/e0uoUylJKZmW9UhqoiTL1K3
TwFXP3NKzb3U3pX+Cwm6UHLavZOwV7wp6rGFslrj1lp23a4O7uN4G4PvJD9lBgwgciWA92pHkbyf
51FDDtruh+FUbza8Jt84OjI73Qjc0mCcq1YXmTwOgAGssj/lJ/mW7GzMxUv5CcBekB3tue0iVEwb
oiMi5nc22rdTPtL2vFXFmxwfFe08k65evBN1Uw8ZLL6lktt0bvAWrHGtFW/IH6A7eG9Cb3kP0smk
9iyrdr6ZhftBOxfjrU526fA14Vspfhezf3nTCNWpxIp9Am4RpfCPFh1/+Y84/2K1+uc1xx8e4vcy
dbKQkMGnUgMrcFh/2XOwXcG6rxM+CJ9r4h/+Vcc52UEEECuUqL95RVjm/80pMikvce7DElioLGj+
mTL1t43JH8MeFmADAAiw69AW8h+0nIuk0P0WmY0RSv4RTTTQwCRYB4hmED+ao0cKZUAD1IngUejB
pBRyddzvQ1W1PfaZ/UiQMxHk9GILaTXthAdMSOpoCrMBlKB4qIPBCQume+OhwvrpRd/lU7ECvIq5
pr5oEkO8zzEvbYmTOg/pcefJKVT6Vcg0Ox6QlVI0qMwMirI12RuD8Eb5AhiAKqLlaE1FdDwl7u3y
q4QEUrNhLmAlzeZT5PkpTp9OjNS/n4KR6A/FMTlU0MY8BNFzZX7z8anNS5kY8mwr9eIxKVKzwiq2
QFeYaJFbAbsO5dSKgJ0VuBOr/LkXY0Cs1QlqV+x7m7ZA4qM9Bix+FAgFCPYYDX7Kzj9IhGuZk1hO
QoOPxW/oqfUZykpUfCpyyxwENi4SCTIf6475ThogshKSkycS47SNPP+pxpS1xNvMZ58tiWTZTfe6
0RXq11TYzwmWjxrvpibfqfQqs+PT45E5hT6RlidmGA66TiS9OVaZGcXLhUJ5K7j6eO/Z1KeIz5T8
vRHPQiQt++dsKQVEJWGsr2Y7lR2N7te4IhRm9TFzXeUQBdJPoiVER1ROWPJ4bSOZJaNxqaUqlmvC
2GbOPG3MAS6Zx+FaMBsdyqcpAHFjW4ezpGa2kcMReTqtsvdxVlS56I4+9mPUYn27r7sFh9nOG7h3
D4pZzDZ+9PkMz31PyDhGkoAXeJiYDh67aI0MeatqJ2uMWfXrGbWzkpUvYznfpNxxhm60fNbc8lTN
pWhd0HJgjiWVQtnVGh6AyamBWearjV6b2WXe7poo4TULmYROakMbECUgMxoWOpZkVB053RX+TWB/
PZM3lbQJUecl323HmER56cTjLDk9iYNFRoH+QcQ0EDxByHeCRZJiCQWbUXlQudT2hPTOCemTCUZm
J4oQA1dI+R6gwfDwWuHiFrzTMzqnT3TOs4ea7AW/2nlSsJx76Ws0AeEXGbNlLKTI8bQZ0YuFvksa
AS7CpgKooGedK5azdTOJcIHuJXnhzuDklbli1CjTEhXPekKhN5BOLJTEPLaGRKBKqaXsPiS7pEEZ
mUF1wq1OpZc6sxm7V9yZeoSuHbivFqkOsV3yDJhHXh3qCsEBnnYx9xwZdTCfW3dWqq9FKN0UvNe+
HCGH8+f/8oYBGXOfKmuCjCsPAf4/WKX/5T+wJUaPv/xn/Pg/5xye2tefaTB/fLTfbzbMQ6bbGN/j
N0DkLzebCcPNTESXUZOpfydB4//jU8RNoMjyRN3+9V4DUm5afquwJYF3/TP3GkBe/5sG7Q8vw687
dVlKfa9M6fI61VX010R/i9q1RonOnDLa1uIxG/dZ/6qlFpzT4YcFOwrpEGyi0X1lX+nPhrmdGFEE
LulMlokhkG1CFbXT9V0buaiMaiIvkYiQ5h4a4Xvp29KVrEX0q8AmiiWC/O2cG0+8yoVVU575Z7Cw
6N9hMi5T3dLLtaQ4zczUxWXSEFe2H2KWFfcgOPXeWlvc+uAUaKSkZ+AzzJHPe0mH14nECLzNxR9J
/lJn77AZF/KXXuyUHOoG/9f/mIsXBPNotOO5E4vHRt9V9Ro0SnjJsoMmHMXsJZFRvp8q5TN7nbst
iitj+ODMSOjlkMDtn2vSo33kafWamNlkK5FCDehvd2CnMe1z2egSWLrrv/ElXOeeGVVT77kg1WVa
EmPWnFWm2C/rB1CxhF3ow1+eYkczF6fs2rjhbtqnonra8OKgrjZCh8QUtneoHMzUePRM4PepscqS
HbGsJ/30mFkBqQ9Y+q2Rb0sFH64RUG1Yr3z6a28Vv7GLc1i13JuX+EKW7M+OHChINA07fxIvXpvb
4KLyEXbxaHSfeAPgFX9MvxA5rVEIc3OcFbv0UhICYdTX51p0Fq+l1dkwiS94kqzu5r1ru/Knsxt7
fBXHZXglfN3AV7eJm+U3yFzJhuyJwqDyltq6X9mQHflVX8iuxHQhrDyYwLf3Ol2LGLq9JaiZcbki
Uje3aeUKm6eGRW1mMdkiJl111UO4VwDyJssZCw/a+OUTyT1iB7bTSAVJgaEHcDRLus/OpP8iVgoZ
AFu+i4KB5T23VAl9Om/UJt/567n9ubBDV/uBpDmMiD9QjqHxxYBB4MOSt44ncopddUNQpNFBQW5N
iCdZaZFxuZRZHV3Z8gzEq1ppYGXsUhmWGbhAhWb9AVrBqGHRidvtlYRFo/5qG+cLjSYWdiFhs+lc
u3VZ0QsKXOYwTgCrDoktrdlRIVhwAYnOzWsxsNBsltf6nix5EAJ9ZADKy0dxJXbnldypZVxiJeXd
C58rZea2t+hjLttgK9jaK+wvwKLsPorE3WuQYxAoL/XHbN2usj2WhSPdNbkfdstL+c53gqTRsZ8K
jK2l76Sjio8vtsl58brXJ2EtfM5UCwoHT1a2r8FeWC0Ikt8Fg9WBTkCe8DV3ejrZ+cSCwbSgbV9O
zZWh/poxGJdzaTr1jg20KNpsmEPILc2S39ql+M4QgSmrRIDUup41y3lpZa+k4cZrkQ3wvQnN9xio
Aj5mCjqbD/8SLgC3cpM3EQJgv6Tz3lF7RDPzDAxnWtwJ6y7Ypok5o7G31Zrx71Z87rKnzbs3xPsh
R9FigRB89hg9zYZKoTHYg7f3r56ZkmQLjZ039ic6vUCwZ6D5XCKfx3hLGtnsMH5FvHSvbFk0UnUU
7ti02NcoO0i+OUqnimErs8fL5Bs1xg0MvJfyo6YH3kSoFN5St7prl7mZEePJY5oFtpjlE0Ekfk6L
lCGuM3ZoeAlnG/EunudMHlFwrDEC9EhBZxaaRgn/otUcnkA5oIqv08CsfqZBWnDS6nXh7wa+Pf6D
CizhUeM8Jpx1n1qa6hTzNU7lmiaX4TY3gPo1ZvI6OFxr9BksumR/CukJAvfZEAgKndDERZKPL9lH
ve0KOzkyl/JX3pe6sEkDuGUAWvAKzwSL4TBPsFre7zMnfwkVK4SXLdlYehXxxW/YtzpMXhdWymqy
sROynQeTKSI+Yf5aaaTkF630vQTOY8aAkblYeCwv4Q8laIgAdM/u9S3v7Wwzn84IBpLzbUyXzUkK
f9RaJPZ4K9jUUz26TNYLG9+sakgaYVyDQ+piqwKvEn7qI6vx5rPfzkBwE/lGUPDydBo6i1BqxAzp
Mbh538JH+9EktnhRP0mBIQqK7a4o8WF2cBkBiUlSBxJFDR0Cd+sUgUuFm0A+wc8GKIVivbN1gXUA
Z6wJfmaq4pd9axOFXQlLdZ8bk1Rm3x8DlBGaxSuMRELdzPHHMJ6JTQaArTOzUktZRXdUE0QVHyTT
O86s5wXCidF/Ym3dQC4SrfYUPlBGJBcYN8WLFlkMcrNX8WUy8i2ZmD2qlXInUbthh8gfQycCO+CT
YOiKcdQJ+wemXotlNxFZ2OekcVf7a3pIIovr+lAj/4Q6VS0fK3W2uW79wa66tyWOezTB4wp5Svk+
qmhwXT5M0mwTPuAx0W5mh5yI9OcU/Y2XApBS+Ghe7eogvPWf0WdiLjQbeEDukDGLD8Q3ghn712kd
ArsqtjSi3Bpubhb6mVxE3MXNLWG2C1sFwu45gW9ggQdhYkr8HYQQLdh3i11x5Zn4Ryzh9S6clupz
zhV2HW+8ddo3Oufenl1TBm+xw6R8xuvdTLikDMrZriSptHeAXym+Wz+tYcGBwZtHnIa/MEtTwAdE
Dq1dLDbIPzhxV4y5K2C4WL62YWXiz/P7zXzuqOJZarYC7rCFLesH8Ws8So7Fl/N6jUIb+QaJoB/y
rYJ6miKL3nHcBjzePWIgJByZc1a62c+dqjSyD1Qd2C5JVao+9lCVn5obCYcnae0MmDflYEvHsFha
Pn1Qj2sSJa9FkqsXWDNoTmQQwYh8kD87DNssP83ag4JkvLgR7DqQIEjgYGnoP8QhYwecXxTeZ9DP
ymb+A93YXKyjxB1uAAGtNcOu6BE96En4w/o6vMujvS5Dq63NYFNi0A+tj9Bm5ArlDrLTIYG/MgCn
4y6DV+omHUiVdSqUJgmLAoj6B/7gbCV1GwZmAwNmLq5O2yiiGZMZUC1M1r6DehQJRTYUaTVTt4Qi
Y0LoPZfBWkZkrG7wSoSiCRdf7u25cNQANtVb+bkB5Rlk1jP4mOt7YSAuYZulVjr5EAz1PUYN4bfr
+D4g4EQ14huNAa3LYm8MLYdLida0M7thGX/7qlO+BLk1t05olGaTMoKUZQnw+QrMN4DBC8gyn9m0
DSUKoXPIiE/jQ8Ct1mAXFrFHmFKsQzQ2yEp+IB4xyF1Az0LXpxoNWjRwceUSDivjHKIJIH7wLtKh
xZSGvqlnRDUt5XoNC1eKXNggSMOHe30rhQ0RaaR8+d638j2jlk6XCwB8w2aW2fj1Cid4hwKYEY68
LID7dHcVxezeVKSDamZfZWGMieEuXqYwX8qm53dMT+5VJtKslVBTmNrazG6/+nrLraBmxyb1B+LX
QBDBAyN7OQG3ntgLYVUlazjnsWjyU5Jj5UNES+CiolfYJ7HbFPvm+TZDt+kSNqxwF9CBBjE+YjwA
wkli++dvYzJNe2NAjr/kbc4e04CbzpmT/TUiMj430KxwPUXihkjg4Tp7eX76ne0uOpcvEzDMkDfV
bUVeMTiVXkMFHiKgRf+RsPDhv1/7xm7gOmoWIiumTXjSkF69Vlgdy2UnLS/qdmbjpmvAyy7WmiXv
CRyW1XURgy1DDrJrhbPWsmxy/Ws+N4BNYvN8rsRtemca9O7HduqtRpxtqNUjoyelkBx1cscYtu3m
mcUVEdpibSyCNapO+OMRqh/FbHzrbQJNLQPAKM2x54/b6RkhCmYLIB7bTnX68KWINqPVzVx0JxMN
MtMPXv+eMK64IsEZ3aoomDyspJLjxCCACKXcpll+fCRWBuv1tckh+FsAHFj8eWC7z+F4evZfEZwt
tIcEKwKJpZS3gurIci6Xz2q/HxE3s6NsEPHaADb7L1x5MufDTarMsDeLF6aCIk+Wby4Rvwpg07fM
2/y2az+0zJEofmuXtmrQN30P5HxbWpBfFocKDgiJya3LfVaUdgUvV2V8a7x/ElwPoyWVTDyXACtU
A7eoQB68v575LDV3fY7ZkRBmkwzzLnBBt8jNRmcvS1ocQy3JnX3noMz3YEsQtSRvKhpMJ9ad8YIB
EJ34vSczNgQyamAlgNfFghspyHdpkzlCTrn6woZEYGUiUUg4abyrXenOFcWepp9dRxlgu4MrifOq
Q2y2wwb42xDhX9d9wHBcYy6hMHlYMJ//RyOTTfhdhf/174/uT9llf3qQ3ycl06SfsbdCZsY02/hl
UoLjAfCCpk1ikN8G9n8dyyv/JjM70bBrqYqKQuSXUYnybxI+vYVGNPP/fOmfUI/MZVBQfxjLi6Iy
h9suoVcRZWGapPziPniSaQMkrMC2hQCzI41QxdXa1JGrPENTFOwkiSylFzAa5a8AITiOKfAbe1bj
hVosJCq7AG8QKqmuzte+TvED7RR3k1VLV6Z/Sq5aWY/IO0TMiXSLTioFwsnNUCtC1qX3eh9yxxYa
NMggepXAg7amWUKgu74k27KGXOIZ5i6W910V2R41vxjSmXK4BMB8ffbpLSJLn1tKQkXkN7T4ivDq
LfKVrworRQU3PY/QDSSN55bh8PoMCPAp5c885Qh6MkrUp6yJMrx4SkliWcc4Rk9QxUNQTyfETM1k
AHIGxoX05Gv4cBdhfqe+DMpH0aTbMTYl+D9GVMmfYR/THvVLvUANkp890gfjNr00GeKTquqZDRcc
MjUlLL73AKrsWGzFrN5XLTcvACsdNVPPtxzLDz8KdqrX2FE8fico1J5RUNtpy8E7lAgPwqdZFYuP
bEQtVyw0ZuTtPkO8IJb4clV5zmGpdS9a5v/M+uFHVMsMFQpVlUIDwxsOJJ6xVal3Hy2K4VSFCx8v
hjeZ4TGeZGH11LVjGwhfqcxgqhftsU88S9SpKwuB0kip8REiTggFW6R1imuW9P/yJ4jEZxv+tMbM
8x+fIJiEov/694/sT6NWEQPQ3z3G7weIsmA3NzG0tcW0xvvlAJlUZ7K+WEzsNfmXtR6HxKRIAxDH
ro2/yZf+utYj3x0jIMEIArHwc/mfy+iZ//bt/3SAyBpsGpEMOgLW/rDX49govL6hRtAJjxZNFggV
JwQzpGhpP/fNt6+f/X4bOGycYwZNrPytUFgXZK0oB/gMs3adSWbabd8ZdTKCYuVCIC7+hmjVBoZ+
WHwJBT5QgklsEqTLS3mJVrSx+8kbhZkA90ayCiluabRfyASe1N4xhRyTqZEF47oVj+Cic1RbFPoF
k81VhWKaekex58hQEAV/VCukTrRy+k14pAr7C+BxdKmWjEjirDWXIKLQPsyCF5D/Ldpjsp31S+xt
fALCNfs57vz5elZZSrqK+y0WxhTNUmhnot1Ir0lpD4uDTiMOLvLQ6bs0XOkNjdS2rrdVfoC93HuH
ViAEfEecdyVu2XYIgtOI30PkLup1b4+aM1TbhInQQnXi9BHyMz9fMXJRwuSpGfdm3nwqDrYuFHvq
N1knFMkU6QQykFJIYTDiqlRIF09xfHyq5jTH3iMcQEua0JgzUwOx5RPh/GQ2BBWAQrE2GtFmQzjB
UOlKqUrydTu3BO/WgyBXwGNBY2GXaLKtZH4OPK+tbJ0SO37vyX4rjmFqoe8tvZcot8vEJNuaCpb1
Y8D8gvxzUmpZ1WRbYtN4BSera7aWGTMNqCscn58PAlvkIslLNwiJ5yudcEPGCejweiQWhnZSuH2Q
jCDbQc5Cb8Wzl0IHDCkUHWnFz5F4l5xZ7NONjpP+mtQXM8PI0brdE/bwe5O/Vd0x7S5DRsrPSpWv
3ngS6lXgphsa1y49ebjOeCTaouSD07L95iflTeOhpeq241qs1NVYufMIVgJOcuSQJ96nTj6xFJjH
W4Z93XiVKV6b2VoUd4W3KsHTpC6ms8B3ytRsZjYvZIO++Oku2huX6Vge+Q5aaeNGioY9jMREeEFW
ETHVBJ8+e2Uxy8hjk2Kp0tbTwAyWZ7N9XhKmvjJzdjh1zx3DPhrHkvkKA6Ldws3374f3Q7icL/FC
Gaw7TjW/QpYJZ6lbEvbOR6hE0pcvbwxljNH03Xxpq6B9TTpnEwWzEbtPh0+rMVtWL3xGi29yyQ0+
su6wVzeqm5kMq5ahVRqRza8DSfDnU2Cf/SNEm0nXF4MjvbU2QOzhS3IiyGVkAn3C0M1xUodnJSOk
i2agsJ5QX8NNX74qq2rT3LyddKAkwN8n6bZeoIg2vB8ukJiXEjhzPDiMocpdCGIusOYpLeIam5pu
EM7B0BErX0FNUB0wgYWCNYAMrxwoNuM1jPcL/cgMtCfpXv2UTlK6Ij/CQ+STr+VhRUI7i5t0L7AC
SkyAL/UFueVafnv63KNX3n1GuMorLjHfqGsK9LU3SU6NM1uUvlgzoqk21fC14HSQnPJLaM9TBtQd
g0XRbAAbag1LE4fxC0hpFFXVUps/xgqZpRnPpwkaprz2+Jy9VNsCP+Ey9g8dFKDPmh6bn7RYy76h
LKAOLbX0nvKRQpJZrsRVf1qCeWeGkbDudTpCUl38PYBGDkPrLuA3Y+FKnZfwTX1TrWBY1iZ2Jsui
5mHOVmZvwnfhZi759ogUa+UN03OGmB+zno1die3qVpC3tMrIlKStOjrNBAA2mb+L2C8MFiw46VsD
ZwcGNWblWnYAlE+zXrOBIww8eP2imwe6qVoc1MhPjTkD/0KzmTLoZM4X1owdUB7R/1ydZ7XC06Tu
oBxy6tRAJdszezvdSpZdgpUbqYHNiCk/lKyuOR+OkmL2kTEO5oyocpxXxWuOZ4ECkVNo8vT5KMrQ
yC/p/6CFykd8gh8guozBiFYLXkgS5G6Lr8GaVladO+eSlq0cc7zhOQcsDkvl4ZUEvlmOKNPcjm7c
Gi1ZMQE+Lgd/VtcbWc6AaimNrq7tyULj822xnII+Hi1XkcrRZw3RvrkyzwVaMOdHFV8ew5f22t5S
/YCjRAaCTLWXX/oEPw3eCYfVTJmZkN57z85W7PDij5LJj4MKAkUK5t0ddI3JDCmPPO8KnORbUdks
J1hiJJ+CD5/B4kTwOhdgEE5DXH9jaKNjDVI8xsgtoBogHjNP6AsJocVhD65eWLDtIBVSZ9QfXbm6
MmrrivUi/GZ/ldXbPHiTHF9zawamsKPXTHdy1kKdFd4lyDf6EsUBM+Nli7VGtDJ3iQySICG7cvCU
2fM1LkaC3hRX4Fq5jJQArFSm/F+G/kfdWOm5pWyxYGx6bPrrUjNuyVY+otrwLWceGbmTYEN5ZwIr
RkwOry2BA+RyP9+pGDIDZfgberd++c5xsZmfqR42nH3vO8lO9/XlubBvlBMsgnRCxnFfWNPBxiTI
GVfD7vneHKQNMLVNceAg3mR260RmxqA0Xo+sXcz+Gtgza7bX7rNT7sDucoFw4LRj+J2YL1x43nMN
2pmlENxzQKEX/LM7PWBWGp0zDEID03su/e5R0ithYQUuv0V1NE83Gc0EKWMmfA/GeYhqZi6JSh5n
avgCTFfJiHp3Fs+tjwEVptbE6HBniVXekpEaZckYDc6EvBUO6js6HpZcYLKrTymwuUCfnOw7sVux
AuFZqSmUH2SXMFFc1mnaD6NcKNT1cyM54TbbZG4c7oPrF7bGQNaWz6/AVEvnubgyY3kUnJ3xgQMs
6vax5kpEVdT5Urif4L4Ld89su7v+qfRrPbynz9VCvT9DDJQb6eTvVP0l3Mq+Jcc2K4M5dDpEKMt9
sdEOOY5OjreFDU+Kn6SiueGixeHK+uGHKA4OY/27cNprC8JimdHlLAFniJuYfTEG71P9MriCYDwR
9twRDpOWCrMNU06zntTgP1h99xCxDc9ePHjs6KRsGQNFxke7UjaLb6JK+f6fge8mq/hnfO/0PfKa
V76/6gQ/ygaoBhzbYZvny2hd2sJepXiCz+bW55YKirnWRXqE53CFvRFH8Gn+hlKeTNRD+cLAkrGo
bA+39qxcmQHGS9JgwqcDnU9dUyua8G20r3wbAjE0ySsgAOQtN9lWBrvFWQAtHrKPWWY7BvdHj5E4
I8DDcGPl1H7+dDvlRNyJZ0Qu3q7kHdWMtiTW+K24CT8zE3pYcxG++gehrtrbbGEwxDyQ5EfbWbyJ
X9EptzkTPNt/CSyeDNwK/av8IbWJOF3pozr1FxpZ7EqdE+Ly4xMN7577BEoHjqGdZ+tOeCDFgpce
AWnEaG/P8oiw8dk2Yjvzpt0QvQ9YMx71ocNuYQGpCakkWDBtYCBDfKE6xRFriS/aq3ydbf2X8EXf
NR/KQYWi8lJlVvuFBIuJWbWcP7pj84EbKscKFWyGDTsF/e3pkm2puD1T7vDAm7xL3tuQ1x21knLo
Lt1Of0H6DdU1Ya6H0/z5EkNqU4yCT0rihJ+T1EMxRO88gr1/YCubIXmTHT1aIodlUejgIfyUD/m1
FA2mcKo1P6H1I3L9McfLQRNznHAEhzkKZrx0gA2uwinJ7YHLlDeyvA6r2aZwgB9OGubpIIJC/KQi
QOp2d9sNyY8LYmZaA1HarLbZdmzzbSk+hvaMxH66VO4j5hgoKuzAiHHk3RhW1XvH2hIGP/EEvOc8
i3S2QdrMldcxqH+u6xv3eZooW4N6ZhXcZLhLJVhBm5MmUpNiOHGDYBXqxza71bJLKvFcoDbAYHPG
lJcN66pzcaSR8wwdzlh8NI3mwB1mbSEJdhZtwuE01afzV7X46IghWE/UycDIpDsLfiU6WTiJh/zO
jr9GsZFsuRfHxuIkr5IrVujv2YW8CHCaBLW2Kyz/Qm+z6Oh/uFR63RA/qwSoJIQgo4YMIAOZo7Up
QRkbVW49U3sfuNTk3HpTPvfRFiWAjwd4qRmtq+wXAUYQm9wnFBoSGBzKwNTBi/JUAOlZytE70iNI
FqqOT0Q9wIns8UB622t8GQJDZd2tLnecZgh9yKqc6nxPtjeL3gZ6YwgOAay95Q4nYTNbsfMlklWw
5lzEJQe6qxdLk+uB9SiwKoNN0lNZ68kl2asgDRCskDx3Hz/GB06gz8UKqoYTjuaPO3vZRGwyfgwP
s6s1uGn2rz9EUSYRGHQyQUIk/NvI6L+JNxN05n9gMvuPFJjM7iPOk/9lgvKHB/h9goLmjMR1VWK+
S+AY05DfDXyEmUlzncmlPMnWmI7+bQSLnJq/oyyEuczjIqf+uxEKsY9zSGr8pbn+T6nVJPHPDj5m
sH//o/86g/WUPiwzSU5AtppduFWFC/AwU3crqIq2h2h+SB1CsKrsENpdZvcHTV4jic4AE34rwpoR
xEI+ySQp0qSys4+uYfkVrcQY4gtSHptYiDfKuM5RxHVOvbJYTE5plF0yqbGY6FQXf9XcxlRnpz8t
AOiV9w4MQ2TEkJjpuBIqG20vHwj8WPNhQ03aoSldm8VXehnbFRsPVidZ+CZBK/hSdiSymoxJXdki
fv3M2CQweiqv4Dw1VjNL+ppDx7aGk/dQ6b9eFjqn0+r/cXdmTWpjWbv+L+ceh+bh4txolhiSmSRv
FDkhgUCABiT0679H6eouO6urT3e74nTGF3Y43K4OIDdbe79rrXdQuVcdKq6WU9w6C0FS954dcjus
4odBN5ETX+a0DDrvmlPoBw0IrfMkanXuMZLKoeL0afVIGt1TgTuLXa9PctQZAWOkCNJV773q3Z/E
EXQH6sAHNbcQkCRCkA3cAm8U2W7BE7MzZl21XeCFFl5FX018Wk4pbnKx5b0ozwakseOyudrHJZ+t
XCsRGUYWobTtgkml4WNZepe2GCj4+mu2Pu1OJ/fCSNzn40BHQwVcRQY23CSxwZYgJpdZ6KOeOnAS
L5JVk9SLhbFVMDzmj76+j2fl+rCsZFvyrzvYeIYxoeGTx9aeFoBJDV653ch4hlAhx07xcMEjEuys
0BWyyon82HdICqodtoTi4xfRp3xlmvVy0X3Rwjk2UNYFFqqQV7zzqqXvTsaNowBkaYtA+bGPuDWs
7k/qKN6JjmSXEwy8+Wq70WnyZEKWtLpRDi9mQ7jdM32BaoRU6zmdit4lLMKOMBhbuPuYsSKZ1DSv
FsaskG4j8iqDC5cowb4YijxJhCd07uMhJF3htNYBV4wSLiG8FjJbmjmypydCv7DFhEFxAYutz2OB
GSddRrAFZDSrWw64dfDEaPFEKPHpsx6E8RXPgPHxAcQ9mNd80XNCoWDOnNaPFACtw3Yaix5DQzJ+
q1Fdes0J62H6ZeEAP6RrRBclQ6wFjBK8B+9FWz8ZnUv6nG5B0qtsHJFxhHEgpyuZU03pNN5eIIJc
VxRtNbQGuqCYVWgeUivLw+2XyfNqHxyY0Vq0HiGB3I+M8+BFYTRBSCedNIwDCHvr+XjHbZ8jOHkH
eusz3QUO4EVNCA13Dp2zgy21UZgw/CS4DirJ2S5ISOrCThrRKnnUR6ojRBDsj7VPh06F+TnXIpS9
iErZyuT18WawAE0XHk6QH7AttREvHKC923gnLA8w8Z4YBV9IoSvswqP1tqD2v1LYe5LAUGRE/Xyd
nWc8RjE1Ng0W9BLOSwLlH6abRBq7I5p9PzadVqwnAaAQI7040uAmtqE8st5rQFQ1zTf5C3XDLVCo
HPD2IX0O65y7ODymW3660LyPyIyFlHEYUsW3wbmvpCG5iPR9WkAd7jt15ksLVE7JCP/sPof9MO2g
Pw4c9YWaTb1NMFgufeYUUu4RkwavkH6XhFbLNUFz2O81rdfkDyqP44gGwuVFr1HiBYcXXJ2I7rvB
iWlnBNKRcA4TwRcqnzoYTkyB+7NqTeSTc5Gjoziu1kDGsCndOzuLCB33iKhMtWCPHZ7d7QYu4ejq
kAJnvePf9VYEdKf896lPR9o+7G72fvTxY+C38cF3mDDFxl/JmvvKch6PIEiJLlZ34A8+l2lPKwuE
txmpM043+xpew8NQUN2tSLi5vTWskRhdR5spSU2YfCz1wga3TgSYjWPEYEPdNx6axKfTCTg8YiwC
ZEd8YLd4HFCkQza0pywT3ZTZRVpaqDkHro8tSDoYDjBPZ297mH/0XTzAdmoQkc2DZzPbpyD3+KeT
jCMTBoxTuJBndCzW/J2qvYOY1mOcMeSfxIfr+4ZEomEKjYYDO5aW6Ev0xLMaigF13xwZKvETmZ3K
J+v19eImuJgcfEMY0uKBxcRmEXQygh8MjZgB5859x3kwUCJjhKRUM/pVUqA6UVvX20p6kJ9SOWCO
WdZjQ9ogEaX+E4ZoYxR0dcPDQj6Om0Eg0wzaSqc5xkoKbuvcmWBkjLDkC/ZAkbYU57HWi1VPmSc+
ncsH+YSPystemWjwzsRNbVrTRF+RqlfKE2GKGiKhhyVtW1+i21v7t2aknl1BCcQmwHnjLLvaAKcx
2uCWRJ/q7hzaVV2GCs6CO62CvIBuxkdOCivlPrBvs8IGSEqUeIabT9Av7ZMhxs0kdODCcuHAufi3
dQ1fhdslbDrvfB/Wb/Xerc70Ge0MDTSHBSG5D8KQfF1+kx+1pzY13y9Yr9Cl3Z4gXZw86IkRrw63
zP7Ok6xv78fDOsPnYhzX2HCx4wyq2Ex9kTIQhU8tYkB3XBwPPpOBmBYuwu6hzBCl8Sq04QH0lFWM
+ER3yussx2NbJMAyHBUoI29osxbxyxEDGr7RJ30Q3EU7cc7Lgh7kJcrfiVXHBXQrBTVl8PN905Jb
9oJ+LH6QgqBbiPhbh9VhVNNBFba0CqR4JPN5+LBc4TBUXtiegjihRjsP5QjznWoWZzDjKYM89EI5
s5/jTiS5BFMy+6JYe/RflSPidVINT52TIV1cdvVyv1NuPiLZK/26YghT5xKdU2tRQcLFPYV0l14A
y3PEDyOH5rYiyQf7mlXeRW62NAk2QQAOc3h0NpCZWs01VM6RiSscz8wplObaS0MbusEE3ZylsHY3
V8NSCp/8lj0n1a6lcIeCD/F772Rcz0r/XeJHnzCfQc9tX8bKjXGBD4lD4HEWBt7pDdmtcXHIRjl2
D2dmQuPTKF0TKR4214VOvuuBE8GV6LmrOX0AulMohp3k5Sq6mIwewusupZnrn56Zo917YtHAGkwX
iTdboI5FLe7ROqQOhY9JX0ELYNXRo+AFbGkkPsd76zah08qXevOhQWIMQyvQkrl9LXureDI5gJvR
dgt5HNhjFRhaz69v5bSc3maQNvsEPCu1okk0aUYK9j8E0WCngz8Ojw3/K7d28jve8mwTFfGcRZPK
KcNi0vpNKO9OoT4rH8UZNDehcFOIPaCpfIL2u8SDCb7cYBpfZ8f0kcfwkoWK5raKRweIGrk2fS32
6a6YYiiV41aKFHl3OG0OgnvRh7DsunLO5i3TOeeUeJ5caA6hlrsTCOG5h3hDW443QIF0rN90cPMz
XfUOgt9h3Jzmwt2jusPaasbyFO+nLfjWuxJXygiEXCXihgC9MU6mcp/1i9aMG7nio1j5q7D33vJn
092HgscFo+JCdNMeobMdr1Po9CX8Ndhqqgc9EkN97fYogQv3kMM9acZptElXw8P4Akzq7Vtjt88R
LrwOZvYgUsXRCRaU/IqKRbu+tMfnvRxQTZM9BzsURb2f4cKA0yvUd4UA+XF1G54b51S81YORSiLq
+lbD4rCVcoKHRrPMmMzpvYgGGuMZYdvpsamn+2pyV8awmBQcCiKdi4lYw5NbAKY6jMcc0huRM2/R
hn+Ug/+LOUgyASc9CQjvGlnALebPHVCD58PbPn/+rAuWPr/C36tfQzMoUil+IfrIKjXu36tfIrsx
tuFPSaXS5V1/r36pwImJU0iAUQmL+6n6xSRchz0g8Ia9X/i/U/1ip/pHAhKvoyEm691yhA878R8I
SHWuKJdGxpD0LEXi4wCCaRm2ZZBoHqYYMEvOz6llB8youEYu9iqxG2wtLXIOam+Ne/BceFYoDOfT
y1KkCcU9DvmYv5woWTjnsYeyFKyYH/T+sXJqKrLwVKyRqZcxdcZDrHqx30p49QEc0IUc3ATXksrL
tmCGq7Ag77OiY7W1L+YjLmBtumjW6Cbu0Xl1fgdWYl3id9ROtHqQkXIP5GGHaRqR9YcFvualvtDV
kZmOVA3AYQ3isIbQbRvdKr3MlFm2gVTulgxqNfxhxioVzMARuxH1RwHZwaUUiMmT8MUKy36sv9zr
YaNfxkdpnVzWeREeMYtgqD6RCQdL35tkdzS9krk9rqSXEZz7Mns9N+hQ3e7wQK5JLgFgkAWh0KTT
PYinhbTsbitBJSV6IXOIXdbFZa31lUV58UhECF05ihnxPjftUNWGJadXZ2/hCYcXjjscW/jEp/cb
CpisdojZbdu3gbnNEgKPnfb0aDbr8PreZy8fFqxvfNumDe6cb0W8LZuQATn6BdEyzGkST9GV0MAT
zXHZPtXZguTzxFxI6mM2QV4SXCUPFcE+e80R+oJnSwmW/JPGkXNkfISOTA+keH2NoyO4X7w7WJVK
nZ80WAZdCO618ZAmgNOhNW9BZb1f+J6Q0ngxtSHL20RLMo/1YM+MUjss8F1Fs1vm77o4Qk29lYXX
RCNKI5KHcjdS9eieBgx7oS/nk8bbjwxtpSuRgKtstZZCBe+TpHKmuDjG+BSiA3QAxcl9Am4n9cQp
59XLfhUuWWFN9RJc26Z66krPzSTJhre3mv4GTVNo/prVlNZDDEa3xjj28nZzhBO35ZlCpx3pyhNC
jQrl/ORIECtevQ6qAtTWUh8taOGggrnkwD2QC1fhIBqwW2jiNFBaB+SyTJj2402ivWhoXnTI7Kex
qI3v2bQ4E3zIpUnZVloov9y6o3QKSGDHiNu6LEBbaudcD5ThpTW+jVocdZb5GVa0+15OBpakWeKo
GyVKpGH3cpgctXF4MkYdRUMe3jYaNtlYeW/a2sazwyZ0+2bMjEFiDYpFmzEpfzypU5LURQDUaXxq
xuesN+SkkrtHiTpR7yOlXaq3KRarUgujnXhr7HodTNUZyydYpLld5zCnR7/PbBqtEKlC1OU5eo52
3bRLg00iDZNsepFXJ216ZPhxnOlYjUirPps7a9yi8Jts2mpjPnUur5LM714IQ0v5hyZEk5XheZrv
AZDL8jAtuvmV1q/Oz2sptxDuha1AZPTbHY9K3EvgLnTDQOW1f/dqh3BxZlwpx9HlTTUXiTCFxE8K
7qWaM1XKQq0I8vUNpkUO+eCxzScY4xzkp4sa1QMfPNIpY6myW7CAPL1c/L08vxNSJFI6CsZYnBC9
TInCaRbtjzg9hjjI0N6AD+AOyU0GHR4kH6p7atrZVnRBNofnkWa5wtsBC2moSmA9jJ6TBRh7EO72
kstfcp/9iACxN4bBoJQxog9x6Kw86PfHY4x8EHBX5S6ykD15AIPp3lxdpBnxSld8jfLhPnviacOM
3oX+Xg4w8/MlEgi8C77j0UGdkDt1wIzvaF+BKdcNzny9SYwZJguTwYnqmyEG1IxncIRBe9HYhn0N
HIzw2pub8FNDY9kzp18O9kMhxsSEMw9Y5l4a9xpzYNJac9p4MWdnxNN5G1CW38CCBCjdJ5lsdzmF
MrPns+FnwFbbHJN600VwD4rdSV6rPgm8HBPPPHBZs2wuq7u8YyJ16mkWVxXHxoCzsYdaFAI9Do5N
7zI7c+0g5BseXShfOpNiJvKeXFvJi4yzlsg4gdE3oaMPl/0EMwj+VM5u4d22jhwuL+JILKPCSZwd
k7Q7ts9Xn6SEGaHgVdSLP5gFFb0/7H5MCyekdJc8PbH0vS2vGc+JyjL1WZduPxSn6cEXt4WOBwQB
A4DwPWMiOFCMrXbX8LQkJXNSpOOO/GoemqN/b6eXgd8+3JjndW/Q+pMNJyX0VqfyHUcRbIPIU0eU
yCUvCHq1NE/zSKQ+bZHi99FbXv0gMy7PI9I6oKqtoKBeRzBNhcbThgmBn7nVjasZhR3dlYD55s3X
33PdJgoJVmueIxR9wKYgIcOTmDBoCrPcTx5wy1jSGa0xINrby8ErTSXs6jQ24VDVR9X5Wby5Z7bJ
VA3R+kxmdPfuyRg/N8lciKTbd1GHHgNf3Zy5JIqxeJyisF0QnbTfiHvkaB6fpIF2uGXkQ8EJEoix
vdxPBhH2RjokEwrjQBo4zH9PzUYaPBkGP7pKG4GHHGPb22F6MEZpL7G020hS/WpHpBRbvl0VT5Rt
zHEB7A5UH6fwkxhF8pUh+jm4oDTAhVp5qF9Ihz16bzeGsAOi43AaWrTisMZOFsZi7QjnwC44r8ap
S6VXrLRLdEiDY4uBqnVe6k7qH3w0N4f8Od2vk2TLLUXBWEGlQnbVzI5IgIlBsGZq6195WDHpYx74
AP9PufqDg2OoY9VcI5DseR4jY4LreD3JzgE2m0wXi3h9apCbT6jW+X3BkKhYxEYvHInLBXqdvdf7
9E7iaojfmfu/HsIzuxKJ3tE/tAT/DMKPn4vsfHvd/xHDf3qJv2N45kw6LF+DIkHUmTj9juENpAVw
fIH/pBKo/JcfMLwEIRkRAbR+lAQA/98nWIRBAvzx/lEkXvTfymk0hJ7j+z2EInz7v/+njy7g1w8/
OxqHHwdYShur5v0unOxTQdf5GgxvrZeowzSZnxQv228wUxFNPPagdSzTyteUYa6+MNvSEOfj3Ag9
8QFbBbH1juCH5o6ZDJpC/AfN8Q0TyDC/T7Coau1MWKKrLSNwmZBPDiOBOATxfdidl2cxglJ6SsZH
vAEPofialo/4Rwr5UIEmcoOdoMx1DLbyh7TdDJoFl+9zcZ1psysJHOI20x4z1fPyAXRFJh9JhAcQ
CBpYqwI/r/QfLr2Elb/gmaA6BgMI6D3QKa8cIPtAN6J0MIs7/2661SW43SaKNNTertpIOuBRPhb3
jnYc1mmI1/7RjIgLvrTzQ7cmB4X+QXhrJlAIjcxJcW1Jw6MRlSKpBA4S2xijScnbm6NTG7SNpyjW
DTE7Yz60fHS8RGTh0rsc3NBJo4hrngBug5cms17Os8ZXRwxxcE7CCPKJLn2KcruylVUX47Av+MBf
ZoeDgEFihl9yBrHtXdrvmJ039IFGLYLVYakg70Xvm/gXd3Oj31P5nMx3K921s3IrLRBe7/uW7/Jo
7UNjUeyEV1W1YixCyZlYxIvjOn1On6mSsB+3VMHVZAejvhj7oUWj+yU5gCGvdhRnkHWQXKcWSorr
pBul230AYxi/T9J/o6dKGcUJijrdPU7HAGL9PoRzywBP9S6lc6jCTmG+oEl+eZ0YUIEdIBHplWJQ
LY+E09b26bntJkz77rtBFV0n8S6l1xVb54hpUdHhuEvmoXVmo+Ue0xkRCoHg6GZwkkIDzpnux9WS
f+ykEAYjU4ATRBtvyHuasAt1ppNosfG9IOvFLNhpo1QdEdQLUZPRF2oTPiPhlXd84nbM9jquMC4x
W9e2lAya4CWIp9WcNghzF7wK9j7iXyHBTbFtRnW6FoUVBqM9M++8ycRRgy0eboboIqU3VViqbB/0
57IrjyXbu2L8ucUJE1TjFrLTTGiN76FFy08HbXZvorz34fYLXOvbOa+Og5NUz3hGatz7JwwG9LUi
TTrhudy284E8HpwCGqYwd5LXfHgJznvQDM/lRL/j9MOqDXPFYyolpatTN2V8fZiXqqvvcsPRd/S4
dXqA0EcTO3PoEnk3MreMoYkNhGmjrC0Fj0DxnGR4XNZteryGxss7OVTdIUmPqbSUxHetY3jMIAG3
75IBTBGgG4VkKrYPoOArxA+Qwr72K96xHtF+j9tHaf8sdw97haYySQpG5SfnB97Cl5C1a8McYvgK
ckhJI2AR70dMc6yNicVqiPsQU8VBH7MNAR0ePIYDWebmEM1WBY4e/kYex4FYzI+H4EAylGvA35pe
4JL6VK/MOIbM6FB+K9gm2njBUI1huCpX+Jmwbrwl/TerWxcTwQyFGGABOQ8yL92JgKSlmgE617B8
c6GL1len3MolDK1K9xiKjDDJL+6uOpOgK+LhV24IgwpLFOGOdPcgzPEQVXfnSnRZYVMFYE5OFNgp
ECd8w/BB9Ujy6JVCvmfxNQs1bnFywJKAv8NTvZCOnkEv4RiJ1ajlkUKdPXBxdkqPEdZOIgXWCIv8
tnuo5VEuBETO0lk/Kfbg7l7iSbWOrZHrMgC2zlNxV48qcYhPGoACcr6gjoU8xPNRP1PCMaMcM2JE
BEmD/ygNG4xKLk5ienkT1u0bv3PNrmsSAuzrfYQlYtvMzibBiZYRD8X96/WwLBmKEkND2oUaFdIC
cHuVHwbQl4XVRRiiatxrsxMER+I5tUAaE8Strc6HICk85gsQ5w8LQSFf1FHqFcY+9cntZdwY7fTG
L7LFqMmpNYfDkSMfzqVVD0FKSe9USY5NjPIAkpweZjgkMj9EEQFj8uq3qq3MbfLUczdjvFIHpBqw
jwFcubc6by+CW08rnCJ84z7E/tF+FtJhq0QXeSy7tzkIs4yZycEKn5RwMhD3QyMqIg1yRMtLIt+u
xmiQbTkNb3MeGMPDlt1KXiUItYhNg25c477TT3Z4KfocJyi3FoQsCt6RkvNauWtwKVp2NT4RsWXj
2QYSHjALus9r8tAshBvX8H4jIXIKCt6fSdOz2tw+PnYUhWG+xxVjLMyykuoKNkNM1hGreBoOzjNu
XgQV9aoT11BFSjop57Wm284anSBkCBT/nspkHc++0yO8wGbd3EeA5vpOiINTGzNgeQ3jQz4ADJAf
HJYyM634PseG8lk4Ou1+dGQs/abNxUHAFEqjlMGNf5nHbxWVgIbL2P96yCkLgiqjAZP/X6bn0/Pb
8T3N93+Imexlaz+9xu+YU1Tkvs8LeUo3lZ8wp6j27VpdUAXEqZ9YU/ybCWuq16/2jezfMWcvr1V0
Q+lFtn1L+d8Sror/qHH8+ydXBeFn0NkmVVXUco7/svPEfMxVnb17tF8eB1626bGAS+W9K3e3x/YR
wX37qO26t/Nz/FwcvcsrNOaet5HAbnxKx0cINygOFmkdlUJ4eJPWJ0biRG0PZRMMRiUe0A29zprd
EXEONuAylJJ61k7xYhL0nqSsm54BSYDj/GRdGONOK7L5oAZl3q0CFjqUaG2zuadj4Z5hJY2tIVyP
q7jMmQ2mPUhBCX5ERgA7ieAAFLcuvjv07GK8tAoe7En7sAf5FSOMFuqdUngJYgiyjHdpyHvszxMZ
MjoEBJJoH7WTG3N6pUPEsHcfn83C6rmibstHiqM78R2h8VRp830WYD6kyZEAS4NQQFqxuYv2AU4T
7KkZ4zDMj4KiWHTdsJLWlKxpEabSGgpsfWUQzyGzYoAl4OFLh+Y01iBV3haMoe4nBwIKdpatbOeN
xbCHbGzCdpPn625QRPtndGAEC0OYHZ54pOGeoLt6zKQI6lpXWybnGBZeUmfjbL2/vJIWfXrHtCSB
1+QDAwoBJBCacD9wXLjT2i1EXJZsfh+wBMcnR4vywhfoHCOmx2VsnVd+jP2HexZcga7mjRzlGc5r
Ao2F6/RYjNv74pgOT0pEcBZ0p/Udl8kquFW2bM7oXLXkW2ENqeGiAdQ6jdAakwMa1FQABLofh8XC
3IDMzxEIG54Rvg0QnqwxyadnH/ZKenGqenrk92BYt7MzaPkSEBhRNL4Ac2h6TKcFuDevJqiaaJSm
4tFKH8qtCTcLBhskHuzS4bkiIjQsIWJZT2VPgRFxTmaQr1rVY9a5Z8mv38nqQhd59Zd46dAH1aY1
RGmUF10E4e0aocSbYSzfPO8nEuFmzDTtXu2U6ZMShkhnHRfZU7mCySO/3N8Y2KbDDaicm31pwoLd
LffYxNX88B4J56/ak2QfphBqYbSAdchyebhF9NP1PjmgYoqIPTz90MsZ9gdCs9JNXtDgsUfFzKPg
AC4rHgVbNoFxBycIQ7j2AY+Ccf7YnIeMTUwM+MJ4Bnmq2q/yR7J0sDrpbJ27SbL6Ds8NUbiXQPBz
NIRkQ/yNkCjsh9DGTOLmeG7umMAH5/f85RSvu9OjTAnSOZ7R229heZRi87M6r4iBxtyHB5LJAL73
D4I2xN6aDQCbTcYJxo7z3Xf2lLZDtKWSWFOFR82Hw6fscFGDJdch1rFvUywkgNpBxs02PkGfftGE
IYAeHRxkn75Y1N13RHgW+P82Y2B09k07GaOzAuVZp961R+/FOxlqDARJATKjaECOy6ovhDRM/vmK
KF8X5bux7ndZTzWz4Mgkdx9C0avJW6ibvf+6X/ENv9fN+K44+Ive8mD6qvRHo5NF6cN9OkXDssRU
K13Eb8mqG2qhmVkWylRM3n1jeh5hZTaCw9Rv716/aGNpR3xAlC+KDXl2pISVPnMIyIH+JagwGXrc
z5j8vql5cHrWreydmvEZK7yRPGumTL0vvlS7lHw0WGPvAIlsVuCJYyPUCKDNoJe5Tp8v9HVL11QY
huGJN7BlPP44GEQvXdyu/hym08FhnqZYB3Ob+FJjweLSSV9jmjylw47xULLsohZrQGR0fEmaU9fb
gqNY6qZ6adXOFfE/lDVyvYYHcDnkP+YE+uRE4hMSQLYOxqKmLUK9mJqw2ViHBq/BYsOPL8gLUbDI
Ksg3VIu9DVscaHh28w2hv9xjV+DCGDTSgAJcisfmbXWu/a7hExCzOhTz4XW/apqNrjnZwL9vDRR5
iHqWxxelIJTRazi8yNOm88+ZLnJA96K9qgsq9yb48gQ9lRE2jdVgnAtdPKMNR7sZFhtR7E4fWkxp
s4HgFp1WBHtoGOy4VbZRI11nUL9UDqvTIEqwj8c73M7kdcI3clcaWz/5J2GKf5AOXVAOBLzIxgzY
EFSeU3Ze4sK1YT/GtoDsorRFHijCgwHHj6cRDXGmUzciboemGHQQ0dyObGQj1JPx7TyEHNFneuXb
THnDJMrA7m4cA1TVSDg8pbtGnp9XpDZ6LDb33o0FPriG0FrsMAsy3ukWtHLAt4OLYZkGFUZ4iKcu
Hpv9cAlPbPnK4k+Tuk91MCRmp57Oq75YIjvEmR6HxMM9FXdn/9Qim6GSgqZBEdjZdRUdLtM76m8C
TaLbZYd8CiPD9ri4S9b9MZ5cSDiXvQJfrIMHAhbhu6kRnH752Y2kPlRB3A3ulkj+snUYVk86u6rz
ivFV5GM7KF1KryqtCjLuCtModIs42T3GVj0YS97Ap2dssywVjGVGDMZDOkEkePcG9mCtr9CN6Rso
rNp0iuQRSPFGIKAOjQT7Q93W0cRhy0YSmqVJvWwGtfvHQdFGJRWnSzoFv941pzMdmIOlxZABK9KJ
pLlu5bbz+IqrX4R0jGY4zAtfNokPsvBd2jIVgtLm4G28vhKBsCl2ONWhnzqSqGTtGw/bpwJ8X3jF
Kz5vCH5qvjDJ15GSvq+RSOtEeB38IvOEwm7uNrf64M2MymqK1BMdk2afdwwhXCi/SFo4/CGQMZ2g
nDOhZ0FYyq3jI2HLLiZteQ3tPaAt0D4hPzeGxaQW5uqqMT2VQ4dATmabDPPQou7RczrndJQTy83s
2G+WB8yhr31UABbNt9ZJyNLQiEpCpxOUA+ceHoMTatcupC+F0gYFnE5y6d0l/KKSxjRSOgpRD7ks
rEWurUikr8MMxztPc9aZk4q7rSs96ruIsi4y1xfniI/SitgCh3EeGwJn+1tjmUtiBTzB5j6bSeAd
zEfgXuHy06LihQwLVkmsJhgMz8Fztk2fCDMdZm+XdwRNsHkJE6sQtoyY8uRWNqVkRwA4El4HaOSn
9DBJ7ko3tJOeNYQmkYBzFcUp7vsYoRwII13q64uvvhWT2wRJb/aWN2MnXUEcrB/YuQiRaBHIUbqh
o8V8sjOIF3PqbSiBjCZbpEFIiIvwhgGciNulpee+2tkA3csB7OLo8Jb56l5RrO1RuNA7OwzFXlem
QAvF1irFNCES09eC+z33btjPNf410OCgIeES8aQmhkIyrEfm7vhD34MMzncWNYirTffW43QctEq3
dvusEiDnbcOzZ4Zo06gPBw66NYwcLQIIQgUBGVQ5Rvr2yrz20lImkvUG63McqoZt/FSXU6VgYBnE
j+bumbmNRhMP18uQ/gMRYXLt3Lb0XERq9K3abLmdt2bmtNrkBuO5tLIFyv6sz0eLK1RcxXGamB8y
vo28vhIg6JMQ8ZB51UrEP36iYTdpHQPcSCHAFk/G4+2+HGwR9ph4sHITLHH6bmsHRQXOdaBr4e7y
Noze5g2KQSwJwPyJG/NLTMbiDsu6YhfDf6GJwQdIhg1LAPMsVy2YcjyZtYeHqXWcM55e8xG3wocn
ZmohekulRQltVw/3x7GiBGrmx9msAImg9CXipA+znkv6Yr9/UNYE81anedGBWTBNYGgUO5JzVX2g
eHcb50LPrDEZEaZ2wfddEHI5M1UGlX4pB81s8CaNYaGPhXUJPH288qjrxJugHimPVoPJuQf2ywqr
8PoWvhs/wecHzJPmFlzswj+2IV4PBhgfVx1UgQ6O4G/wCpU5VPTh4ogfIWwG7JG5gAqf7l41Xhwb
d/8giUCevo1EUMiHu0a+ShZ0B/jHHHoQEK4aXsnMQKTgIM0y5mzPy+0rjKR+iOD+Q7D291BvoqR7
BdRHhvQSUPMpmvtf+j/9rdb+xy/0byR1904zuihhPiXh+vJpyPXxET9Sw//ZKx6f+QnqN3RcivpN
U8W/JXPTNqDJcDznyW//WVS/iYRtk8+tY2UDLw53KnhxP6zYn63JP/9x5+/lp0jzP77OTz/A67nO
qz4KPdmffwrkkPrmx09UvT9Zgk+v8MMSaN9EEa90TSYvTu1Zej8vgfLNkCQUcUzxVLh6xnd7sv//
S/D8Z/nt5FcgohPM79/N74K9P1mIT6/z00JAUDTpG0FWxAupl+n9uBe0b71nvI5lmqGIsmDQD/qv
7IVPP8D7x+P49zkoHvaSZNKQwwH/D0H2/8GSCDokSxHHt35B+s3245Ko31SVEPrvqwWH86utyPet
QYbMv/aMfFrZH7aG+s0wNE4eEQO73g7v0zrI30yB5AAVWirjd6bkX20hGJFjMKjiucXDovAxxb/g
5GQhdF5VkkRyTT6fnPI3nbBK1STDB0MyAn6+5JL00Q0KwUR0hgWBs/9fOUn/fJdo32hk45VmCpJg
kmv06TKRP54WAzaEooiwJr7c49ITKYQ+IIkDRCUEQ/ztI/7SmarRphdNXo5QkD8sCfFPZDEJ/TOl
y+oHN/wLnqkMIZR+pyuCxhf7F+wSlTxWg9XVwR4qT+LPZ6qGBp1txFcBwPmvQY5P2/yna4YDRNcM
/Eo1HPcAD7++JHgCoj7o3QVZ408IhNNVlSWJZwa0832m8+U2iWTyuHC8ioIB0+kPwWr/wcXLswKq
0TQO2H/03IB5EGz0m0hU+tHU11sRHnxJZnsw2+th5a/vEVnWSa0jXo6j6Q8wtT9cJYVZIVQ0FTvb
/xZS/2ePjSzCeVMFKg58eP/oMPEfbBIObJ0cJJPnkL/yHP54kijfFOCq9hGe98Gx+3qbhDMO2Mgx
IqI64n749U2CjzDzXfaHxBHasxF/XBGqPVFRICVy6/DsCF/uBv6tlun9Un8NivQXKzf5j5YjPy+E
SpkAXpXJLJYl5XsR+YWKug8oAnTkee+tXfFP+QvuXR48cIiIdbXKw/Lpael9rQVZ72mpHOSETn7F
M9Xk/kMyhxsMNYjxL5b+n46kH8oa7RuRhgqPifB3tsSPu0T5RinDlpTZK/QIxO/3/BfaJQMuBLa4
DCz79QcGojJO6TwL38/KnxcCurKAQw6lP0+N+b14+kIL8du5If/yMtDkEPprm2+7r1BknoIfF4Je
kUKxpBiSRovB+LIHaG9S/asHqMYZgBzW+G56/Wkh6IpBSgLH0wvSPqyvvx4Ao0tKnQ+IhECl9brW
X1sRvnupL+TBFJCvPuj8P24NUDo4hPcyOGTN/ub9cisC/mJLA6phhmnce7+6Iuo3UIYgfKiaaZF9
rlvAX5pB5cJ/+RsY+XpLInHr0RyifwMnTv8rUHrf3BDxi0fVzcb7+fwAllBKq8Q5wxhUhN9usK93
kIrfkeEvND5ojYJnFfWjD/SHaoW5AmHYCFlojmE29yUbhrgAAMrR7yD8oRXxyysC2NC5UEgP+Q2A
/bw1yAXgxmEMgZxIleUvh0h/u2J/A0G/uDNA3Sxq31WiE/TzOijfqOV4dGDV0kj8ggvxvZdMYwIU
qvBRMSL89YP0ox0mY/ZAy6un5v6EOrhaNG4epdeZ6QZ49CveLQJlrMGnp5us8Uj/6pJo30jl0Rgz
cedykkifJg48LQypTFOmGPjeMft6VwuddT58D5L6xt4vQ1NuW5ViBfkhHRQF8eDPm0T9JgDGetK3
RP3GsfUlNwl7mNNe6QsJyOu/vkkUeua4pzBxMGRO6c9LYqrw3YE8/fsZ2pd7br6fqZSWv74Q1LBk
SMna3xxRfzpA2BugVoHOIO037rPvB9YXgh39mcp3RHlPMI7Zt+3+ArgucZvSUNfEvojv8f/PcB2U
joHs33rqX+6+/egAQT2QOfjZvezuv6DdwUQFlEEjWSRx7fPjonyjK0jRxykOKuNi+5InCI+7CTTr
xwLGb8OhXwAj/TUjyRpoQ+FG/8MUl4mmSbuUIphzS/4f5s5vt23kCuOvIvQ+gZ1Isn3RBeKkbTa2
N0Zs+GLvaIt1aMuiQUsC4mdo3iF+kOxV9F79fUOOLXLG2a3OFGC3WGxXKQ9neObM+fOd71Ds79uW
NF5Zkuh2CMyHJPTuDi5v5HZhC1AeV6Yk2OvpRqSAOgAU2OK4DUWCTX6+bTdwT7eJ3PaGDiHTQ8xH
7Z6qRgRQTIqdAupAMU7RUDQ5iHcKPMzlZUXG3T+AlCwpGW/ebRuSBBJCmgFpywVRSNkl9UEmkAwY
hjRQEjB1BP8kXAiB8cb6dlqcklB2wr/GayTi2DE77ECEyARSQSC1BOhFPk37vqXip8sdD9VNzevb
lvhcOo6UVTvGL8fsKy4XhTZu7i6iEOXZGXGLkRrD1PTUU1cxH2JC3m57B1W3bgnawUF4DZM/xQr6
ZYPghaokNVDi6dFom03pm3Y4G4J7yrjHEZSNwAvNDioZMqJbjFEzFCGwIRRpkbM7Go9dKaJvW+Jr
LgmK1q+osLEXwqKNiNjalmNIYZIYGtAz0FPqoL0MbMlwk4sgdUd+hkG+1uPiirHE+LilRLfQkra3
hFSAkqbjbTnBPYWNveKcCNu2jc1nNqnZglCZI2cgzqQxpoSLpr0l4C0pyo12sC5ECC7x3q+MUHNc
UiQLQRMOuTlUstgiIdjeiNHLoZxTiguYF3KovTOl3m4k0IgtwF86eIS1OKCBAR2R7xgDdXiFHeUU
9c2AujuF9yNxSrjBtZfCU9/hi4ME4xYlodLFVg5f6iwC9uUiBlbSv/K1/NI9CrZ8U74qsJcUOULg
cLvMWlZ+LPRLRy8dYAqMIX+C1HUvtYR8OluiafT4z9sJ/FPFJJyLZoBSJ7cuC8JAJhFTM1Kanenb
wXEWBAUxX7Ou+wnA6mvUQ8oRbATlBZzSRxRh3zbCHReqICQ4ZUxIU9Xqa0qI1VPJg6gFxAcAU0JF
coScywb03KMcsr9gzcE94Rs4CZa67Wh3uqWn0UvOBH/hlpGbpZjRQ60gQcrANa4C8NjkslJsyS7g
wWYSW6AbrhpH7WGLnhecjl5mjlVwdpUnDvQYR9F9NcNBUUQraBEkTESu3KhtN+z1S/qMaBvUVUab
UJOX7NFxkcF4Rb0F94NmhrHqctYtASEFuEF0qFGHjICXVlLB0ymHanRBLw+Oun4AR5MCpoyd4OBQ
5sQwK44n09YFZGvHANIBs5NQ58v3K2qRlgDW2Ca2FfRA4E+7lqh+DbQGxXP0Ze2Do5ZjTirBo8jP
cFP6qCUcHFwjAlH+ovps3xKOIW0z+Hfq3QjDfTwUtot03JAO3f7ikAEg2LeC7gVuVdLEzXSTVhoZ
SDYZd+RQJW7AQ707MLpp6IAkoEBNXMuftdiwSx6ZEgYJobG4ols7wkVDOyvNeUyQUSNqH2v7JHyB
B3FfamsgErAryS7wa0AueKTYa7EcrtcaqNpicmnXZvcZItu/YqW7e2n4E/33EHCTP9IGdwQXjOqK
b8B2arC+JUQ6e8onsynUwfBI+mZVG+89CcySEgO3qqYZ1UOV2htBTh2EP0UGwHYoSV83wux6kCQG
RwmYBlAea+5eKq9fUssHbogrzN+8BvbIQW00Ymz21AHebm/jwWCMabRzkWtbI1yMBACphrD37z6h
9o4rirYqnrAXr8mkKzKhfk0ucCvIpA8xFSQUMNY0udTIy95tCS8PnI+eTwGFvYE3WU9SQARqHAlf
PVhXEYwr0FwK23h8eKSqPfRvS7aE9oCNQnuDutvvWIwDUFLSsK5JNbhiuWMoXxLS9NIl1RXLe1Oy
JbICeO/8JpsfRl4IZNSWvH5ORxDxK5nIhj2xxfRNSR4RDvb2WuJWKBqGGIiGsqCtHZRsSUDRSEe5
X6jOvmaQVWq26gRuF11QlFNilywpD/oIKX9yjiCM0OzHfhmOJpU+TGAuCNvxyiEbAoMcND6JDoco
gAj3Ebzew43g7RPE8tvEpntARF4RzhPFto+GYPpASABdkU2pgTB93Aifd7HdqfQlcyeRD+wGrTIQ
cj1BX7tcYb3rPXI+6wjttbqduVLxGVMoBm72kBbMeCpQjAXqaacsy6Xay6oCW8FHgx5ORWtKyFbj
qRQ6ni34fPKj6qZqHxW1PYEMAvjjYEENA0K/lIReeHJ21KwxbaCUElgPWjRI9YHsUcFlHFQk2Xtg
MOBta7esb/dJfW6GeNJbmEHibEEQrFcsppKrY6RjgTvR0RKSPaS+xGJJRxEIst4F9G5LAGPIFRJ6
kCSMfUuE4SBPqqamGC0hXA6kNzg4ypb+D07HXzhcj2ynbz8X04kjQy3yO8c5WtN6/ukf8Nyg4QMa
zk+ROYrYs/UHT7/c5vWjayou/e9fWtQejpd07UfPU+rkNP/3ZoGh6JYsvyr/L98XeZVVF5+/uB++
NK/5W3YDherbvLqeFRfZ+ihB72k7Xo6nN/r731rvu6YFPxPwr6q8W9xOr/KoBHVqWyV8yO9ylvCM
AOAmVgFH5X1RxReAuUvw/EV1d50NTsrzch79EHhkKaSwScVtNi3mXwblvwfH+d1zH96ByK27djxf
XPm31pHwWkUs6/+1tHozrfqUTcrl9OoZxSVktov4eP7jazHLBp+y5Swf8A8HZVWuHq7zG//s9qr+
D59o9e0ajvtscFhex/VCobD1O53l03z2jHbLI7A+f/WNJ1wtqsFtVQze5tOrhX+m9q+J4BRjWwV9
Ks67Cu2fnmCbfiuX5eAov5uX/k3XXl+VduvrH+XzadH+zs3rC2pgffpZpeFdLS3ywTMXrPXpp+X0
pmgxW/uHJ9iY1bebDPPr9OdDPl09ZJ/9G699AiVDrMtgrm5xXlb+QWtPHyW4Rg6LeXEV+wKjbS9x
c4P466R65uEJTOHJtFzmM91RDNaYVx2r6z41WKIEenRccr4YNu334/EL8PgE3/ewvMzm+UXk6UKl
WrXnMON2CK0D05NTfN/7chrbFmXKrS/OpHfngPzk4ypator58Z9qVt5wAfhHrX3dFH7g79llKTtR
ng9OsmURkfIqwSo+Vjfl6o/Iw0WRYd2iwysGtl9l0QOgHhTr8w+qbBbb/tcJrt+D8jYPTecQlGmC
9y5/fM2XbSelMTviijNvS3bTmWzZPHyY4Ju+r7K7+TOPT2AYGFY4w0XEIb4so3qjeN26QXLbcv+Y
tWMrcL312bw5D9epfVfFj62SMFYpB9UzxllQWuvDT6v8vONCNwo0TrBB9e17NfhXlU2il5cwBtYl
HBeYBv+YtS+8k0BFD/NZVs1jD09gj/erfPVHJ/pvNj9FdLT6nk2jm76bwDScVrz6j6+RnVHWy/pJ
T9iY+FWym+BAneTLaLQFwiDBV/20WD3EDE6KwJ5ILhtgNuNu7G6C+wSFn2TLmLumLj/rd31X3vBh
p7HtUeuC9fFvrkitrB5c8sM/7ckguGksVhGn1bmyN5EVuAqm9fE+XMlJ2czIEcXkpPDJ8dbmOLQR
pweKar91m4d0ug7LS4y+f9TaVxA/hXWbnDOooI6z0NJVUv5h+7NV2j4hZCvykpRgyIBVykF5Tgzf
2rFaToecyypnv/xctD1piQnmaljFuOx8K6R0YrrMwFYxKAApwGywzO5eHJcKQFpHppFJpxCMloBO
Kd7YtW+/mgRKB69Xe6CPdWEH3H9T/646PvVSAFQx7gMMnujR/c+bH1QynDe3+TyvXpxVpC/OI+tS
hxKEO/Cg0flul/gpnxEQvTjDPNy1Uw5ugV0Av3Ubjwr0g8mid3PCx3zZuTgbke3uNKvIAwxryx+t
pQh0ssb5Y5VyRj2kfU/XYjo4AauYN7PrrONeOzndkV5WOe+KZfbja6h+YJpadK9WOe+rWwWEaMQ9
FRKvzo/ny414WaPvsoo7KaesKvxOAbDYKui4ypdZxy/RhwrmNlgFKRWWPVtTqkVCjwFKhTYt0BkJ
ooEjFyYFH0sstK3+a+vSjhbtGqZbDHQvrelKViHH5WSZT9vljFoQpGXwYkJ+R1tigrD4bHGv2nK4
bV3cjHVFTfFKOnFcfiaPuegeK6A6gFHh4wIqQv+2/3nza+uouJvixETWBlIFhkrBj+EAsws6LJfc
Hxc/Wxv5/RZphnU7Dxb3N92F0fJIixFccbQh8E8J4ndlZPz2NNaPR3cYPu1LmV12cAGoejh6ySrH
1WmLdna+EdSGoVsFnSzzeTH4sKBgNVgOfLBWfB5cupi8VdyrX4DhtTR1gNoDLrTtN3xzxT/JpzrT
0ZRjLbDDV2Jd8Xulr1+cTIsgZVKLg9VRc5zo6UqDJymup9ly9YcOnILIOzALg1v8+q5NQYkYg0Jj
NBhv2FJSOKb4H/mLf1ZZCyRRrxLDBVscPjcD1BJYlXegivJrrw2Pxw8yTzoqYZ2DF3c7wQ1wMs9I
HecRORCKwrgLRzfdAv5ng1JyKrLBm8Cd4hvBJkQ/AtHyK8gn7ZLe3Ooj+ec8bVxncqhV6ffzWT4p
rucRQfCgAbXfE4FDgjzG22x2TUovkMOgVjD9NDfoIyWIWD9RPV49lMuLIiKq3R9s3bvjxUU5i8np
sDtY5VB74WKOrIcIErZ+dG/o5uJY5ZwWq4cwUqB/ALw4/8UqMGQ4gSroaskGp1UpZNhfu1zU1O0G
Le0C9k/wCqcUubG4LpkS6gkNkECtgUADk09wkyk/BDLjKgvtIC4ws62ExOb2TuAt1rf2m9mkyrhZ
/tK9rVcAAU/rJ/R1KSw+6KuqU0l1V4vmmMBWMCI5Bcza7/rmtvgdNdUw3kRdO+MfrMcCH0jnInYA
kcRnYzoVjsHQvqJ1n4tK6+qbAmqcoMjRZzoY3aRj8R2kuD/PcopceQt0UH8zOP5oseM/Q5qb7Ss8
qArkRI2z+CY1hmDI+IgE92e9l6flDQfBv/fjLdrtYrWqiOpUq4dICIo24hIQvmu4E305/k0213pE
US0BFzyvopdcd0KOdWmrbxm4sogKKu2hwThMwCPWtS/sfTkBuOuf8/ip1IKgbAF+N2ln//Pm+7ef
T+fRw0xDoQhh4MPVhGO7oCPqNXLqB6fl7bRT3nJnq8ueZv1SpwvMrkqCoddIZhFqfeIWemVSALsp
4BCDRuSoSxXGeppCRily9u/Kc7Q8dpl0x9ZaN+8jN2bMxMNvCuGNSKQ0NcuuFeC4AfiSPZp2iv61
SjAdkOsRiRoaY5f2Kbu/lsWNfSpNFoX0mh4wxirYRZEszWfPON7wW7Zm3Fk/FjYwsqLuHBurlP1p
HuaN6J3cIdeL7duFydW+bavvhdPwIHmpqWTkwAjBNAckBfL1t+x62q1SIgXCCbgK6SXegZE1xYLo
VLjnyIZOCxkMPCUSDDDmpEj7HuWTZTkJrRAschxYHSNoiBIkFz7k93mkggdzHGERg4y0Jjdp3qpx
VDYmLKnyX+HxEoQRghwvXHbwt4kJzipIWcQfXxcxQYQjjpEUyqsEW3e4iF1He8z/YUi4RDiqGety
FGBxHSmThmkg0lIuze/S0yaOoDeWIdJg2gQOy1k5iV3reOXQE2jIURpH1tVYgyo8yicCBMhSsQ9Q
KPvVbu4YHeWzyzzigO3B/Mb1R24LVyxBCu20ohzpX/fp44AqoMJFO/KIu8//vPlqDhdkm8KSENtG
ey8pE5h1sa+p3LyokosOfITBg49Uk2+sSv6unLrmGo8+D+0rCTTmC8P0xrjQJFaCuykmRYMQ4Xjn
ukjR1/BeZbQu/EMlVXq7yddRp6EvO8X2yZXMhJz5XC4jMF05YEil8535TbhF5EPsUulleUFy/7IL
QGuE4U3A8QN1Bc6EXdg+rY/R2gUk0hRmGIWMJPLtdkmu5TFo7HSLUjSoGhAT3mCKsosCOXwfPckM
2sLA0pOvCVkpJP166d/WWyUYrsYM+6BOQYSbQoTz/vOBepAiJgNxHGHSSdwc4xSpuP1peR24R9Td
GZci8mHo6FNkWg7Vb5sNJiV16izcws40eKsZPCldbjNi2qHzhR8DQhzITyjv+jcx3CH0+cwCj5nZ
uJxWiA/QccdxaV3RpxwUb13oVEcU2R3/6k96CJ8D4zYYzVxz81lFNkmkWGUcohRGUDK4A2cdAmX/
Kpvv4uob+iFImn/U46pI6POtYKoh75dC3X/L7tWCGpHjyKIoX8AmNvI/W1ZEq+t8Vqo0fZyFgQ4m
UJ46PgYcJSkwIPs0J5GEi5kMROGvM6IGc5gia8X1eJ+3exidWYePRwUC3HY6JROYdUKd83IaxNds
ne6o12SqYLVK4NWekdYJwZfUs7g0CKw1qThNQSnrtCTXu0b9lDQBE+7gjElwwysfFrGx7BWAFiX5
ho4o3GoezgoHIfUn5enAwkwJNw7DfTUu2P+8+UH6vcL0Rc7rLnT1lNKJEpPU385oVi6C2hs7heWB
4Yh70FFZWndNZdrYcrrM9lY5q29zgly/+48fB2QKdNV729wQkIL7nzf/OOhaxJZq5heb9jg/276Y
xpaKd8L13oe3H/TaVA0pPpOXT9Hi/OsyI/tRJwtifgQusjBMI3KxSSIch9mqFjTezv1nefpq3HwQ
9WGM0gD2AYFHDIT6AVgSrotGLvmXMOlGlQurFKqhZsIx1UmBL26EXdTq+4KK4c05KR7/sMfNk7Vj
xAOEqXBRJbiU3OZRWms3+zlLjv/FXF8E0qKSwlchmq/zVM+Vh0DHkpnHycRPH6XI75zMhQkIHXSQ
Dhww4l0i3xRGXbHhBc0p4deCWU3U8CCyGKbnf95cCY/K66qcEWCrsRewYOipgywSnA09xJVNoB8N
x4nohZ7/bJRTgPETH6QB5az3cyjBeVBFHM7uHF27VeYJV3k1CyEBStEpfStQIllO+2c8LpYBRDwc
pW1dkQtSKZuX8zK0I6KaXJ+PaBV2kt90GoadDWHKMZCiVySHobhMsHMf7woHkfXf4NEuYqKYP0Al
Ebs/TOB2SgfzMEUHZKk1qti6bR9vpyUcDGEpDL5xtg6MEoYDD9Svd3PTQZRzBbYmaKAD6/gaVxoW
YZwc8PV2SQcFlD94hcvAOhHQY552YLemzy2FqKPsavWAkxHoN5Lac4OtH+oou+b68pvj1Y4LEqpI
bkl4/5Nky1bfwQlG5bR5Lq3LoU/lAjjNPMQpA31l89Zml1lFCZ3qWASnGSiU4DJGHqWJtZFPVnn0
foU+mgC9gJI0bCCNM6NVdRibZPBof2hPn7GuxlMfOfKgEiK2QAWp7zCyyYHLIVT2P29uKN5nV5PY
d8IeURWj5wv/MwWuHE4z6lUhyopNHI+ViqNbD0thXxC6Ps1FMucf9Xh6MXoAQlCKRMH9WTEJi7Ay
4C26a6tK/J4tq9Bdp6zC1bfGDmwV87aorhdAdkKjBweueg81Jxvwjt/VzTXuBAxAjeJ6tvMlmEvy
89XF6Gh/afHW/mM2h/WuRbD7p38Amlw9+GKaZ9Uv/wUAAP//</cx:binary>
              </cx:geoCache>
            </cx:geography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dk1">
            <a:lumMod val="50000"/>
            <a:lumOff val="50000"/>
          </a:schemeClr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775212-601A-6F42-A6D4-39AFE1B60181}" type="doc">
      <dgm:prSet loTypeId="urn:microsoft.com/office/officeart/2009/layout/CircleArrow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BE989E8-D810-4847-88F9-34D4F3456392}">
      <dgm:prSet phldrT="[Text]" custT="1"/>
      <dgm:spPr/>
      <dgm:t>
        <a:bodyPr/>
        <a:lstStyle/>
        <a:p>
          <a:r>
            <a:rPr lang="sl-SI" sz="2000" b="1" dirty="0">
              <a:solidFill>
                <a:srgbClr val="627781"/>
              </a:solidFill>
            </a:rPr>
            <a:t>RAZVOJNA POSOJILA</a:t>
          </a:r>
          <a:endParaRPr lang="en-GB" sz="2000" b="1" dirty="0">
            <a:solidFill>
              <a:srgbClr val="627781"/>
            </a:solidFill>
          </a:endParaRPr>
        </a:p>
      </dgm:t>
    </dgm:pt>
    <dgm:pt modelId="{BE91AEA7-4697-F345-A797-4B722BD07BCB}" type="parTrans" cxnId="{3362B39C-3863-E340-9E4D-55A60954B629}">
      <dgm:prSet/>
      <dgm:spPr/>
      <dgm:t>
        <a:bodyPr/>
        <a:lstStyle/>
        <a:p>
          <a:endParaRPr lang="en-GB"/>
        </a:p>
      </dgm:t>
    </dgm:pt>
    <dgm:pt modelId="{4F1620BA-018D-7C4D-BF19-066334D1EA5E}" type="sibTrans" cxnId="{3362B39C-3863-E340-9E4D-55A60954B629}">
      <dgm:prSet/>
      <dgm:spPr/>
      <dgm:t>
        <a:bodyPr/>
        <a:lstStyle/>
        <a:p>
          <a:endParaRPr lang="en-GB"/>
        </a:p>
      </dgm:t>
    </dgm:pt>
    <dgm:pt modelId="{81528265-C312-7E45-AC5B-90666686E429}">
      <dgm:prSet phldrT="[Text]" custT="1"/>
      <dgm:spPr/>
      <dgm:t>
        <a:bodyPr/>
        <a:lstStyle/>
        <a:p>
          <a:r>
            <a:rPr lang="sl-SI" sz="1800" b="1" dirty="0">
              <a:solidFill>
                <a:srgbClr val="627781"/>
              </a:solidFill>
            </a:rPr>
            <a:t>GARANCIJSKE</a:t>
          </a:r>
        </a:p>
        <a:p>
          <a:r>
            <a:rPr lang="sl-SI" sz="1800" b="1" dirty="0">
              <a:solidFill>
                <a:srgbClr val="627781"/>
              </a:solidFill>
            </a:rPr>
            <a:t> SHEME</a:t>
          </a:r>
          <a:endParaRPr lang="en-GB" sz="1800" b="1" dirty="0">
            <a:solidFill>
              <a:srgbClr val="627781"/>
            </a:solidFill>
          </a:endParaRPr>
        </a:p>
      </dgm:t>
    </dgm:pt>
    <dgm:pt modelId="{51B8F35B-CD7C-BE45-87F4-9D3ADB5BF49F}" type="parTrans" cxnId="{6CA62736-6E9A-DF4E-89EE-CB4709F43096}">
      <dgm:prSet/>
      <dgm:spPr/>
      <dgm:t>
        <a:bodyPr/>
        <a:lstStyle/>
        <a:p>
          <a:endParaRPr lang="en-GB"/>
        </a:p>
      </dgm:t>
    </dgm:pt>
    <dgm:pt modelId="{38E10DDA-A78D-A040-9BE7-DBE60DA02719}" type="sibTrans" cxnId="{6CA62736-6E9A-DF4E-89EE-CB4709F43096}">
      <dgm:prSet/>
      <dgm:spPr/>
      <dgm:t>
        <a:bodyPr/>
        <a:lstStyle/>
        <a:p>
          <a:endParaRPr lang="en-GB"/>
        </a:p>
      </dgm:t>
    </dgm:pt>
    <dgm:pt modelId="{BF6A126B-AF57-FE46-A02A-CDE6EFB16CF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sl-SI" sz="1800" b="1" dirty="0">
              <a:solidFill>
                <a:schemeClr val="tx2"/>
              </a:solidFill>
            </a:rPr>
            <a:t>NEPOVRATNE</a:t>
          </a:r>
        </a:p>
        <a:p>
          <a:pPr>
            <a:lnSpc>
              <a:spcPct val="100000"/>
            </a:lnSpc>
          </a:pPr>
          <a:r>
            <a:rPr lang="sl-SI" sz="1800" b="1" dirty="0">
              <a:solidFill>
                <a:schemeClr val="tx2"/>
              </a:solidFill>
            </a:rPr>
            <a:t>SPODBUDE</a:t>
          </a:r>
          <a:endParaRPr lang="en-GB" sz="1800" b="1" dirty="0">
            <a:solidFill>
              <a:schemeClr val="tx2"/>
            </a:solidFill>
          </a:endParaRPr>
        </a:p>
      </dgm:t>
    </dgm:pt>
    <dgm:pt modelId="{57DF727D-050A-FF44-BA12-068B25CCBCCB}" type="parTrans" cxnId="{BF24CB85-1F0D-BB41-90F8-1D1992970218}">
      <dgm:prSet/>
      <dgm:spPr/>
      <dgm:t>
        <a:bodyPr/>
        <a:lstStyle/>
        <a:p>
          <a:endParaRPr lang="en-GB"/>
        </a:p>
      </dgm:t>
    </dgm:pt>
    <dgm:pt modelId="{878110A7-0D98-4448-8FB8-B1FE08A14267}" type="sibTrans" cxnId="{BF24CB85-1F0D-BB41-90F8-1D1992970218}">
      <dgm:prSet/>
      <dgm:spPr/>
      <dgm:t>
        <a:bodyPr/>
        <a:lstStyle/>
        <a:p>
          <a:endParaRPr lang="en-GB"/>
        </a:p>
      </dgm:t>
    </dgm:pt>
    <dgm:pt modelId="{BE6C1A03-0B8C-E44D-A22C-A2E80FFD6A5D}" type="pres">
      <dgm:prSet presAssocID="{0A775212-601A-6F42-A6D4-39AFE1B6018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9EBBC153-3D15-E248-9301-6596F29B7136}" type="pres">
      <dgm:prSet presAssocID="{7BE989E8-D810-4847-88F9-34D4F3456392}" presName="Accent1" presStyleCnt="0"/>
      <dgm:spPr/>
    </dgm:pt>
    <dgm:pt modelId="{A242B10B-DC77-9447-82AD-210E524BCA12}" type="pres">
      <dgm:prSet presAssocID="{7BE989E8-D810-4847-88F9-34D4F3456392}" presName="Accent" presStyleLbl="node1" presStyleIdx="0" presStyleCnt="3"/>
      <dgm:spPr>
        <a:solidFill>
          <a:srgbClr val="FFCD67"/>
        </a:solidFill>
        <a:ln>
          <a:noFill/>
        </a:ln>
      </dgm:spPr>
    </dgm:pt>
    <dgm:pt modelId="{0AC388F3-5D68-8A4B-B16B-DFDAD3FBDAA1}" type="pres">
      <dgm:prSet presAssocID="{7BE989E8-D810-4847-88F9-34D4F3456392}" presName="Parent1" presStyleLbl="revTx" presStyleIdx="0" presStyleCnt="3" custLinFactNeighborX="0" custLinFactNeighborY="-8392">
        <dgm:presLayoutVars>
          <dgm:chMax val="1"/>
          <dgm:chPref val="1"/>
          <dgm:bulletEnabled val="1"/>
        </dgm:presLayoutVars>
      </dgm:prSet>
      <dgm:spPr/>
    </dgm:pt>
    <dgm:pt modelId="{252C787C-A13F-C04B-8FBD-8C727F5FF776}" type="pres">
      <dgm:prSet presAssocID="{81528265-C312-7E45-AC5B-90666686E429}" presName="Accent2" presStyleCnt="0"/>
      <dgm:spPr/>
    </dgm:pt>
    <dgm:pt modelId="{00F93647-53E4-8541-88AB-940E2D4F2F93}" type="pres">
      <dgm:prSet presAssocID="{81528265-C312-7E45-AC5B-90666686E429}" presName="Accent" presStyleLbl="node1" presStyleIdx="1" presStyleCnt="3"/>
      <dgm:spPr>
        <a:solidFill>
          <a:schemeClr val="accent2"/>
        </a:solidFill>
        <a:ln>
          <a:noFill/>
        </a:ln>
      </dgm:spPr>
    </dgm:pt>
    <dgm:pt modelId="{43E3F696-A8AD-D44A-9F8B-42E28819A531}" type="pres">
      <dgm:prSet presAssocID="{81528265-C312-7E45-AC5B-90666686E429}" presName="Parent2" presStyleLbl="revTx" presStyleIdx="1" presStyleCnt="3" custScaleX="178003" custLinFactNeighborX="7354" custLinFactNeighborY="8039">
        <dgm:presLayoutVars>
          <dgm:chMax val="1"/>
          <dgm:chPref val="1"/>
          <dgm:bulletEnabled val="1"/>
        </dgm:presLayoutVars>
      </dgm:prSet>
      <dgm:spPr/>
    </dgm:pt>
    <dgm:pt modelId="{4936CADF-B2A3-284E-8612-881528C0DA9C}" type="pres">
      <dgm:prSet presAssocID="{BF6A126B-AF57-FE46-A02A-CDE6EFB16CF5}" presName="Accent3" presStyleCnt="0"/>
      <dgm:spPr/>
    </dgm:pt>
    <dgm:pt modelId="{1ADDDD3A-2DFC-AC41-AD72-CF9E7F397A5C}" type="pres">
      <dgm:prSet presAssocID="{BF6A126B-AF57-FE46-A02A-CDE6EFB16CF5}" presName="Accent" presStyleLbl="node1" presStyleIdx="2" presStyleCnt="3"/>
      <dgm:spPr>
        <a:solidFill>
          <a:schemeClr val="tx2"/>
        </a:solidFill>
        <a:ln>
          <a:noFill/>
        </a:ln>
      </dgm:spPr>
    </dgm:pt>
    <dgm:pt modelId="{F7D8CDE7-DB1E-C649-84CB-483D2FA0C9A9}" type="pres">
      <dgm:prSet presAssocID="{BF6A126B-AF57-FE46-A02A-CDE6EFB16CF5}" presName="Parent3" presStyleLbl="revTx" presStyleIdx="2" presStyleCnt="3" custScaleX="116254" custLinFactNeighborX="1678" custLinFactNeighborY="-3357">
        <dgm:presLayoutVars>
          <dgm:chMax val="1"/>
          <dgm:chPref val="1"/>
          <dgm:bulletEnabled val="1"/>
        </dgm:presLayoutVars>
      </dgm:prSet>
      <dgm:spPr/>
    </dgm:pt>
  </dgm:ptLst>
  <dgm:cxnLst>
    <dgm:cxn modelId="{6CA62736-6E9A-DF4E-89EE-CB4709F43096}" srcId="{0A775212-601A-6F42-A6D4-39AFE1B60181}" destId="{81528265-C312-7E45-AC5B-90666686E429}" srcOrd="1" destOrd="0" parTransId="{51B8F35B-CD7C-BE45-87F4-9D3ADB5BF49F}" sibTransId="{38E10DDA-A78D-A040-9BE7-DBE60DA02719}"/>
    <dgm:cxn modelId="{8690DC3A-38EF-4141-A05E-D10FEB736550}" type="presOf" srcId="{0A775212-601A-6F42-A6D4-39AFE1B60181}" destId="{BE6C1A03-0B8C-E44D-A22C-A2E80FFD6A5D}" srcOrd="0" destOrd="0" presId="urn:microsoft.com/office/officeart/2009/layout/CircleArrowProcess"/>
    <dgm:cxn modelId="{29196C47-6AC5-CD42-95A3-2C3BDD1CD4DD}" type="presOf" srcId="{81528265-C312-7E45-AC5B-90666686E429}" destId="{43E3F696-A8AD-D44A-9F8B-42E28819A531}" srcOrd="0" destOrd="0" presId="urn:microsoft.com/office/officeart/2009/layout/CircleArrowProcess"/>
    <dgm:cxn modelId="{BF24CB85-1F0D-BB41-90F8-1D1992970218}" srcId="{0A775212-601A-6F42-A6D4-39AFE1B60181}" destId="{BF6A126B-AF57-FE46-A02A-CDE6EFB16CF5}" srcOrd="2" destOrd="0" parTransId="{57DF727D-050A-FF44-BA12-068B25CCBCCB}" sibTransId="{878110A7-0D98-4448-8FB8-B1FE08A14267}"/>
    <dgm:cxn modelId="{3362B39C-3863-E340-9E4D-55A60954B629}" srcId="{0A775212-601A-6F42-A6D4-39AFE1B60181}" destId="{7BE989E8-D810-4847-88F9-34D4F3456392}" srcOrd="0" destOrd="0" parTransId="{BE91AEA7-4697-F345-A797-4B722BD07BCB}" sibTransId="{4F1620BA-018D-7C4D-BF19-066334D1EA5E}"/>
    <dgm:cxn modelId="{926CD2A6-4093-F044-902A-6437AE32D50F}" type="presOf" srcId="{7BE989E8-D810-4847-88F9-34D4F3456392}" destId="{0AC388F3-5D68-8A4B-B16B-DFDAD3FBDAA1}" srcOrd="0" destOrd="0" presId="urn:microsoft.com/office/officeart/2009/layout/CircleArrowProcess"/>
    <dgm:cxn modelId="{4C2391F5-4A11-2643-80C8-98BC48E594D4}" type="presOf" srcId="{BF6A126B-AF57-FE46-A02A-CDE6EFB16CF5}" destId="{F7D8CDE7-DB1E-C649-84CB-483D2FA0C9A9}" srcOrd="0" destOrd="0" presId="urn:microsoft.com/office/officeart/2009/layout/CircleArrowProcess"/>
    <dgm:cxn modelId="{4A510BBE-226A-B84A-835F-6025F2DF1995}" type="presParOf" srcId="{BE6C1A03-0B8C-E44D-A22C-A2E80FFD6A5D}" destId="{9EBBC153-3D15-E248-9301-6596F29B7136}" srcOrd="0" destOrd="0" presId="urn:microsoft.com/office/officeart/2009/layout/CircleArrowProcess"/>
    <dgm:cxn modelId="{461AF4B5-4BC6-8E41-8D61-E74159CF4810}" type="presParOf" srcId="{9EBBC153-3D15-E248-9301-6596F29B7136}" destId="{A242B10B-DC77-9447-82AD-210E524BCA12}" srcOrd="0" destOrd="0" presId="urn:microsoft.com/office/officeart/2009/layout/CircleArrowProcess"/>
    <dgm:cxn modelId="{4BE14AEB-47E0-4740-A45E-44A0B868BBBC}" type="presParOf" srcId="{BE6C1A03-0B8C-E44D-A22C-A2E80FFD6A5D}" destId="{0AC388F3-5D68-8A4B-B16B-DFDAD3FBDAA1}" srcOrd="1" destOrd="0" presId="urn:microsoft.com/office/officeart/2009/layout/CircleArrowProcess"/>
    <dgm:cxn modelId="{92009689-7077-2342-A6A1-21E923476E9E}" type="presParOf" srcId="{BE6C1A03-0B8C-E44D-A22C-A2E80FFD6A5D}" destId="{252C787C-A13F-C04B-8FBD-8C727F5FF776}" srcOrd="2" destOrd="0" presId="urn:microsoft.com/office/officeart/2009/layout/CircleArrowProcess"/>
    <dgm:cxn modelId="{D1B7ED07-C028-4E47-9EE9-BB818AC1BD8C}" type="presParOf" srcId="{252C787C-A13F-C04B-8FBD-8C727F5FF776}" destId="{00F93647-53E4-8541-88AB-940E2D4F2F93}" srcOrd="0" destOrd="0" presId="urn:microsoft.com/office/officeart/2009/layout/CircleArrowProcess"/>
    <dgm:cxn modelId="{AFD8D808-8C96-B24D-85AB-190D00FF4A51}" type="presParOf" srcId="{BE6C1A03-0B8C-E44D-A22C-A2E80FFD6A5D}" destId="{43E3F696-A8AD-D44A-9F8B-42E28819A531}" srcOrd="3" destOrd="0" presId="urn:microsoft.com/office/officeart/2009/layout/CircleArrowProcess"/>
    <dgm:cxn modelId="{0C7DE40F-08C3-2343-8D63-730185639CE3}" type="presParOf" srcId="{BE6C1A03-0B8C-E44D-A22C-A2E80FFD6A5D}" destId="{4936CADF-B2A3-284E-8612-881528C0DA9C}" srcOrd="4" destOrd="0" presId="urn:microsoft.com/office/officeart/2009/layout/CircleArrowProcess"/>
    <dgm:cxn modelId="{5E12E1EE-2D13-FC42-B104-2FC75071EAE7}" type="presParOf" srcId="{4936CADF-B2A3-284E-8612-881528C0DA9C}" destId="{1ADDDD3A-2DFC-AC41-AD72-CF9E7F397A5C}" srcOrd="0" destOrd="0" presId="urn:microsoft.com/office/officeart/2009/layout/CircleArrowProcess"/>
    <dgm:cxn modelId="{2590B704-FBC0-9941-B5BA-3C9F1C79BAD6}" type="presParOf" srcId="{BE6C1A03-0B8C-E44D-A22C-A2E80FFD6A5D}" destId="{F7D8CDE7-DB1E-C649-84CB-483D2FA0C9A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775212-601A-6F42-A6D4-39AFE1B60181}" type="doc">
      <dgm:prSet loTypeId="urn:microsoft.com/office/officeart/2009/layout/CircleArrow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BE989E8-D810-4847-88F9-34D4F3456392}">
      <dgm:prSet phldrT="[Text]" custT="1"/>
      <dgm:spPr/>
      <dgm:t>
        <a:bodyPr/>
        <a:lstStyle/>
        <a:p>
          <a:r>
            <a:rPr lang="sl-SI" sz="2200" b="1">
              <a:solidFill>
                <a:srgbClr val="627781"/>
              </a:solidFill>
            </a:rPr>
            <a:t>HITRO</a:t>
          </a:r>
          <a:endParaRPr lang="en-GB" sz="2200" b="1">
            <a:solidFill>
              <a:srgbClr val="627781"/>
            </a:solidFill>
          </a:endParaRPr>
        </a:p>
      </dgm:t>
    </dgm:pt>
    <dgm:pt modelId="{BE91AEA7-4697-F345-A797-4B722BD07BCB}" type="parTrans" cxnId="{3362B39C-3863-E340-9E4D-55A60954B629}">
      <dgm:prSet/>
      <dgm:spPr/>
      <dgm:t>
        <a:bodyPr/>
        <a:lstStyle/>
        <a:p>
          <a:endParaRPr lang="en-GB"/>
        </a:p>
      </dgm:t>
    </dgm:pt>
    <dgm:pt modelId="{4F1620BA-018D-7C4D-BF19-066334D1EA5E}" type="sibTrans" cxnId="{3362B39C-3863-E340-9E4D-55A60954B629}">
      <dgm:prSet/>
      <dgm:spPr/>
      <dgm:t>
        <a:bodyPr/>
        <a:lstStyle/>
        <a:p>
          <a:endParaRPr lang="en-GB"/>
        </a:p>
      </dgm:t>
    </dgm:pt>
    <dgm:pt modelId="{81528265-C312-7E45-AC5B-90666686E429}">
      <dgm:prSet phldrT="[Text]" custT="1"/>
      <dgm:spPr/>
      <dgm:t>
        <a:bodyPr/>
        <a:lstStyle/>
        <a:p>
          <a:r>
            <a:rPr lang="sl-SI" sz="1800" b="1">
              <a:solidFill>
                <a:srgbClr val="627781"/>
              </a:solidFill>
            </a:rPr>
            <a:t>ENOSTAVNO</a:t>
          </a:r>
          <a:endParaRPr lang="en-GB" sz="1800" b="1">
            <a:solidFill>
              <a:srgbClr val="627781"/>
            </a:solidFill>
          </a:endParaRPr>
        </a:p>
      </dgm:t>
    </dgm:pt>
    <dgm:pt modelId="{51B8F35B-CD7C-BE45-87F4-9D3ADB5BF49F}" type="parTrans" cxnId="{6CA62736-6E9A-DF4E-89EE-CB4709F43096}">
      <dgm:prSet/>
      <dgm:spPr/>
      <dgm:t>
        <a:bodyPr/>
        <a:lstStyle/>
        <a:p>
          <a:endParaRPr lang="en-GB"/>
        </a:p>
      </dgm:t>
    </dgm:pt>
    <dgm:pt modelId="{38E10DDA-A78D-A040-9BE7-DBE60DA02719}" type="sibTrans" cxnId="{6CA62736-6E9A-DF4E-89EE-CB4709F43096}">
      <dgm:prSet/>
      <dgm:spPr/>
      <dgm:t>
        <a:bodyPr/>
        <a:lstStyle/>
        <a:p>
          <a:endParaRPr lang="en-GB"/>
        </a:p>
      </dgm:t>
    </dgm:pt>
    <dgm:pt modelId="{BF6A126B-AF57-FE46-A02A-CDE6EFB16CF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sl-SI" sz="1800" b="1">
              <a:solidFill>
                <a:schemeClr val="tx2"/>
              </a:solidFill>
            </a:rPr>
            <a:t>APLIKACIJA</a:t>
          </a:r>
        </a:p>
        <a:p>
          <a:pPr>
            <a:lnSpc>
              <a:spcPct val="100000"/>
            </a:lnSpc>
          </a:pPr>
          <a:r>
            <a:rPr lang="sl-SI" sz="1800" b="1">
              <a:solidFill>
                <a:schemeClr val="tx2"/>
              </a:solidFill>
            </a:rPr>
            <a:t>e-</a:t>
          </a:r>
          <a:r>
            <a:rPr lang="sl-SI" sz="1800" b="1" err="1">
              <a:solidFill>
                <a:schemeClr val="tx2"/>
              </a:solidFill>
            </a:rPr>
            <a:t>Rsklad</a:t>
          </a:r>
          <a:endParaRPr lang="en-GB" sz="1800" b="1">
            <a:solidFill>
              <a:schemeClr val="tx2"/>
            </a:solidFill>
          </a:endParaRPr>
        </a:p>
      </dgm:t>
    </dgm:pt>
    <dgm:pt modelId="{57DF727D-050A-FF44-BA12-068B25CCBCCB}" type="parTrans" cxnId="{BF24CB85-1F0D-BB41-90F8-1D1992970218}">
      <dgm:prSet/>
      <dgm:spPr/>
      <dgm:t>
        <a:bodyPr/>
        <a:lstStyle/>
        <a:p>
          <a:endParaRPr lang="en-GB"/>
        </a:p>
      </dgm:t>
    </dgm:pt>
    <dgm:pt modelId="{878110A7-0D98-4448-8FB8-B1FE08A14267}" type="sibTrans" cxnId="{BF24CB85-1F0D-BB41-90F8-1D1992970218}">
      <dgm:prSet/>
      <dgm:spPr/>
      <dgm:t>
        <a:bodyPr/>
        <a:lstStyle/>
        <a:p>
          <a:endParaRPr lang="en-GB"/>
        </a:p>
      </dgm:t>
    </dgm:pt>
    <dgm:pt modelId="{BE6C1A03-0B8C-E44D-A22C-A2E80FFD6A5D}" type="pres">
      <dgm:prSet presAssocID="{0A775212-601A-6F42-A6D4-39AFE1B6018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9EBBC153-3D15-E248-9301-6596F29B7136}" type="pres">
      <dgm:prSet presAssocID="{7BE989E8-D810-4847-88F9-34D4F3456392}" presName="Accent1" presStyleCnt="0"/>
      <dgm:spPr/>
    </dgm:pt>
    <dgm:pt modelId="{A242B10B-DC77-9447-82AD-210E524BCA12}" type="pres">
      <dgm:prSet presAssocID="{7BE989E8-D810-4847-88F9-34D4F3456392}" presName="Accent" presStyleLbl="node1" presStyleIdx="0" presStyleCnt="3"/>
      <dgm:spPr>
        <a:solidFill>
          <a:srgbClr val="627781"/>
        </a:solidFill>
      </dgm:spPr>
    </dgm:pt>
    <dgm:pt modelId="{0AC388F3-5D68-8A4B-B16B-DFDAD3FBDAA1}" type="pres">
      <dgm:prSet presAssocID="{7BE989E8-D810-4847-88F9-34D4F3456392}" presName="Parent1" presStyleLbl="revTx" presStyleIdx="0" presStyleCnt="3" custLinFactNeighborX="0" custLinFactNeighborY="-8392">
        <dgm:presLayoutVars>
          <dgm:chMax val="1"/>
          <dgm:chPref val="1"/>
          <dgm:bulletEnabled val="1"/>
        </dgm:presLayoutVars>
      </dgm:prSet>
      <dgm:spPr/>
    </dgm:pt>
    <dgm:pt modelId="{252C787C-A13F-C04B-8FBD-8C727F5FF776}" type="pres">
      <dgm:prSet presAssocID="{81528265-C312-7E45-AC5B-90666686E429}" presName="Accent2" presStyleCnt="0"/>
      <dgm:spPr/>
    </dgm:pt>
    <dgm:pt modelId="{00F93647-53E4-8541-88AB-940E2D4F2F93}" type="pres">
      <dgm:prSet presAssocID="{81528265-C312-7E45-AC5B-90666686E429}" presName="Accent" presStyleLbl="node1" presStyleIdx="1" presStyleCnt="3"/>
      <dgm:spPr>
        <a:solidFill>
          <a:schemeClr val="accent2"/>
        </a:solidFill>
      </dgm:spPr>
    </dgm:pt>
    <dgm:pt modelId="{43E3F696-A8AD-D44A-9F8B-42E28819A531}" type="pres">
      <dgm:prSet presAssocID="{81528265-C312-7E45-AC5B-90666686E429}" presName="Parent2" presStyleLbl="revTx" presStyleIdx="1" presStyleCnt="3" custScaleX="178003" custLinFactNeighborX="7354" custLinFactNeighborY="8039">
        <dgm:presLayoutVars>
          <dgm:chMax val="1"/>
          <dgm:chPref val="1"/>
          <dgm:bulletEnabled val="1"/>
        </dgm:presLayoutVars>
      </dgm:prSet>
      <dgm:spPr/>
    </dgm:pt>
    <dgm:pt modelId="{4936CADF-B2A3-284E-8612-881528C0DA9C}" type="pres">
      <dgm:prSet presAssocID="{BF6A126B-AF57-FE46-A02A-CDE6EFB16CF5}" presName="Accent3" presStyleCnt="0"/>
      <dgm:spPr/>
    </dgm:pt>
    <dgm:pt modelId="{1ADDDD3A-2DFC-AC41-AD72-CF9E7F397A5C}" type="pres">
      <dgm:prSet presAssocID="{BF6A126B-AF57-FE46-A02A-CDE6EFB16CF5}" presName="Accent" presStyleLbl="node1" presStyleIdx="2" presStyleCnt="3"/>
      <dgm:spPr>
        <a:solidFill>
          <a:srgbClr val="FFCD67"/>
        </a:solidFill>
      </dgm:spPr>
    </dgm:pt>
    <dgm:pt modelId="{F7D8CDE7-DB1E-C649-84CB-483D2FA0C9A9}" type="pres">
      <dgm:prSet presAssocID="{BF6A126B-AF57-FE46-A02A-CDE6EFB16CF5}" presName="Parent3" presStyleLbl="revTx" presStyleIdx="2" presStyleCnt="3" custScaleX="116254" custLinFactNeighborX="1678" custLinFactNeighborY="-3357">
        <dgm:presLayoutVars>
          <dgm:chMax val="1"/>
          <dgm:chPref val="1"/>
          <dgm:bulletEnabled val="1"/>
        </dgm:presLayoutVars>
      </dgm:prSet>
      <dgm:spPr/>
    </dgm:pt>
  </dgm:ptLst>
  <dgm:cxnLst>
    <dgm:cxn modelId="{6CA62736-6E9A-DF4E-89EE-CB4709F43096}" srcId="{0A775212-601A-6F42-A6D4-39AFE1B60181}" destId="{81528265-C312-7E45-AC5B-90666686E429}" srcOrd="1" destOrd="0" parTransId="{51B8F35B-CD7C-BE45-87F4-9D3ADB5BF49F}" sibTransId="{38E10DDA-A78D-A040-9BE7-DBE60DA02719}"/>
    <dgm:cxn modelId="{8690DC3A-38EF-4141-A05E-D10FEB736550}" type="presOf" srcId="{0A775212-601A-6F42-A6D4-39AFE1B60181}" destId="{BE6C1A03-0B8C-E44D-A22C-A2E80FFD6A5D}" srcOrd="0" destOrd="0" presId="urn:microsoft.com/office/officeart/2009/layout/CircleArrowProcess"/>
    <dgm:cxn modelId="{29196C47-6AC5-CD42-95A3-2C3BDD1CD4DD}" type="presOf" srcId="{81528265-C312-7E45-AC5B-90666686E429}" destId="{43E3F696-A8AD-D44A-9F8B-42E28819A531}" srcOrd="0" destOrd="0" presId="urn:microsoft.com/office/officeart/2009/layout/CircleArrowProcess"/>
    <dgm:cxn modelId="{BF24CB85-1F0D-BB41-90F8-1D1992970218}" srcId="{0A775212-601A-6F42-A6D4-39AFE1B60181}" destId="{BF6A126B-AF57-FE46-A02A-CDE6EFB16CF5}" srcOrd="2" destOrd="0" parTransId="{57DF727D-050A-FF44-BA12-068B25CCBCCB}" sibTransId="{878110A7-0D98-4448-8FB8-B1FE08A14267}"/>
    <dgm:cxn modelId="{3362B39C-3863-E340-9E4D-55A60954B629}" srcId="{0A775212-601A-6F42-A6D4-39AFE1B60181}" destId="{7BE989E8-D810-4847-88F9-34D4F3456392}" srcOrd="0" destOrd="0" parTransId="{BE91AEA7-4697-F345-A797-4B722BD07BCB}" sibTransId="{4F1620BA-018D-7C4D-BF19-066334D1EA5E}"/>
    <dgm:cxn modelId="{926CD2A6-4093-F044-902A-6437AE32D50F}" type="presOf" srcId="{7BE989E8-D810-4847-88F9-34D4F3456392}" destId="{0AC388F3-5D68-8A4B-B16B-DFDAD3FBDAA1}" srcOrd="0" destOrd="0" presId="urn:microsoft.com/office/officeart/2009/layout/CircleArrowProcess"/>
    <dgm:cxn modelId="{4C2391F5-4A11-2643-80C8-98BC48E594D4}" type="presOf" srcId="{BF6A126B-AF57-FE46-A02A-CDE6EFB16CF5}" destId="{F7D8CDE7-DB1E-C649-84CB-483D2FA0C9A9}" srcOrd="0" destOrd="0" presId="urn:microsoft.com/office/officeart/2009/layout/CircleArrowProcess"/>
    <dgm:cxn modelId="{4A510BBE-226A-B84A-835F-6025F2DF1995}" type="presParOf" srcId="{BE6C1A03-0B8C-E44D-A22C-A2E80FFD6A5D}" destId="{9EBBC153-3D15-E248-9301-6596F29B7136}" srcOrd="0" destOrd="0" presId="urn:microsoft.com/office/officeart/2009/layout/CircleArrowProcess"/>
    <dgm:cxn modelId="{461AF4B5-4BC6-8E41-8D61-E74159CF4810}" type="presParOf" srcId="{9EBBC153-3D15-E248-9301-6596F29B7136}" destId="{A242B10B-DC77-9447-82AD-210E524BCA12}" srcOrd="0" destOrd="0" presId="urn:microsoft.com/office/officeart/2009/layout/CircleArrowProcess"/>
    <dgm:cxn modelId="{4BE14AEB-47E0-4740-A45E-44A0B868BBBC}" type="presParOf" srcId="{BE6C1A03-0B8C-E44D-A22C-A2E80FFD6A5D}" destId="{0AC388F3-5D68-8A4B-B16B-DFDAD3FBDAA1}" srcOrd="1" destOrd="0" presId="urn:microsoft.com/office/officeart/2009/layout/CircleArrowProcess"/>
    <dgm:cxn modelId="{92009689-7077-2342-A6A1-21E923476E9E}" type="presParOf" srcId="{BE6C1A03-0B8C-E44D-A22C-A2E80FFD6A5D}" destId="{252C787C-A13F-C04B-8FBD-8C727F5FF776}" srcOrd="2" destOrd="0" presId="urn:microsoft.com/office/officeart/2009/layout/CircleArrowProcess"/>
    <dgm:cxn modelId="{D1B7ED07-C028-4E47-9EE9-BB818AC1BD8C}" type="presParOf" srcId="{252C787C-A13F-C04B-8FBD-8C727F5FF776}" destId="{00F93647-53E4-8541-88AB-940E2D4F2F93}" srcOrd="0" destOrd="0" presId="urn:microsoft.com/office/officeart/2009/layout/CircleArrowProcess"/>
    <dgm:cxn modelId="{AFD8D808-8C96-B24D-85AB-190D00FF4A51}" type="presParOf" srcId="{BE6C1A03-0B8C-E44D-A22C-A2E80FFD6A5D}" destId="{43E3F696-A8AD-D44A-9F8B-42E28819A531}" srcOrd="3" destOrd="0" presId="urn:microsoft.com/office/officeart/2009/layout/CircleArrowProcess"/>
    <dgm:cxn modelId="{0C7DE40F-08C3-2343-8D63-730185639CE3}" type="presParOf" srcId="{BE6C1A03-0B8C-E44D-A22C-A2E80FFD6A5D}" destId="{4936CADF-B2A3-284E-8612-881528C0DA9C}" srcOrd="4" destOrd="0" presId="urn:microsoft.com/office/officeart/2009/layout/CircleArrowProcess"/>
    <dgm:cxn modelId="{5E12E1EE-2D13-FC42-B104-2FC75071EAE7}" type="presParOf" srcId="{4936CADF-B2A3-284E-8612-881528C0DA9C}" destId="{1ADDDD3A-2DFC-AC41-AD72-CF9E7F397A5C}" srcOrd="0" destOrd="0" presId="urn:microsoft.com/office/officeart/2009/layout/CircleArrowProcess"/>
    <dgm:cxn modelId="{2590B704-FBC0-9941-B5BA-3C9F1C79BAD6}" type="presParOf" srcId="{BE6C1A03-0B8C-E44D-A22C-A2E80FFD6A5D}" destId="{F7D8CDE7-DB1E-C649-84CB-483D2FA0C9A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2B10B-DC77-9447-82AD-210E524BCA12}">
      <dsp:nvSpPr>
        <dsp:cNvPr id="0" name=""/>
        <dsp:cNvSpPr/>
      </dsp:nvSpPr>
      <dsp:spPr>
        <a:xfrm>
          <a:off x="1747716" y="0"/>
          <a:ext cx="2770074" cy="277049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FCD6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388F3-5D68-8A4B-B16B-DFDAD3FBDAA1}">
      <dsp:nvSpPr>
        <dsp:cNvPr id="0" name=""/>
        <dsp:cNvSpPr/>
      </dsp:nvSpPr>
      <dsp:spPr>
        <a:xfrm>
          <a:off x="2359993" y="935660"/>
          <a:ext cx="1539277" cy="769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solidFill>
                <a:srgbClr val="627781"/>
              </a:solidFill>
            </a:rPr>
            <a:t>RAZVOJNA POSOJILA</a:t>
          </a:r>
          <a:endParaRPr lang="en-GB" sz="2000" b="1" kern="1200" dirty="0">
            <a:solidFill>
              <a:srgbClr val="627781"/>
            </a:solidFill>
          </a:endParaRPr>
        </a:p>
      </dsp:txBody>
      <dsp:txXfrm>
        <a:off x="2359993" y="935660"/>
        <a:ext cx="1539277" cy="769454"/>
      </dsp:txXfrm>
    </dsp:sp>
    <dsp:sp modelId="{00F93647-53E4-8541-88AB-940E2D4F2F93}">
      <dsp:nvSpPr>
        <dsp:cNvPr id="0" name=""/>
        <dsp:cNvSpPr/>
      </dsp:nvSpPr>
      <dsp:spPr>
        <a:xfrm>
          <a:off x="978338" y="1591855"/>
          <a:ext cx="2770074" cy="277049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3F696-A8AD-D44A-9F8B-42E28819A531}">
      <dsp:nvSpPr>
        <dsp:cNvPr id="0" name=""/>
        <dsp:cNvSpPr/>
      </dsp:nvSpPr>
      <dsp:spPr>
        <a:xfrm>
          <a:off x="1106594" y="2663153"/>
          <a:ext cx="2739959" cy="769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dirty="0">
              <a:solidFill>
                <a:srgbClr val="627781"/>
              </a:solidFill>
            </a:rPr>
            <a:t>GARANCIJSKE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dirty="0">
              <a:solidFill>
                <a:srgbClr val="627781"/>
              </a:solidFill>
            </a:rPr>
            <a:t> SHEME</a:t>
          </a:r>
          <a:endParaRPr lang="en-GB" sz="1800" b="1" kern="1200" dirty="0">
            <a:solidFill>
              <a:srgbClr val="627781"/>
            </a:solidFill>
          </a:endParaRPr>
        </a:p>
      </dsp:txBody>
      <dsp:txXfrm>
        <a:off x="1106594" y="2663153"/>
        <a:ext cx="2739959" cy="769454"/>
      </dsp:txXfrm>
    </dsp:sp>
    <dsp:sp modelId="{1ADDDD3A-2DFC-AC41-AD72-CF9E7F397A5C}">
      <dsp:nvSpPr>
        <dsp:cNvPr id="0" name=""/>
        <dsp:cNvSpPr/>
      </dsp:nvSpPr>
      <dsp:spPr>
        <a:xfrm>
          <a:off x="1944872" y="3374203"/>
          <a:ext cx="2379923" cy="238087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8CDE7-DB1E-C649-84CB-483D2FA0C9A9}">
      <dsp:nvSpPr>
        <dsp:cNvPr id="0" name=""/>
        <dsp:cNvSpPr/>
      </dsp:nvSpPr>
      <dsp:spPr>
        <a:xfrm>
          <a:off x="2264367" y="4178831"/>
          <a:ext cx="1789471" cy="769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dirty="0">
              <a:solidFill>
                <a:schemeClr val="tx2"/>
              </a:solidFill>
            </a:rPr>
            <a:t>NEPOVRATNE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dirty="0">
              <a:solidFill>
                <a:schemeClr val="tx2"/>
              </a:solidFill>
            </a:rPr>
            <a:t>SPODBUDE</a:t>
          </a:r>
          <a:endParaRPr lang="en-GB" sz="1800" b="1" kern="1200" dirty="0">
            <a:solidFill>
              <a:schemeClr val="tx2"/>
            </a:solidFill>
          </a:endParaRPr>
        </a:p>
      </dsp:txBody>
      <dsp:txXfrm>
        <a:off x="2264367" y="4178831"/>
        <a:ext cx="1789471" cy="769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2B10B-DC77-9447-82AD-210E524BCA12}">
      <dsp:nvSpPr>
        <dsp:cNvPr id="0" name=""/>
        <dsp:cNvSpPr/>
      </dsp:nvSpPr>
      <dsp:spPr>
        <a:xfrm>
          <a:off x="1691297" y="0"/>
          <a:ext cx="2839441" cy="283987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6277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388F3-5D68-8A4B-B16B-DFDAD3FBDAA1}">
      <dsp:nvSpPr>
        <dsp:cNvPr id="0" name=""/>
        <dsp:cNvSpPr/>
      </dsp:nvSpPr>
      <dsp:spPr>
        <a:xfrm>
          <a:off x="2318907" y="959090"/>
          <a:ext cx="1577823" cy="788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200" b="1" kern="1200">
              <a:solidFill>
                <a:srgbClr val="627781"/>
              </a:solidFill>
            </a:rPr>
            <a:t>HITRO</a:t>
          </a:r>
          <a:endParaRPr lang="en-GB" sz="2200" b="1" kern="1200">
            <a:solidFill>
              <a:srgbClr val="627781"/>
            </a:solidFill>
          </a:endParaRPr>
        </a:p>
      </dsp:txBody>
      <dsp:txXfrm>
        <a:off x="2318907" y="959090"/>
        <a:ext cx="1577823" cy="788722"/>
      </dsp:txXfrm>
    </dsp:sp>
    <dsp:sp modelId="{00F93647-53E4-8541-88AB-940E2D4F2F93}">
      <dsp:nvSpPr>
        <dsp:cNvPr id="0" name=""/>
        <dsp:cNvSpPr/>
      </dsp:nvSpPr>
      <dsp:spPr>
        <a:xfrm>
          <a:off x="902652" y="1631718"/>
          <a:ext cx="2839441" cy="283987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3F696-A8AD-D44A-9F8B-42E28819A531}">
      <dsp:nvSpPr>
        <dsp:cNvPr id="0" name=""/>
        <dsp:cNvSpPr/>
      </dsp:nvSpPr>
      <dsp:spPr>
        <a:xfrm>
          <a:off x="1034120" y="2729842"/>
          <a:ext cx="2808572" cy="788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>
              <a:solidFill>
                <a:srgbClr val="627781"/>
              </a:solidFill>
            </a:rPr>
            <a:t>ENOSTAVNO</a:t>
          </a:r>
          <a:endParaRPr lang="en-GB" sz="1800" b="1" kern="1200">
            <a:solidFill>
              <a:srgbClr val="627781"/>
            </a:solidFill>
          </a:endParaRPr>
        </a:p>
      </dsp:txBody>
      <dsp:txXfrm>
        <a:off x="1034120" y="2729842"/>
        <a:ext cx="2808572" cy="788722"/>
      </dsp:txXfrm>
    </dsp:sp>
    <dsp:sp modelId="{1ADDDD3A-2DFC-AC41-AD72-CF9E7F397A5C}">
      <dsp:nvSpPr>
        <dsp:cNvPr id="0" name=""/>
        <dsp:cNvSpPr/>
      </dsp:nvSpPr>
      <dsp:spPr>
        <a:xfrm>
          <a:off x="1893391" y="3458699"/>
          <a:ext cx="2439520" cy="244049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FFCD6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8CDE7-DB1E-C649-84CB-483D2FA0C9A9}">
      <dsp:nvSpPr>
        <dsp:cNvPr id="0" name=""/>
        <dsp:cNvSpPr/>
      </dsp:nvSpPr>
      <dsp:spPr>
        <a:xfrm>
          <a:off x="2220886" y="4283476"/>
          <a:ext cx="1834282" cy="788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>
              <a:solidFill>
                <a:schemeClr val="tx2"/>
              </a:solidFill>
            </a:rPr>
            <a:t>APLIKACIJA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>
              <a:solidFill>
                <a:schemeClr val="tx2"/>
              </a:solidFill>
            </a:rPr>
            <a:t>e-</a:t>
          </a:r>
          <a:r>
            <a:rPr lang="sl-SI" sz="1800" b="1" kern="1200" err="1">
              <a:solidFill>
                <a:schemeClr val="tx2"/>
              </a:solidFill>
            </a:rPr>
            <a:t>Rsklad</a:t>
          </a:r>
          <a:endParaRPr lang="en-GB" sz="1800" b="1" kern="1200">
            <a:solidFill>
              <a:schemeClr val="tx2"/>
            </a:solidFill>
          </a:endParaRPr>
        </a:p>
      </dsp:txBody>
      <dsp:txXfrm>
        <a:off x="2220886" y="4283476"/>
        <a:ext cx="1834282" cy="788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52E3904B-23D2-4659-9C82-B0098A01D3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1CDE157F-8517-43BF-A604-51D095D8D4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7E56E-D93B-44E0-9931-D6ED6D2BF587}" type="datetimeFigureOut">
              <a:rPr lang="sl-SI" smtClean="0"/>
              <a:t>4. 04. 2022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17F2A6A9-D55C-432D-86B1-D1B44A8CC8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33161A1C-B201-4ED5-AF39-39A627453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5F8C0-B53C-4D72-8AA2-72992CB531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32062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EAD2F-87F4-44B3-A44A-DE2DAB0C2691}" type="datetimeFigureOut">
              <a:rPr lang="sl-SI" smtClean="0"/>
              <a:t>4. 04. 2022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921CD-0A5B-4BAD-840B-BDAEC35010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034703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statistics-explained/index.php?title=File:Demographic_balances,_1_January_2019-2100_(thousands).pn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5.png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Dober dan,</a:t>
            </a:r>
          </a:p>
          <a:p>
            <a:endParaRPr lang="sl-SI" dirty="0"/>
          </a:p>
          <a:p>
            <a:pPr marL="228600" indent="-228600">
              <a:buFont typeface="+mj-lt"/>
              <a:buAutoNum type="arabicPeriod"/>
            </a:pPr>
            <a:endParaRPr lang="sl-SI" dirty="0"/>
          </a:p>
          <a:p>
            <a:pPr marL="228600" indent="-228600">
              <a:buFont typeface="+mj-lt"/>
              <a:buAutoNum type="arabicPeriod"/>
            </a:pPr>
            <a:r>
              <a:rPr lang="sl-SI" dirty="0"/>
              <a:t>V naslednjih 20 min  - </a:t>
            </a:r>
            <a:r>
              <a:rPr lang="sl-SI" b="1" dirty="0"/>
              <a:t>predstavitev finančnih produktov </a:t>
            </a:r>
            <a:r>
              <a:rPr lang="sl-SI" dirty="0"/>
              <a:t>in razpisov, ki so oz. bodo na voljo našim vlagateljem vlog</a:t>
            </a:r>
          </a:p>
          <a:p>
            <a:pPr marL="228600" indent="-228600">
              <a:buFont typeface="+mj-lt"/>
              <a:buAutoNum type="arabicPeriod"/>
            </a:pPr>
            <a:endParaRPr lang="sl-SI" dirty="0"/>
          </a:p>
          <a:p>
            <a:pPr marL="228600" indent="-228600">
              <a:buFont typeface="+mj-lt"/>
              <a:buAutoNum type="arabicPeriod"/>
            </a:pPr>
            <a:r>
              <a:rPr lang="sl-SI" dirty="0"/>
              <a:t>Dovolite, da pa vam najprej predstavim </a:t>
            </a:r>
            <a:r>
              <a:rPr lang="sl-SI" b="1" dirty="0"/>
              <a:t>sam Sklad</a:t>
            </a:r>
          </a:p>
          <a:p>
            <a:pPr marL="228600" indent="-228600">
              <a:buFont typeface="+mj-lt"/>
              <a:buAutoNum type="arabicPeriod"/>
            </a:pPr>
            <a:endParaRPr lang="sl-SI" dirty="0"/>
          </a:p>
          <a:p>
            <a:pPr marL="228600" indent="-228600">
              <a:buFont typeface="+mj-lt"/>
              <a:buAutoNum type="arabicPeriod"/>
            </a:pPr>
            <a:r>
              <a:rPr lang="sl-SI" dirty="0"/>
              <a:t>Še prej pa </a:t>
            </a:r>
            <a:r>
              <a:rPr lang="sl-SI" b="1" dirty="0"/>
              <a:t>temeljne premise</a:t>
            </a:r>
            <a:r>
              <a:rPr lang="sl-SI" dirty="0"/>
              <a:t>, na osnovi katerih sklad deluje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sl-SI" dirty="0"/>
              <a:t>med najpomembnejši seveda </a:t>
            </a:r>
            <a:r>
              <a:rPr lang="sl-SI" b="1" dirty="0"/>
              <a:t>regionalno politiko </a:t>
            </a:r>
            <a:r>
              <a:rPr lang="sl-SI" dirty="0"/>
              <a:t>Slovenije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921CD-0A5B-4BAD-840B-BDAEC350100B}" type="slidenum">
              <a:rPr lang="sl-SI" smtClean="0"/>
              <a:t>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AD0CEC5-1E83-4225-8D3B-2B8022C23D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358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921CD-0A5B-4BAD-840B-BDAEC350100B}" type="slidenum">
              <a:rPr lang="sl-SI" smtClean="0"/>
              <a:t>10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21A64AA-D3F7-4F91-A126-145B32F690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8700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Iz lastnih sredstev bo v naslednjih dveh letih po 40 mio € plasmajev / letno</a:t>
            </a:r>
          </a:p>
          <a:p>
            <a:endParaRPr lang="sl-SI" dirty="0"/>
          </a:p>
          <a:p>
            <a:r>
              <a:rPr lang="sl-SI" dirty="0"/>
              <a:t>Razdeljeno v pet skupin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921CD-0A5B-4BAD-840B-BDAEC350100B}" type="slidenum">
              <a:rPr lang="sl-SI" smtClean="0"/>
              <a:t>11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CF23007-04A0-4DAC-ACEA-6D51C14E60B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6288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Produkti, ki jih bomo ponudili, bodo usmerjeni v projekte kot je tu navedeno: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921CD-0A5B-4BAD-840B-BDAEC350100B}" type="slidenum">
              <a:rPr lang="sl-SI" smtClean="0"/>
              <a:t>12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36397CF-A8F2-45FC-8A5B-9C87896144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6818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921CD-0A5B-4BAD-840B-BDAEC350100B}" type="slidenum">
              <a:rPr lang="sl-SI" smtClean="0"/>
              <a:t>13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0F40763-A8D9-419F-890F-0A4F73844D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5896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921CD-0A5B-4BAD-840B-BDAEC350100B}" type="slidenum">
              <a:rPr lang="sl-SI" smtClean="0"/>
              <a:t>14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762F9E9-68F4-4B31-B6B6-96A35F705BE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0833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921CD-0A5B-4BAD-840B-BDAEC350100B}" type="slidenum">
              <a:rPr lang="sl-SI" smtClean="0"/>
              <a:t>15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3A26920-70A5-4B6E-9787-E8ADB485FC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578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921CD-0A5B-4BAD-840B-BDAEC350100B}" type="slidenum">
              <a:rPr lang="sl-SI" smtClean="0"/>
              <a:t>16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3A26920-70A5-4B6E-9787-E8ADB485FC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1643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KAKO PRITI DO SREDSTEV; KI SO NA VOLJO PRI REGIONALNEM SKLADU?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V času COVID a smo se navadili  na digitalno poslovanje. Vse lahko urejamo od doma, preko računalnika.</a:t>
            </a:r>
          </a:p>
          <a:p>
            <a:endParaRPr lang="sl-SI" dirty="0"/>
          </a:p>
          <a:p>
            <a:r>
              <a:rPr lang="sl-SI" dirty="0"/>
              <a:t>Regionalni sklad je pred približno dvema letoma </a:t>
            </a:r>
            <a:r>
              <a:rPr lang="sl-SI" b="1" dirty="0"/>
              <a:t>prešel na popolnoma </a:t>
            </a:r>
            <a:r>
              <a:rPr lang="sl-SI" dirty="0"/>
              <a:t>elektronsko poslovanje. </a:t>
            </a:r>
          </a:p>
          <a:p>
            <a:endParaRPr lang="sl-SI" dirty="0"/>
          </a:p>
          <a:p>
            <a:r>
              <a:rPr lang="sl-SI" b="1" dirty="0"/>
              <a:t>Oddajanje </a:t>
            </a:r>
            <a:r>
              <a:rPr lang="sl-SI" dirty="0"/>
              <a:t>vlog je </a:t>
            </a:r>
            <a:r>
              <a:rPr lang="sl-SI" b="1" dirty="0"/>
              <a:t>lažje</a:t>
            </a:r>
            <a:r>
              <a:rPr lang="sl-SI" dirty="0"/>
              <a:t>, celotna komunikacija pri oddaji vlog </a:t>
            </a:r>
            <a:r>
              <a:rPr lang="sl-SI" b="1" dirty="0"/>
              <a:t>pa poteka preko </a:t>
            </a:r>
            <a:r>
              <a:rPr lang="sl-SI" dirty="0"/>
              <a:t>naše aplikacije </a:t>
            </a:r>
            <a:r>
              <a:rPr lang="sl-SI" dirty="0" err="1"/>
              <a:t>rSklad</a:t>
            </a: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921CD-0A5B-4BAD-840B-BDAEC350100B}" type="slidenum">
              <a:rPr lang="sl-SI" smtClean="0"/>
              <a:t>17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DEB1654-849B-4031-B66B-F16C76D6E1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6457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921CD-0A5B-4BAD-840B-BDAEC350100B}" type="slidenum">
              <a:rPr lang="sl-SI" smtClean="0"/>
              <a:t>18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E433FBC-3EC8-429C-86F0-AB68B7D815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50014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921CD-0A5B-4BAD-840B-BDAEC350100B}" type="slidenum">
              <a:rPr lang="sl-SI" smtClean="0"/>
              <a:t>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882A940-BAD3-4639-81E8-8D6A1B46ED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4266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Temeljno poslanstvo Slovenskega regionalnega sklada je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l-SI" dirty="0"/>
              <a:t>Uresničevanje regionalne politike z izvajanjem </a:t>
            </a:r>
            <a:r>
              <a:rPr lang="sl-SI" dirty="0" err="1"/>
              <a:t>politke</a:t>
            </a:r>
            <a:r>
              <a:rPr lang="sl-SI" dirty="0"/>
              <a:t> </a:t>
            </a:r>
            <a:r>
              <a:rPr lang="sl-SI" dirty="0" err="1"/>
              <a:t>finačnih</a:t>
            </a:r>
            <a:r>
              <a:rPr lang="sl-SI" dirty="0"/>
              <a:t> </a:t>
            </a:r>
            <a:r>
              <a:rPr lang="sl-SI" dirty="0" err="1"/>
              <a:t>vspodbud</a:t>
            </a:r>
            <a:r>
              <a:rPr lang="sl-SI" dirty="0"/>
              <a:t> in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l-SI" dirty="0"/>
              <a:t>Finančno podpiranje tistih projektov, ki prispevajo k uresničevanju ciljev regionalne politike</a:t>
            </a:r>
          </a:p>
          <a:p>
            <a:endParaRPr lang="sl-SI" dirty="0"/>
          </a:p>
          <a:p>
            <a:r>
              <a:rPr lang="sl-SI" dirty="0"/>
              <a:t>Regionalni sklad deluje že 25 let.</a:t>
            </a:r>
          </a:p>
          <a:p>
            <a:endParaRPr lang="sl-SI" dirty="0"/>
          </a:p>
          <a:p>
            <a:r>
              <a:rPr lang="sl-SI" dirty="0"/>
              <a:t>Sedež v Ribnici, s svojim delovanjem pa pokriva celotno Sloveniji</a:t>
            </a:r>
          </a:p>
          <a:p>
            <a:endParaRPr lang="sl-SI" dirty="0"/>
          </a:p>
          <a:p>
            <a:r>
              <a:rPr lang="sl-SI" dirty="0"/>
              <a:t>S poudarkom na problemskih, obmejnih in hribovskih območjih</a:t>
            </a:r>
          </a:p>
          <a:p>
            <a:endParaRPr lang="sl-SI" dirty="0"/>
          </a:p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921CD-0A5B-4BAD-840B-BDAEC350100B}" type="slidenum">
              <a:rPr lang="sl-SI" smtClean="0"/>
              <a:t>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A1A0D86-87F1-4742-826C-87C3E52AD1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71651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b="1" dirty="0"/>
              <a:t>Preko 300 podjetij </a:t>
            </a:r>
            <a:r>
              <a:rPr lang="sl-SI" dirty="0"/>
              <a:t>iz obmejnih problemskih območjih – znesek podpore je presegel 29,5 mio €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921CD-0A5B-4BAD-840B-BDAEC350100B}" type="slidenum">
              <a:rPr lang="sl-SI" smtClean="0"/>
              <a:t>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0F40763-A8D9-419F-890F-0A4F73844D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5707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921CD-0A5B-4BAD-840B-BDAEC350100B}" type="slidenum">
              <a:rPr lang="sl-SI" smtClean="0"/>
              <a:t>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74F9464-08B2-4915-B08F-940F4C8D7D3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82853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921CD-0A5B-4BAD-840B-BDAEC350100B}" type="slidenum">
              <a:rPr lang="sl-SI" smtClean="0"/>
              <a:t>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8929D1D-9888-4719-A7AC-34C078C9B4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09467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Še en primer </a:t>
            </a:r>
            <a:r>
              <a:rPr lang="sl-SI" b="1" dirty="0"/>
              <a:t>kmeta iz območja Žalca</a:t>
            </a:r>
            <a:r>
              <a:rPr lang="sl-SI" dirty="0"/>
              <a:t>, ki je postavil najmodernejši hlev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921CD-0A5B-4BAD-840B-BDAEC350100B}" type="slidenum">
              <a:rPr lang="sl-SI" smtClean="0"/>
              <a:t>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6B9F901-468F-4CBB-8857-D82B5BADCF8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28227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Upam, da ste dobili </a:t>
            </a:r>
            <a:r>
              <a:rPr lang="sl-SI" b="1" dirty="0"/>
              <a:t>vpogled v delovanje </a:t>
            </a:r>
            <a:r>
              <a:rPr lang="sl-SI" dirty="0"/>
              <a:t>regionalnega sklada in morebiti tudi </a:t>
            </a:r>
            <a:r>
              <a:rPr lang="sl-SI" b="1" dirty="0"/>
              <a:t>idejo za oddajo vloge </a:t>
            </a:r>
            <a:r>
              <a:rPr lang="sl-SI" dirty="0"/>
              <a:t>za pridobitev sredstev Regionalnega sklada.</a:t>
            </a:r>
          </a:p>
          <a:p>
            <a:endParaRPr lang="sl-SI" dirty="0"/>
          </a:p>
          <a:p>
            <a:r>
              <a:rPr lang="sl-SI" dirty="0"/>
              <a:t>Za </a:t>
            </a:r>
            <a:r>
              <a:rPr lang="sl-SI" b="1" dirty="0"/>
              <a:t>pozornost</a:t>
            </a:r>
            <a:r>
              <a:rPr lang="sl-SI" dirty="0"/>
              <a:t> se vam lepo zahvaljujem.</a:t>
            </a:r>
          </a:p>
          <a:p>
            <a:endParaRPr lang="sl-SI" dirty="0"/>
          </a:p>
          <a:p>
            <a:r>
              <a:rPr lang="sl-SI" b="1" dirty="0"/>
              <a:t>Na voljo</a:t>
            </a:r>
            <a:r>
              <a:rPr lang="sl-SI" dirty="0"/>
              <a:t> sem vam za morebitna vprašanja.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921CD-0A5B-4BAD-840B-BDAEC350100B}" type="slidenum">
              <a:rPr lang="sl-SI" smtClean="0"/>
              <a:t>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2434D2F-7C77-4E75-A173-A796BCD5E6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8627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  <a:p>
            <a:pPr marL="228600" indent="-228600">
              <a:buAutoNum type="arabicPeriod"/>
            </a:pPr>
            <a:r>
              <a:rPr lang="sl-SI" dirty="0"/>
              <a:t>KAKŠNA JE REGIONALNA PODOBA SLOVENIJE ? – MORDA NAJPOMEMBNEJŠE – skozi prizmo podjetij; njihovih prihodkov, dodaten vrednosti za zaposlenega TER preko tega kje ljudje živijo </a:t>
            </a:r>
          </a:p>
          <a:p>
            <a:pPr marL="228600" indent="-228600">
              <a:buAutoNum type="arabicPeriod"/>
            </a:pPr>
            <a:endParaRPr lang="sl-SI" dirty="0"/>
          </a:p>
          <a:p>
            <a:pPr marL="0" indent="0">
              <a:buFontTx/>
              <a:buNone/>
            </a:pPr>
            <a:r>
              <a:rPr lang="sl-SI" dirty="0"/>
              <a:t>2. NA TEJ PROSOJNICI – prihodki podjetij in koliko sto se ti povečali v 13 letih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sl-SI" dirty="0"/>
              <a:t>osrednja Slovenija – skoraj 50% celotnega prihodka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sl-SI" dirty="0"/>
              <a:t>Druga največja – Podravje – 10%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sl-SI" dirty="0"/>
              <a:t>Razlike se v teh letih niso bistveno spremenile  - OSREDNJA SLOVENIJA JE POVEČALA SVOJ DELEŽ ZA SVE ODSTOTNI TOČKI (iz 44 na 46% </a:t>
            </a:r>
            <a:r>
              <a:rPr lang="sl-SI" dirty="0" err="1"/>
              <a:t>celtnega</a:t>
            </a:r>
            <a:r>
              <a:rPr lang="sl-SI" dirty="0"/>
              <a:t> </a:t>
            </a:r>
            <a:r>
              <a:rPr lang="sl-SI" dirty="0" err="1"/>
              <a:t>prihdoak</a:t>
            </a:r>
            <a:r>
              <a:rPr lang="sl-SI" dirty="0"/>
              <a:t>)</a:t>
            </a:r>
          </a:p>
          <a:p>
            <a:pPr marL="0" indent="0">
              <a:buFontTx/>
              <a:buNone/>
            </a:pPr>
            <a:endParaRPr lang="sl-SI" dirty="0"/>
          </a:p>
          <a:p>
            <a:pPr marL="0" indent="0">
              <a:buFontTx/>
              <a:buNone/>
            </a:pPr>
            <a:endParaRPr lang="sl-SI" dirty="0"/>
          </a:p>
          <a:p>
            <a:pPr marL="171450" indent="-171450">
              <a:buFontTx/>
              <a:buChar char="-"/>
            </a:pPr>
            <a:endParaRPr lang="sl-SI" b="1" dirty="0"/>
          </a:p>
          <a:p>
            <a:endParaRPr lang="sl-SI" b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921CD-0A5B-4BAD-840B-BDAEC350100B}" type="slidenum">
              <a:rPr lang="sl-SI" smtClean="0"/>
              <a:t>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CB1B7C9-75CD-431F-9C85-2A10999962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7164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  <a:p>
            <a:r>
              <a:rPr lang="sl-SI" dirty="0"/>
              <a:t>1. KAKŠNA JE REGIONALNA PODOBA SLOVENIJE ? – MORDA NAJPOMEMBNEJŠE – skozi prizmo ljudi - plač in kje živijo ter kje delajo</a:t>
            </a:r>
          </a:p>
          <a:p>
            <a:pPr marL="0" indent="0">
              <a:buFontTx/>
              <a:buNone/>
            </a:pPr>
            <a:endParaRPr lang="sl-SI" dirty="0"/>
          </a:p>
          <a:p>
            <a:pPr marL="0" indent="0">
              <a:buFontTx/>
              <a:buNone/>
            </a:pPr>
            <a:r>
              <a:rPr lang="sl-SI" dirty="0"/>
              <a:t>2. Preko podatkov o višinah plač, produktivnosti, bruto dodani vrednosti na zaposlenega ?</a:t>
            </a:r>
          </a:p>
          <a:p>
            <a:pPr marL="171450" indent="-171450">
              <a:buFontTx/>
              <a:buChar char="-"/>
            </a:pPr>
            <a:endParaRPr lang="sl-SI" dirty="0"/>
          </a:p>
          <a:p>
            <a:pPr marL="171450" indent="-171450">
              <a:buFontTx/>
              <a:buChar char="-"/>
            </a:pPr>
            <a:endParaRPr lang="sl-SI" dirty="0"/>
          </a:p>
          <a:p>
            <a:endParaRPr lang="sl-SI" dirty="0"/>
          </a:p>
          <a:p>
            <a:r>
              <a:rPr lang="sl-SI" dirty="0"/>
              <a:t>Povprečna bruto plača v Sloveniji 1746. </a:t>
            </a:r>
            <a:r>
              <a:rPr lang="sl-SI" b="0" dirty="0"/>
              <a:t>Najvišja Ljubljana 2.279 , Zavrč; </a:t>
            </a:r>
          </a:p>
          <a:p>
            <a:r>
              <a:rPr lang="sl-SI" b="0" dirty="0"/>
              <a:t> </a:t>
            </a:r>
            <a:endParaRPr lang="sl-SI" dirty="0"/>
          </a:p>
          <a:p>
            <a:r>
              <a:rPr lang="sl-SI" dirty="0"/>
              <a:t>Ljubljana – 37% nad povprečjem ostalih občin</a:t>
            </a:r>
          </a:p>
          <a:p>
            <a:r>
              <a:rPr lang="sl-SI" dirty="0"/>
              <a:t>Novo mesto 30% nad povprečje</a:t>
            </a:r>
          </a:p>
          <a:p>
            <a:endParaRPr lang="sl-S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b="0" dirty="0"/>
              <a:t>95 občin nad povprečjem</a:t>
            </a:r>
          </a:p>
          <a:p>
            <a:endParaRPr lang="sl-SI" dirty="0"/>
          </a:p>
          <a:p>
            <a:r>
              <a:rPr lang="sl-SI" dirty="0"/>
              <a:t>31 občin več kot 10% pod povprečjem bruto plač Slovenije. Med njimi</a:t>
            </a:r>
          </a:p>
          <a:p>
            <a:r>
              <a:rPr lang="sl-SI" dirty="0"/>
              <a:t> - najnižja Osilnica</a:t>
            </a:r>
          </a:p>
          <a:p>
            <a:r>
              <a:rPr lang="sl-SI" dirty="0"/>
              <a:t>- Podčetrtek, Moravske Toplice, Cerkno, Gornji Grad, Komen…</a:t>
            </a:r>
          </a:p>
          <a:p>
            <a:endParaRPr lang="sl-SI" dirty="0"/>
          </a:p>
          <a:p>
            <a:endParaRPr lang="sl-SI" b="0" dirty="0"/>
          </a:p>
          <a:p>
            <a:r>
              <a:rPr lang="sl-SI" b="1" dirty="0"/>
              <a:t>Razlika v dodani vrednosti in bruto plačah</a:t>
            </a:r>
          </a:p>
          <a:p>
            <a:r>
              <a:rPr lang="sl-SI" b="1" dirty="0"/>
              <a:t>- Razlike med občina </a:t>
            </a:r>
            <a:r>
              <a:rPr lang="sl-SI" b="1" dirty="0" err="1"/>
              <a:t>oz</a:t>
            </a:r>
            <a:r>
              <a:rPr lang="sl-SI" b="1" dirty="0"/>
              <a:t> pokrajinami  ostajajo in so pomembne za </a:t>
            </a:r>
            <a:r>
              <a:rPr lang="sl-SI" b="1" dirty="0" err="1"/>
              <a:t>oblikovnje</a:t>
            </a:r>
            <a:r>
              <a:rPr lang="sl-SI" b="1" dirty="0"/>
              <a:t> regionalne politike</a:t>
            </a:r>
          </a:p>
          <a:p>
            <a:endParaRPr lang="sl-SI" b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921CD-0A5B-4BAD-840B-BDAEC350100B}" type="slidenum">
              <a:rPr lang="sl-SI" smtClean="0"/>
              <a:t>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CB1B7C9-75CD-431F-9C85-2A10999962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1195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  <a:p>
            <a:pPr marL="228600" indent="-228600">
              <a:buFont typeface="+mj-lt"/>
              <a:buAutoNum type="arabicPeriod"/>
            </a:pPr>
            <a:r>
              <a:rPr lang="sl-SI" dirty="0"/>
              <a:t>Regionalni pogled na Slovenijo še preko podatkov o številu prebivalcev</a:t>
            </a:r>
          </a:p>
          <a:p>
            <a:pPr marL="228600" indent="-228600">
              <a:buFont typeface="+mj-lt"/>
              <a:buAutoNum type="arabicPeriod"/>
            </a:pPr>
            <a:endParaRPr lang="sl-SI" dirty="0"/>
          </a:p>
          <a:p>
            <a:pPr marL="228600" indent="-228600">
              <a:buFont typeface="+mj-lt"/>
              <a:buAutoNum type="arabicPeriod"/>
            </a:pPr>
            <a:r>
              <a:rPr lang="sl-SI" dirty="0"/>
              <a:t>V SLO v zadnjih 13 letih Povečanje števila prebivalcev za 40k; za 2%.</a:t>
            </a:r>
          </a:p>
          <a:p>
            <a:pPr marL="228600" indent="-228600">
              <a:buFont typeface="+mj-lt"/>
              <a:buAutoNum type="arabicPeriod"/>
            </a:pPr>
            <a:endParaRPr lang="sl-SI" dirty="0"/>
          </a:p>
          <a:p>
            <a:pPr marL="228600" indent="-228600">
              <a:buFont typeface="+mj-lt"/>
              <a:buAutoNum type="arabicPeriod"/>
            </a:pPr>
            <a:r>
              <a:rPr lang="sl-SI" dirty="0"/>
              <a:t>Pri tem: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l-SI" dirty="0"/>
              <a:t>osrednjeslovenska regija – za 11% več prebivalcev (za 63k prebivalcev)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l-SI" dirty="0"/>
              <a:t>V </a:t>
            </a:r>
            <a:r>
              <a:rPr lang="sl-SI" b="0" dirty="0"/>
              <a:t>97 občinah imajo manj prebivalcev kot pred 13 leti  (Trbovlje, Cerkno, Luče, Osilnica, Ormož, Lendava…)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sl-SI" b="0" dirty="0"/>
          </a:p>
          <a:p>
            <a:pPr marL="228600" indent="-228600">
              <a:buFont typeface="+mj-lt"/>
              <a:buAutoNum type="arabicPeriod"/>
            </a:pPr>
            <a:r>
              <a:rPr lang="sl-SI" b="0" dirty="0"/>
              <a:t>EUROSTAT  - do leta 2100 – 200k ma j prebivalcev bo imela Slovenija </a:t>
            </a:r>
            <a:r>
              <a:rPr lang="sl-SI" b="0" dirty="0">
                <a:hlinkClick r:id="rId3"/>
              </a:rPr>
              <a:t>https://ec.europa.eu/eurostat/statistics-explained/index.php?title=File:Demographic_balances,_1_January_2019-2100_(thousands).png</a:t>
            </a:r>
            <a:endParaRPr lang="sl-SI" b="0" dirty="0"/>
          </a:p>
          <a:p>
            <a:pPr marL="171450" indent="-171450">
              <a:buFontTx/>
              <a:buChar char="-"/>
            </a:pPr>
            <a:endParaRPr lang="sl-SI" b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921CD-0A5B-4BAD-840B-BDAEC350100B}" type="slidenum">
              <a:rPr lang="sl-SI" smtClean="0"/>
              <a:t>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CB1B7C9-75CD-431F-9C85-2A10999962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E3423C5-D66A-472E-BAB5-065F8EDF1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5501857"/>
            <a:ext cx="2286000" cy="139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12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Poleg regionalne poseljenosti in pa vidikov regionalen produktivnosti, števila podjetij in drugih ekonomskih kazalcev so vse bolj pomembni tudi trajnosti vidik našega </a:t>
            </a:r>
            <a:r>
              <a:rPr lang="sl-SI" dirty="0" err="1"/>
              <a:t>delvoanja</a:t>
            </a:r>
            <a:r>
              <a:rPr lang="sl-SI" dirty="0"/>
              <a:t> in življenje..</a:t>
            </a:r>
          </a:p>
          <a:p>
            <a:endParaRPr lang="sl-SI" dirty="0"/>
          </a:p>
          <a:p>
            <a:r>
              <a:rPr lang="sl-SI" dirty="0" err="1"/>
              <a:t>SlL</a:t>
            </a:r>
            <a:r>
              <a:rPr lang="sl-SI" dirty="0"/>
              <a:t> med državami, kjer je ekološki odtis nad </a:t>
            </a:r>
            <a:r>
              <a:rPr lang="sl-SI" dirty="0" err="1"/>
              <a:t>povrečjem</a:t>
            </a:r>
            <a:r>
              <a:rPr lang="sl-SI" dirty="0"/>
              <a:t> … vprašanje je, če je tak način življenja, kot ga imamo v razvitem svetu .. na  dolgi rok vzdržen..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ekološki odtis ponazarja površino, ki jo prebivalstvo potrebuje za ohranjanje svojega načina življenja, in se izraža v </a:t>
            </a:r>
            <a:r>
              <a:rPr lang="sl-SI" b="1" dirty="0"/>
              <a:t>globalnih hektarih </a:t>
            </a:r>
            <a:r>
              <a:rPr lang="sl-SI" dirty="0"/>
              <a:t>(</a:t>
            </a:r>
            <a:r>
              <a:rPr lang="sl-SI" dirty="0" err="1"/>
              <a:t>gha</a:t>
            </a:r>
            <a:r>
              <a:rPr lang="sl-SI" dirty="0"/>
              <a:t>; običajno na prebivalca), kar omogoča primerjavo med različnimi državami in regijami. </a:t>
            </a:r>
          </a:p>
          <a:p>
            <a:endParaRPr lang="sl-SI" dirty="0"/>
          </a:p>
          <a:p>
            <a:r>
              <a:rPr lang="sl-SI" dirty="0"/>
              <a:t>GIT </a:t>
            </a:r>
            <a:r>
              <a:rPr lang="sl-SI" dirty="0" err="1"/>
              <a:t>for</a:t>
            </a:r>
            <a:r>
              <a:rPr lang="sl-SI" dirty="0"/>
              <a:t> 55 ukrepi </a:t>
            </a:r>
            <a:r>
              <a:rPr lang="sl-SI" dirty="0" err="1"/>
              <a:t>okoljske</a:t>
            </a:r>
            <a:r>
              <a:rPr lang="sl-SI" dirty="0"/>
              <a:t> politike:</a:t>
            </a:r>
          </a:p>
          <a:p>
            <a:endParaRPr lang="sl-SI" dirty="0"/>
          </a:p>
          <a:p>
            <a:r>
              <a:rPr lang="sl-SI" dirty="0"/>
              <a:t>SLO in EU se je odločila za preusmeritev iz </a:t>
            </a:r>
            <a:r>
              <a:rPr lang="sl-SI" dirty="0" err="1"/>
              <a:t>ogljične</a:t>
            </a:r>
            <a:r>
              <a:rPr lang="sl-SI" dirty="0"/>
              <a:t> v </a:t>
            </a:r>
            <a:r>
              <a:rPr lang="sl-SI" dirty="0" err="1"/>
              <a:t>i+ogljičn</a:t>
            </a:r>
            <a:r>
              <a:rPr lang="sl-SI" dirty="0"/>
              <a:t> nevtralno družbo .. Vse to </a:t>
            </a:r>
            <a:r>
              <a:rPr lang="sl-SI" dirty="0" err="1"/>
              <a:t>zahrteva</a:t>
            </a:r>
            <a:r>
              <a:rPr lang="sl-SI" dirty="0"/>
              <a:t> </a:t>
            </a:r>
            <a:r>
              <a:rPr lang="sl-SI" dirty="0" err="1"/>
              <a:t>korento</a:t>
            </a:r>
            <a:r>
              <a:rPr lang="sl-SI" dirty="0"/>
              <a:t> preobrazbo in investicije v smer </a:t>
            </a:r>
            <a:r>
              <a:rPr lang="sl-SI" dirty="0" err="1"/>
              <a:t>trajnosnega</a:t>
            </a:r>
            <a:r>
              <a:rPr lang="sl-SI" dirty="0"/>
              <a:t> načina delovanja..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921CD-0A5B-4BAD-840B-BDAEC350100B}" type="slidenum">
              <a:rPr lang="sl-SI" smtClean="0"/>
              <a:t>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CB1B7C9-75CD-431F-9C85-2A10999962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039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Vse to vpliva in bo vedno bolj tudi na poslovno politiko in  na konkretne </a:t>
            </a:r>
            <a:r>
              <a:rPr lang="sl-SI" dirty="0" err="1"/>
              <a:t>proigrame</a:t>
            </a:r>
            <a:r>
              <a:rPr lang="sl-SI" dirty="0"/>
              <a:t>, i bodo na voljo v prihodnjih letih</a:t>
            </a:r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921CD-0A5B-4BAD-840B-BDAEC350100B}" type="slidenum">
              <a:rPr lang="sl-SI" smtClean="0"/>
              <a:t>7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A1A0D86-87F1-4742-826C-87C3E52AD1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7560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u="sng" dirty="0"/>
              <a:t>Poslovna politika sklada za obdobje 2022 – 2026</a:t>
            </a:r>
            <a:r>
              <a:rPr lang="sl-SI" dirty="0"/>
              <a:t>. V njej so zapisane naslednje štiri strateške usmeritve sklada za to obdobje</a:t>
            </a:r>
          </a:p>
          <a:p>
            <a:pPr marL="685800" lvl="1" indent="-228600">
              <a:buFontTx/>
              <a:buAutoNum type="alphaLcParenR"/>
            </a:pPr>
            <a:r>
              <a:rPr lang="sl-SI" dirty="0"/>
              <a:t>Povečanje konkurenčnosti regionalnega gospodarstva ob trajnostni rabi virov</a:t>
            </a:r>
          </a:p>
          <a:p>
            <a:pPr marL="685800" lvl="1" indent="-228600">
              <a:buFontTx/>
              <a:buAutoNum type="alphaLcParenR"/>
            </a:pPr>
            <a:r>
              <a:rPr lang="sl-SI" dirty="0"/>
              <a:t>Zmanjševanje razlik med regijami</a:t>
            </a:r>
          </a:p>
          <a:p>
            <a:pPr marL="685800" lvl="1" indent="-228600">
              <a:buFontTx/>
              <a:buAutoNum type="alphaLcParenR"/>
            </a:pPr>
            <a:r>
              <a:rPr lang="sl-SI" dirty="0"/>
              <a:t>Uresničevanje zelenega dogovora – strategije, ki je bila sprejeta na ravni EU in ki jo je tako potrdila tudi Slovenije</a:t>
            </a:r>
          </a:p>
          <a:p>
            <a:pPr marL="685800" lvl="1" indent="-228600">
              <a:buFontTx/>
              <a:buAutoNum type="alphaLcParenR"/>
            </a:pPr>
            <a:r>
              <a:rPr lang="sl-SI" dirty="0"/>
              <a:t>Sodelovanje in povezovanje slovenskih regij tudi preko meja Slovenije</a:t>
            </a:r>
          </a:p>
          <a:p>
            <a:pPr marL="0" indent="0">
              <a:buFontTx/>
              <a:buNone/>
            </a:pPr>
            <a:endParaRPr lang="sl-SI" dirty="0"/>
          </a:p>
          <a:p>
            <a:pPr marL="0" indent="0">
              <a:buFontTx/>
              <a:buNone/>
            </a:pPr>
            <a:r>
              <a:rPr lang="sl-SI" dirty="0"/>
              <a:t>Vsi razpisi, finančni produkti, ki jih bomo plasirali v naslednjih nekaj letih, bodo tako sledili tem usmeritvam.</a:t>
            </a:r>
          </a:p>
          <a:p>
            <a:pPr marL="0" indent="0">
              <a:buFontTx/>
              <a:buNone/>
            </a:pP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921CD-0A5B-4BAD-840B-BDAEC350100B}" type="slidenum">
              <a:rPr lang="sl-SI" smtClean="0"/>
              <a:t>8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2E216B2-7403-445F-8D9C-A1B72433059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8515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Poslovno </a:t>
            </a:r>
            <a:r>
              <a:rPr lang="sl-SI" dirty="0" err="1"/>
              <a:t>politki</a:t>
            </a:r>
            <a:r>
              <a:rPr lang="sl-SI" dirty="0"/>
              <a:t> </a:t>
            </a:r>
            <a:r>
              <a:rPr lang="sl-SI" dirty="0" err="1"/>
              <a:t>ureničujemo</a:t>
            </a:r>
            <a:r>
              <a:rPr lang="sl-SI" dirty="0"/>
              <a:t> preko </a:t>
            </a:r>
            <a:r>
              <a:rPr lang="sl-SI" dirty="0" err="1"/>
              <a:t>razlinih</a:t>
            </a:r>
            <a:r>
              <a:rPr lang="sl-SI" dirty="0"/>
              <a:t> finančnih oblik, ki so na voljo strankam</a:t>
            </a:r>
          </a:p>
          <a:p>
            <a:endParaRPr lang="sl-SI" dirty="0"/>
          </a:p>
          <a:p>
            <a:r>
              <a:rPr lang="sl-SI" dirty="0"/>
              <a:t>V zadnjih letih so to predvsem različne oblike razvojnih </a:t>
            </a:r>
            <a:r>
              <a:rPr lang="sl-SI" dirty="0" err="1"/>
              <a:t>poosjil</a:t>
            </a:r>
            <a:endParaRPr lang="sl-SI" dirty="0"/>
          </a:p>
          <a:p>
            <a:pPr marL="171450" indent="-171450">
              <a:buFontTx/>
              <a:buChar char="-"/>
            </a:pPr>
            <a:r>
              <a:rPr lang="sl-SI" dirty="0"/>
              <a:t>Za </a:t>
            </a:r>
            <a:r>
              <a:rPr lang="sl-SI" dirty="0" err="1"/>
              <a:t>investivije</a:t>
            </a:r>
            <a:endParaRPr lang="sl-SI" dirty="0"/>
          </a:p>
          <a:p>
            <a:pPr marL="171450" indent="-171450">
              <a:buFontTx/>
              <a:buChar char="-"/>
            </a:pPr>
            <a:r>
              <a:rPr lang="sl-SI" dirty="0"/>
              <a:t>Za pripravo na </a:t>
            </a:r>
          </a:p>
          <a:p>
            <a:pPr marL="171450" indent="-171450">
              <a:buFontTx/>
              <a:buChar char="-"/>
            </a:pPr>
            <a:r>
              <a:rPr lang="sl-SI" dirty="0"/>
              <a:t>Za obratna sredstva, ki so nujna za ohranitev delovanja </a:t>
            </a:r>
            <a:r>
              <a:rPr lang="sl-SI" dirty="0" err="1"/>
              <a:t>podietji</a:t>
            </a:r>
            <a:r>
              <a:rPr lang="sl-SI" dirty="0"/>
              <a:t> </a:t>
            </a:r>
            <a:r>
              <a:rPr lang="sl-SI" dirty="0" err="1"/>
              <a:t>Npr</a:t>
            </a:r>
            <a:r>
              <a:rPr lang="sl-SI" dirty="0"/>
              <a:t> </a:t>
            </a:r>
            <a:r>
              <a:rPr lang="sl-SI" dirty="0" err="1"/>
              <a:t>interventi</a:t>
            </a:r>
            <a:r>
              <a:rPr lang="sl-SI" dirty="0"/>
              <a:t> ukrepi)</a:t>
            </a:r>
          </a:p>
          <a:p>
            <a:pPr marL="171450" indent="-171450">
              <a:buFontTx/>
              <a:buChar char="-"/>
            </a:pPr>
            <a:endParaRPr lang="sl-SI" dirty="0"/>
          </a:p>
          <a:p>
            <a:pPr marL="171450" indent="-171450">
              <a:buFontTx/>
              <a:buChar char="-"/>
            </a:pPr>
            <a:endParaRPr lang="sl-SI" dirty="0"/>
          </a:p>
          <a:p>
            <a:pPr marL="171450" indent="-171450">
              <a:buFontTx/>
              <a:buChar char="-"/>
            </a:pPr>
            <a:r>
              <a:rPr lang="sl-SI" dirty="0"/>
              <a:t>V prihodnje bodo na voljo tudi nove oblike</a:t>
            </a:r>
          </a:p>
          <a:p>
            <a:pPr marL="171450" indent="-171450">
              <a:buFontTx/>
              <a:buChar char="-"/>
            </a:pPr>
            <a:endParaRPr lang="sl-SI" dirty="0"/>
          </a:p>
          <a:p>
            <a:pPr marL="171450" indent="-171450">
              <a:buFontTx/>
              <a:buChar char="-"/>
            </a:pPr>
            <a:r>
              <a:rPr lang="sl-SI" dirty="0"/>
              <a:t>Za </a:t>
            </a:r>
            <a:r>
              <a:rPr lang="sl-SI" dirty="0" err="1"/>
              <a:t>kemtijstvo</a:t>
            </a:r>
            <a:r>
              <a:rPr lang="sl-SI" dirty="0"/>
              <a:t> razvijamo FI .., ki bodo predvidoma na voljo v 2023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921CD-0A5B-4BAD-840B-BDAEC350100B}" type="slidenum">
              <a:rPr lang="sl-SI" smtClean="0"/>
              <a:t>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66A1E4B-4B1C-4577-83E5-52F1669BFE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2468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633E0455-BE65-3644-A88D-0A7779D8DC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965" y="-8966"/>
            <a:ext cx="12192000" cy="6920753"/>
          </a:xfrm>
          <a:prstGeom prst="rect">
            <a:avLst/>
          </a:prstGeom>
        </p:spPr>
      </p:pic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9965A20-9BE3-0941-B0B3-FE56BB9430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199" y="449263"/>
            <a:ext cx="2535664" cy="1621585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1838A3B-1E1D-3C42-B117-DCDC31269D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8753" y="2629410"/>
            <a:ext cx="8536366" cy="1643999"/>
          </a:xfrm>
          <a:prstGeom prst="rect">
            <a:avLst/>
          </a:prstGeom>
        </p:spPr>
        <p:txBody>
          <a:bodyPr anchor="b"/>
          <a:lstStyle>
            <a:lvl1pPr marL="0" algn="r">
              <a:buNone/>
              <a:defRPr sz="360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NASLOV PREDSTAVITVE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FBF1C8E-1C4B-2745-9817-AFC168E252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752" y="5039381"/>
            <a:ext cx="8536366" cy="294620"/>
          </a:xfrm>
          <a:prstGeom prst="rect">
            <a:avLst/>
          </a:prstGeom>
        </p:spPr>
        <p:txBody>
          <a:bodyPr/>
          <a:lstStyle>
            <a:lvl1pPr marL="0" algn="r">
              <a:buNone/>
              <a:defRPr sz="14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DATUM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E769ED-9FD3-C743-A7AD-6F1324045C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8752" y="4273409"/>
            <a:ext cx="8536365" cy="435815"/>
          </a:xfrm>
          <a:prstGeom prst="rect">
            <a:avLst/>
          </a:prstGeom>
        </p:spPr>
        <p:txBody>
          <a:bodyPr/>
          <a:lstStyle>
            <a:lvl1pPr marL="0" algn="r">
              <a:buNone/>
              <a:defRPr sz="14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Ime </a:t>
            </a:r>
            <a:r>
              <a:rPr lang="en-GB" err="1"/>
              <a:t>Priimek</a:t>
            </a:r>
            <a:r>
              <a:rPr lang="en-GB"/>
              <a:t> </a:t>
            </a:r>
            <a:r>
              <a:rPr lang="en-GB" err="1"/>
              <a:t>predavatelja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38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dar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4138050B-FEE2-A34E-B380-D447B5B2AF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8DDCB-A0E0-CA40-8111-5BAB8A8C8BB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00076" y="654002"/>
            <a:ext cx="3057524" cy="5157835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C21BC0-9C65-D94B-93D2-6BCF77F361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1" y="654002"/>
            <a:ext cx="4876801" cy="515783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114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glasna deska - naslovn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5486F6EE-456E-134C-9137-08290C3A1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7E341A8-FC33-5242-96E1-9BCEE1749E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0043" y="2994154"/>
            <a:ext cx="9127958" cy="434846"/>
          </a:xfrm>
          <a:prstGeom prst="rect">
            <a:avLst/>
          </a:prstGeom>
        </p:spPr>
        <p:txBody>
          <a:bodyPr anchor="t"/>
          <a:lstStyle>
            <a:lvl1pPr marL="0" algn="ctr">
              <a:buNone/>
              <a:defRPr sz="3600" b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OGLASNA DESKA 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145C69C-A497-D645-88B3-28417308FE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40043" y="3638651"/>
            <a:ext cx="9127958" cy="434846"/>
          </a:xfrm>
          <a:prstGeom prst="rect">
            <a:avLst/>
          </a:prstGeom>
        </p:spPr>
        <p:txBody>
          <a:bodyPr anchor="t"/>
          <a:lstStyle>
            <a:lvl1pPr marL="0" algn="ctr">
              <a:buNone/>
              <a:defRPr sz="2800" b="0" spc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NAPOVEDNIK</a:t>
            </a:r>
          </a:p>
        </p:txBody>
      </p:sp>
    </p:spTree>
    <p:extLst>
      <p:ext uri="{BB962C8B-B14F-4D97-AF65-F5344CB8AC3E}">
        <p14:creationId xmlns:p14="http://schemas.microsoft.com/office/powerpoint/2010/main" val="2895136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glasna deska -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5486F6EE-456E-134C-9137-08290C3A1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7E341A8-FC33-5242-96E1-9BCEE1749E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0043" y="1453915"/>
            <a:ext cx="6194882" cy="753247"/>
          </a:xfrm>
          <a:prstGeom prst="rect">
            <a:avLst/>
          </a:prstGeom>
        </p:spPr>
        <p:txBody>
          <a:bodyPr anchor="t"/>
          <a:lstStyle>
            <a:lvl1pPr marL="0" algn="l">
              <a:buNone/>
              <a:defRPr sz="2600" b="0" spc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OGLAS I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271C8FD0-76C3-B34A-945B-4AAD4B8447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34924" y="1453782"/>
            <a:ext cx="3043003" cy="753247"/>
          </a:xfrm>
          <a:prstGeom prst="rect">
            <a:avLst/>
          </a:prstGeom>
        </p:spPr>
        <p:txBody>
          <a:bodyPr anchor="t"/>
          <a:lstStyle>
            <a:lvl1pPr marL="0" algn="r">
              <a:buNone/>
              <a:defRPr sz="1600" b="0" spc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15.JANUAR 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6EAF5D-49A0-F644-978A-DB621D035A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40042" y="2206625"/>
            <a:ext cx="9237496" cy="316706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146657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zpostavljena nov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5486F6EE-456E-134C-9137-08290C3A1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7E341A8-FC33-5242-96E1-9BCEE1749E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0043" y="1483895"/>
            <a:ext cx="9127958" cy="753247"/>
          </a:xfrm>
          <a:prstGeom prst="rect">
            <a:avLst/>
          </a:prstGeom>
        </p:spPr>
        <p:txBody>
          <a:bodyPr anchor="t"/>
          <a:lstStyle>
            <a:lvl1pPr marL="0" algn="ctr">
              <a:buNone/>
              <a:defRPr sz="1600" b="0" spc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NASLOV NOVICE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C4B3F0-5CA1-F547-B08C-367AC46780D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540042" y="2237142"/>
            <a:ext cx="9127958" cy="3136546"/>
          </a:xfrm>
          <a:prstGeom prst="rect">
            <a:avLst/>
          </a:prstGeom>
        </p:spPr>
        <p:txBody>
          <a:bodyPr/>
          <a:lstStyle>
            <a:lvl1pPr marL="0" algn="ctr"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err="1"/>
              <a:t>Vsebina</a:t>
            </a:r>
            <a:r>
              <a:rPr lang="en-GB"/>
              <a:t> novice</a:t>
            </a:r>
          </a:p>
        </p:txBody>
      </p:sp>
    </p:spTree>
    <p:extLst>
      <p:ext uri="{BB962C8B-B14F-4D97-AF65-F5344CB8AC3E}">
        <p14:creationId xmlns:p14="http://schemas.microsoft.com/office/powerpoint/2010/main" val="2604933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RRS v besed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011FDD6-0150-CE43-BFF3-3CAB814781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DDEF5E0-7DA8-9E49-A9D1-5A159F4561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2685" y="1203767"/>
            <a:ext cx="3096931" cy="4479747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480C517-A68A-AB4C-BC17-3D5159C983D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-1592827" y="-576573"/>
            <a:ext cx="14006049" cy="787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75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ključ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011FDD6-0150-CE43-BFF3-3CAB814781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B32306C-DB1D-C946-A423-814899722E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1632030"/>
            <a:ext cx="4573315" cy="1192193"/>
          </a:xfrm>
          <a:prstGeom prst="rect">
            <a:avLst/>
          </a:prstGeom>
        </p:spPr>
        <p:txBody>
          <a:bodyPr/>
          <a:lstStyle>
            <a:lvl1pPr marL="0">
              <a:buNone/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AF97622-C7E6-1145-9950-77E1B7C9AD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2986268"/>
            <a:ext cx="4573315" cy="1736203"/>
          </a:xfrm>
          <a:prstGeom prst="rect">
            <a:avLst/>
          </a:prstGeom>
        </p:spPr>
        <p:txBody>
          <a:bodyPr/>
          <a:lstStyle>
            <a:lvl1pPr marL="0">
              <a:buNone/>
              <a:defRPr sz="180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DDEF5E0-7DA8-9E49-A9D1-5A159F4561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2685" y="1203767"/>
            <a:ext cx="3096931" cy="447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0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ključ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2418B16-A8F0-5A49-8C5A-6C8E12371F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7E82DD4-40FC-0249-8027-8E46BBF7E4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2685" y="1203767"/>
            <a:ext cx="3096931" cy="4479747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98F2122-2CC1-4349-9366-453A026D7D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1632030"/>
            <a:ext cx="4573315" cy="1192193"/>
          </a:xfrm>
          <a:prstGeom prst="rect">
            <a:avLst/>
          </a:prstGeom>
        </p:spPr>
        <p:txBody>
          <a:bodyPr/>
          <a:lstStyle>
            <a:lvl1pPr marL="0">
              <a:buNone/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4642EF6-0657-BB4F-9486-22B4B7B3F2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2986268"/>
            <a:ext cx="4573315" cy="2141317"/>
          </a:xfrm>
          <a:prstGeom prst="rect">
            <a:avLst/>
          </a:prstGeom>
        </p:spPr>
        <p:txBody>
          <a:bodyPr/>
          <a:lstStyle>
            <a:lvl1pPr marL="0">
              <a:buNone/>
              <a:defRPr sz="180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2591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ključe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E301021D-1700-B449-A50F-AA42B8801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37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poglavja 1">
    <p:bg>
      <p:bgPr>
        <a:solidFill>
          <a:srgbClr val="EA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591751F8-866F-B14F-94DB-58A39CF843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E5B300E-5EB6-7047-869E-F5DB500A7F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7851" y="2346325"/>
            <a:ext cx="6927268" cy="1082675"/>
          </a:xfrm>
          <a:prstGeom prst="rect">
            <a:avLst/>
          </a:prstGeom>
        </p:spPr>
        <p:txBody>
          <a:bodyPr anchor="b"/>
          <a:lstStyle>
            <a:lvl1pPr marL="0" algn="r">
              <a:buNone/>
              <a:defRPr sz="280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NASLOV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47617FC-FD09-6149-941C-9288ADA23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7851" y="3451795"/>
            <a:ext cx="6927267" cy="1082674"/>
          </a:xfrm>
          <a:prstGeom prst="rect">
            <a:avLst/>
          </a:prstGeom>
        </p:spPr>
        <p:txBody>
          <a:bodyPr/>
          <a:lstStyle>
            <a:lvl1pPr marL="0" algn="r">
              <a:buNone/>
              <a:defRPr sz="14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PODNASLOV</a:t>
            </a:r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3F9C93C-C203-614E-9E21-850B1746C3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199" y="2618207"/>
            <a:ext cx="2535664" cy="162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6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poglavja 2">
    <p:bg>
      <p:bgPr>
        <a:solidFill>
          <a:srgbClr val="EA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47CF557A-8CD0-BF49-8CBE-4B0B2864E8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FF036E0-E7A9-F04B-A87F-564B16E36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7851" y="3557393"/>
            <a:ext cx="6952319" cy="1823238"/>
          </a:xfrm>
          <a:prstGeom prst="rect">
            <a:avLst/>
          </a:prstGeom>
        </p:spPr>
        <p:txBody>
          <a:bodyPr anchor="b"/>
          <a:lstStyle>
            <a:lvl1pPr marL="0" algn="r">
              <a:buNone/>
              <a:defRPr sz="280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NASLOV POGLAVJA</a:t>
            </a:r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53A1613-8E06-2B47-980D-D0B9B7F2AD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2576" y="499303"/>
            <a:ext cx="1692973" cy="10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00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4138050B-FEE2-A34E-B380-D447B5B2AF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7E341A8-FC33-5242-96E1-9BCEE1749E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01" y="654003"/>
            <a:ext cx="5299258" cy="929137"/>
          </a:xfrm>
          <a:prstGeom prst="rect">
            <a:avLst/>
          </a:prstGeom>
        </p:spPr>
        <p:txBody>
          <a:bodyPr anchor="t"/>
          <a:lstStyle>
            <a:lvl1pPr marL="0" algn="l">
              <a:buNone/>
              <a:defRPr sz="2600" spc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NASLOV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C045DCCE-8EC6-104B-8339-847808BA0D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501" y="1605982"/>
            <a:ext cx="5299258" cy="420609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50000"/>
              </a:lnSpc>
              <a:buFont typeface="Arial" panose="020B0604020202020204" pitchFamily="34" charset="0"/>
              <a:buChar char="•"/>
              <a:defRPr sz="180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DF58B50-8A6A-4344-A324-276900DD93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1625" y="5537199"/>
            <a:ext cx="1653131" cy="274877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NASLOV SLIKE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C34DC05E-339D-E948-B86D-182D4F884E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04756" y="5537199"/>
            <a:ext cx="2667739" cy="274877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err="1"/>
              <a:t>Opis</a:t>
            </a:r>
            <a:r>
              <a:rPr lang="en-GB"/>
              <a:t> </a:t>
            </a:r>
            <a:r>
              <a:rPr lang="en-GB" err="1"/>
              <a:t>slike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E68E55-6A1E-3C4F-8898-49914C212B8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51625" y="654004"/>
            <a:ext cx="5540375" cy="4283122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Click to edit master text styles</a:t>
            </a:r>
          </a:p>
          <a:p>
            <a:pPr lvl="0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08905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4138050B-FEE2-A34E-B380-D447B5B2AF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F631A5FF-3354-9E47-8CDF-A2B326C3B9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502" y="5537199"/>
            <a:ext cx="1703538" cy="287403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NASLOV SLIKE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443768D7-B80D-BE45-A86A-865F343D82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0040" y="5537199"/>
            <a:ext cx="2880683" cy="287403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err="1"/>
              <a:t>Opis</a:t>
            </a:r>
            <a:r>
              <a:rPr lang="en-GB"/>
              <a:t> </a:t>
            </a:r>
            <a:r>
              <a:rPr lang="en-GB" err="1"/>
              <a:t>slike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5BB2C-CA6A-2048-95A5-DD3D02AF481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503" y="654050"/>
            <a:ext cx="11615498" cy="464502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011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4138050B-FEE2-A34E-B380-D447B5B2AF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0" y="0"/>
            <a:ext cx="12192000" cy="6858000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7E341A8-FC33-5242-96E1-9BCEE1749E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01" y="654003"/>
            <a:ext cx="10409876" cy="929137"/>
          </a:xfrm>
          <a:prstGeom prst="rect">
            <a:avLst/>
          </a:prstGeom>
        </p:spPr>
        <p:txBody>
          <a:bodyPr anchor="t"/>
          <a:lstStyle>
            <a:lvl1pPr marL="0" algn="l">
              <a:buNone/>
              <a:defRPr sz="2600" spc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NASLOV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8DDCB-A0E0-CA40-8111-5BAB8A8C8BB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0075" y="1583140"/>
            <a:ext cx="10410825" cy="422869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035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48F7F03-D6FC-4841-B24C-C7441A9AE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866812" y="0"/>
            <a:ext cx="11255737" cy="6331352"/>
          </a:xfrm>
          <a:prstGeom prst="rect">
            <a:avLst/>
          </a:prstGeom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4138050B-FEE2-A34E-B380-D447B5B2AF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7E341A8-FC33-5242-96E1-9BCEE1749E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01" y="654003"/>
            <a:ext cx="5299258" cy="929137"/>
          </a:xfrm>
          <a:prstGeom prst="rect">
            <a:avLst/>
          </a:prstGeom>
        </p:spPr>
        <p:txBody>
          <a:bodyPr anchor="t"/>
          <a:lstStyle>
            <a:lvl1pPr marL="0" algn="l">
              <a:buNone/>
              <a:defRPr sz="2600" spc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NASLOV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044812-100E-0147-928D-1BEA1CA757D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893" y="1582738"/>
            <a:ext cx="5299258" cy="4238625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78633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4138050B-FEE2-A34E-B380-D447B5B2AF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7E341A8-FC33-5242-96E1-9BCEE1749E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01" y="654003"/>
            <a:ext cx="4914378" cy="929137"/>
          </a:xfrm>
          <a:prstGeom prst="rect">
            <a:avLst/>
          </a:prstGeom>
        </p:spPr>
        <p:txBody>
          <a:bodyPr anchor="t"/>
          <a:lstStyle>
            <a:lvl1pPr marL="0" algn="l">
              <a:buNone/>
              <a:defRPr sz="2600" spc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NASLOV 1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F2E84E9-8964-6A4C-8852-BF91E4A0DF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654003"/>
            <a:ext cx="4914378" cy="929137"/>
          </a:xfrm>
          <a:prstGeom prst="rect">
            <a:avLst/>
          </a:prstGeom>
        </p:spPr>
        <p:txBody>
          <a:bodyPr anchor="t"/>
          <a:lstStyle>
            <a:lvl1pPr marL="0" algn="l">
              <a:buNone/>
              <a:defRPr sz="2600" spc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NASLOV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62F41-BEE9-8D40-A647-F2D928B622A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0075" y="1605742"/>
            <a:ext cx="4914900" cy="4206096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7DC842-E9C4-AF43-B018-4BD76199ED5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02377" y="1605742"/>
            <a:ext cx="4914900" cy="4206096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659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4138050B-FEE2-A34E-B380-D447B5B2AF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0" y="0"/>
            <a:ext cx="12192000" cy="6858000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7E341A8-FC33-5242-96E1-9BCEE1749E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01" y="654003"/>
            <a:ext cx="10409876" cy="929137"/>
          </a:xfrm>
          <a:prstGeom prst="rect">
            <a:avLst/>
          </a:prstGeom>
        </p:spPr>
        <p:txBody>
          <a:bodyPr anchor="t"/>
          <a:lstStyle>
            <a:lvl1pPr marL="0" algn="l">
              <a:buNone/>
              <a:defRPr sz="2600" spc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NASLOV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8DDCB-A0E0-CA40-8111-5BAB8A8C8BB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0075" y="1583140"/>
            <a:ext cx="10410825" cy="4228697"/>
          </a:xfrm>
          <a:prstGeom prst="rect">
            <a:avLst/>
          </a:prstGeom>
        </p:spPr>
        <p:txBody>
          <a:bodyPr/>
          <a:lstStyle>
            <a:lvl1pPr marL="0">
              <a:lnSpc>
                <a:spcPct val="150000"/>
              </a:lnSpc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592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43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4" r:id="rId2"/>
    <p:sldLayoutId id="2147483655" r:id="rId3"/>
    <p:sldLayoutId id="2147483649" r:id="rId4"/>
    <p:sldLayoutId id="2147483656" r:id="rId5"/>
    <p:sldLayoutId id="2147483658" r:id="rId6"/>
    <p:sldLayoutId id="2147483670" r:id="rId7"/>
    <p:sldLayoutId id="2147483657" r:id="rId8"/>
    <p:sldLayoutId id="2147483666" r:id="rId9"/>
    <p:sldLayoutId id="2147483669" r:id="rId10"/>
    <p:sldLayoutId id="2147483660" r:id="rId11"/>
    <p:sldLayoutId id="2147483662" r:id="rId12"/>
    <p:sldLayoutId id="2147483663" r:id="rId13"/>
    <p:sldLayoutId id="2147483671" r:id="rId14"/>
    <p:sldLayoutId id="2147483667" r:id="rId15"/>
    <p:sldLayoutId id="2147483665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14/relationships/chartEx" Target="../charts/chartEx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4/relationships/chartEx" Target="../charts/chartEx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98589F-A87B-5148-AF4D-63B44EE43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8752" y="2163066"/>
            <a:ext cx="8536366" cy="1643999"/>
          </a:xfrm>
        </p:spPr>
        <p:txBody>
          <a:bodyPr lIns="91440" tIns="45720" rIns="91440" bIns="45720" anchor="b"/>
          <a:lstStyle/>
          <a:p>
            <a:r>
              <a:rPr lang="sl-SI" sz="2600" b="1" dirty="0">
                <a:latin typeface="+mj-lt"/>
                <a:cs typeface="Rubik"/>
              </a:rPr>
              <a:t>Finančne spodbude za</a:t>
            </a:r>
          </a:p>
          <a:p>
            <a:pPr marL="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64998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ZELENO. DIGITALNO. DRUŽBENO ODGOVORNO GOSPODARSTVO.</a:t>
            </a:r>
            <a:endParaRPr kumimoji="0" lang="sl-SI" sz="1600" b="1" i="0" u="none" strike="noStrike" kern="1200" cap="none" spc="0" normalizeH="0" baseline="0" noProof="0" dirty="0">
              <a:ln>
                <a:noFill/>
              </a:ln>
              <a:solidFill>
                <a:srgbClr val="627780"/>
              </a:solidFill>
              <a:effectLst/>
              <a:uLnTx/>
              <a:uFillTx/>
              <a:latin typeface="Arial" panose="020B0604020202020204"/>
              <a:ea typeface="+mn-ea"/>
              <a:cs typeface="Rubik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C65353-8D19-8C48-AF28-A28D42402F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8752" y="4892071"/>
            <a:ext cx="8536366" cy="294620"/>
          </a:xfrm>
        </p:spPr>
        <p:txBody>
          <a:bodyPr/>
          <a:lstStyle/>
          <a:p>
            <a:r>
              <a:rPr lang="sl-SI" dirty="0">
                <a:solidFill>
                  <a:srgbClr val="649981"/>
                </a:solidFill>
              </a:rPr>
              <a:t>Vransko, 7. 4. 2022</a:t>
            </a:r>
            <a:endParaRPr lang="en-SI" dirty="0">
              <a:solidFill>
                <a:srgbClr val="64998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579796-D98A-2343-A266-9B2B03B884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8753" y="4526328"/>
            <a:ext cx="8536365" cy="435815"/>
          </a:xfrm>
        </p:spPr>
        <p:txBody>
          <a:bodyPr/>
          <a:lstStyle/>
          <a:p>
            <a:r>
              <a:rPr lang="sl-SI" dirty="0">
                <a:solidFill>
                  <a:srgbClr val="649981"/>
                </a:solidFill>
              </a:rPr>
              <a:t>Matjaž Ribaš, MBA</a:t>
            </a:r>
            <a:endParaRPr lang="en-SI" dirty="0">
              <a:solidFill>
                <a:srgbClr val="6499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16"/>
    </mc:Choice>
    <mc:Fallback xmlns="">
      <p:transition spd="slow" advTm="5071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234D93-1061-C348-BAAC-C677F91DB2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8801" y="3557393"/>
            <a:ext cx="9081370" cy="1823238"/>
          </a:xfrm>
        </p:spPr>
        <p:txBody>
          <a:bodyPr/>
          <a:lstStyle/>
          <a:p>
            <a:r>
              <a:rPr lang="sl-SI" dirty="0"/>
              <a:t>… </a:t>
            </a:r>
            <a:r>
              <a:rPr lang="sl-SI" b="1" dirty="0"/>
              <a:t>O AKTUALNIH RAZPISIH IN PRODUKTIH</a:t>
            </a:r>
            <a:endParaRPr lang="en-SI" b="1" dirty="0"/>
          </a:p>
        </p:txBody>
      </p:sp>
    </p:spTree>
    <p:extLst>
      <p:ext uri="{BB962C8B-B14F-4D97-AF65-F5344CB8AC3E}">
        <p14:creationId xmlns:p14="http://schemas.microsoft.com/office/powerpoint/2010/main" val="428889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7"/>
    </mc:Choice>
    <mc:Fallback xmlns="">
      <p:transition spd="slow" advTm="520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76CE15-5103-CC42-8EFD-28D1E5506A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l-SI" sz="2500" b="1" dirty="0"/>
              <a:t>PLANIRANI OBSEG PLASMAJEV SKLADA 2022 - 2023</a:t>
            </a:r>
            <a:endParaRPr lang="en-SI" dirty="0"/>
          </a:p>
        </p:txBody>
      </p:sp>
      <p:graphicFrame>
        <p:nvGraphicFramePr>
          <p:cNvPr id="3" name="Označba mesta vsebine 2">
            <a:extLst>
              <a:ext uri="{FF2B5EF4-FFF2-40B4-BE49-F238E27FC236}">
                <a16:creationId xmlns:a16="http://schemas.microsoft.com/office/drawing/2014/main" id="{8E43AFD2-E2E8-449A-A833-D65BD1F6D92D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61662834"/>
              </p:ext>
            </p:extLst>
          </p:nvPr>
        </p:nvGraphicFramePr>
        <p:xfrm>
          <a:off x="600500" y="1595666"/>
          <a:ext cx="9751411" cy="35121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43495">
                  <a:extLst>
                    <a:ext uri="{9D8B030D-6E8A-4147-A177-3AD203B41FA5}">
                      <a16:colId xmlns:a16="http://schemas.microsoft.com/office/drawing/2014/main" val="782020272"/>
                    </a:ext>
                  </a:extLst>
                </a:gridCol>
                <a:gridCol w="2273459">
                  <a:extLst>
                    <a:ext uri="{9D8B030D-6E8A-4147-A177-3AD203B41FA5}">
                      <a16:colId xmlns:a16="http://schemas.microsoft.com/office/drawing/2014/main" val="745260740"/>
                    </a:ext>
                  </a:extLst>
                </a:gridCol>
                <a:gridCol w="2334457">
                  <a:extLst>
                    <a:ext uri="{9D8B030D-6E8A-4147-A177-3AD203B41FA5}">
                      <a16:colId xmlns:a16="http://schemas.microsoft.com/office/drawing/2014/main" val="3390785891"/>
                    </a:ext>
                  </a:extLst>
                </a:gridCol>
              </a:tblGrid>
              <a:tr h="52583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sl-SI" sz="2000">
                          <a:effectLst/>
                        </a:rPr>
                        <a:t>Program</a:t>
                      </a:r>
                      <a:endParaRPr lang="sl-SI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sl-SI" sz="2000" dirty="0">
                          <a:effectLst/>
                        </a:rPr>
                        <a:t>Obseg (€)</a:t>
                      </a:r>
                      <a:endParaRPr lang="sl-SI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sl-SI" sz="2000">
                          <a:effectLst/>
                        </a:rPr>
                        <a:t>Št. projektov</a:t>
                      </a:r>
                      <a:endParaRPr lang="sl-SI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0570772"/>
                  </a:ext>
                </a:extLst>
              </a:tr>
              <a:tr h="34882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sl-SI" sz="2000" b="0" dirty="0">
                          <a:effectLst/>
                        </a:rPr>
                        <a:t>Podjetništvo (B)</a:t>
                      </a:r>
                      <a:endParaRPr lang="sl-SI" sz="4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sl-SI" sz="2000">
                          <a:effectLst/>
                        </a:rPr>
                        <a:t>26 mio</a:t>
                      </a:r>
                      <a:endParaRPr lang="sl-SI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sl-SI" sz="2000">
                          <a:effectLst/>
                        </a:rPr>
                        <a:t>150</a:t>
                      </a:r>
                      <a:endParaRPr lang="sl-SI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4003268"/>
                  </a:ext>
                </a:extLst>
              </a:tr>
              <a:tr h="34882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sl-SI" sz="2000" b="0" dirty="0">
                          <a:effectLst/>
                        </a:rPr>
                        <a:t>Kmetijstvo in gozdarstvo (A)</a:t>
                      </a:r>
                      <a:endParaRPr lang="sl-SI" sz="4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sl-SI" sz="2000">
                          <a:effectLst/>
                        </a:rPr>
                        <a:t>26 mio</a:t>
                      </a:r>
                      <a:endParaRPr lang="sl-SI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sl-SI" sz="2000">
                          <a:effectLst/>
                        </a:rPr>
                        <a:t>190</a:t>
                      </a:r>
                      <a:endParaRPr lang="sl-SI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5698474"/>
                  </a:ext>
                </a:extLst>
              </a:tr>
              <a:tr h="100954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sl-SI" sz="2000" b="0" dirty="0">
                          <a:effectLst/>
                        </a:rPr>
                        <a:t>Lokalne skupnosti in drugi deli lokalnega javnega sektorja (C)</a:t>
                      </a:r>
                      <a:endParaRPr lang="sl-SI" sz="4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sl-SI" sz="2000">
                          <a:effectLst/>
                        </a:rPr>
                        <a:t>20 mio</a:t>
                      </a:r>
                      <a:endParaRPr lang="sl-SI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sl-SI" sz="2000">
                          <a:effectLst/>
                        </a:rPr>
                        <a:t>30</a:t>
                      </a:r>
                      <a:endParaRPr lang="sl-SI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7872772"/>
                  </a:ext>
                </a:extLst>
              </a:tr>
              <a:tr h="34882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sl-SI" sz="2000" b="0" dirty="0">
                          <a:effectLst/>
                        </a:rPr>
                        <a:t>Neprofitne organizacije (D)</a:t>
                      </a:r>
                      <a:endParaRPr lang="sl-SI" sz="4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sl-SI" sz="2000">
                          <a:effectLst/>
                        </a:rPr>
                        <a:t>4 mio</a:t>
                      </a:r>
                      <a:endParaRPr lang="sl-SI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sl-SI" sz="2000">
                          <a:effectLst/>
                        </a:rPr>
                        <a:t>50</a:t>
                      </a:r>
                      <a:endParaRPr lang="sl-SI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3046124"/>
                  </a:ext>
                </a:extLst>
              </a:tr>
              <a:tr h="58151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sl-SI" sz="2000" b="0">
                          <a:effectLst/>
                        </a:rPr>
                        <a:t>Avtohtoni narodni skupnosti (ANS)</a:t>
                      </a:r>
                      <a:endParaRPr lang="sl-SI" sz="4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sl-SI" sz="2000">
                          <a:effectLst/>
                        </a:rPr>
                        <a:t>4 mio</a:t>
                      </a:r>
                      <a:endParaRPr lang="sl-SI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sl-SI" sz="2000">
                          <a:effectLst/>
                        </a:rPr>
                        <a:t>26</a:t>
                      </a:r>
                      <a:endParaRPr lang="sl-SI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4650621"/>
                  </a:ext>
                </a:extLst>
              </a:tr>
              <a:tr h="34882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sl-SI" sz="2000" dirty="0">
                          <a:effectLst/>
                        </a:rPr>
                        <a:t>Skupaj</a:t>
                      </a:r>
                      <a:endParaRPr lang="sl-SI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sl-SI" sz="2000" b="1" dirty="0">
                          <a:effectLst/>
                        </a:rPr>
                        <a:t>80 mio</a:t>
                      </a:r>
                      <a:endParaRPr lang="sl-SI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sl-SI" sz="2000" b="1" dirty="0">
                          <a:effectLst/>
                        </a:rPr>
                        <a:t>446</a:t>
                      </a:r>
                      <a:endParaRPr lang="sl-SI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5913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49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69"/>
    </mc:Choice>
    <mc:Fallback xmlns="">
      <p:transition spd="slow" advTm="2556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76CE15-5103-CC42-8EFD-28D1E5506A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pPr>
              <a:defRPr/>
            </a:pPr>
            <a:r>
              <a:rPr kumimoji="0" lang="sl-SI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NAMENI FINANCIRANJA</a:t>
            </a:r>
            <a:r>
              <a:rPr lang="sl-SI" sz="2300" b="1" dirty="0">
                <a:solidFill>
                  <a:srgbClr val="9DC1A6"/>
                </a:solidFill>
                <a:latin typeface="Arial"/>
                <a:cs typeface="Arial"/>
              </a:rPr>
              <a:t> ZA PRODUKT: </a:t>
            </a:r>
            <a:r>
              <a:rPr kumimoji="0" lang="sl-SI" sz="2300" b="1" i="0" u="none" strike="noStrike" kern="1200" cap="none" spc="0" normalizeH="0" baseline="0" noProof="0" dirty="0">
                <a:ln>
                  <a:noFill/>
                </a:ln>
                <a:solidFill>
                  <a:srgbClr val="649981"/>
                </a:solidFill>
                <a:effectLst/>
                <a:uLnTx/>
                <a:uFillTx/>
                <a:latin typeface="Arial"/>
                <a:cs typeface="Arial"/>
              </a:rPr>
              <a:t>KMETIJSTVO IN GOZDARSTVO</a:t>
            </a:r>
            <a:endParaRPr lang="sl-SI" sz="2300" b="1" dirty="0">
              <a:solidFill>
                <a:srgbClr val="649981"/>
              </a:solidFill>
              <a:latin typeface="Arial"/>
              <a:cs typeface="Arial"/>
            </a:endParaRP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E7FBF6D-FE27-4A57-9AC1-8C036725884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sl-SI" sz="2000" dirty="0">
                <a:latin typeface="Arial"/>
                <a:cs typeface="Arial"/>
              </a:rPr>
              <a:t>Spodbujanje lokalne samooskrbe, krajšanje dobavnih verig </a:t>
            </a:r>
            <a:endParaRPr lang="sl-SI" sz="2000" dirty="0"/>
          </a:p>
          <a:p>
            <a:pPr>
              <a:lnSpc>
                <a:spcPct val="100000"/>
              </a:lnSpc>
            </a:pPr>
            <a:r>
              <a:rPr lang="sl-SI" sz="2000" dirty="0">
                <a:latin typeface="Arial"/>
                <a:cs typeface="Arial"/>
              </a:rPr>
              <a:t>Večanje raznovrstnosti dejavnosti na kmetijskih gospodarstvih </a:t>
            </a:r>
            <a:endParaRPr lang="sl-SI" sz="2000" dirty="0"/>
          </a:p>
          <a:p>
            <a:pPr>
              <a:lnSpc>
                <a:spcPct val="100000"/>
              </a:lnSpc>
            </a:pPr>
            <a:r>
              <a:rPr lang="sl-SI" sz="2000" dirty="0">
                <a:latin typeface="Arial"/>
                <a:cs typeface="Arial"/>
              </a:rPr>
              <a:t>Razvoj sadjarstva, ki je v zadnjem obdobju zelo prizadeto zaradi podnebnih sprememb, in zelenjadarstva, kjer je slovenska samooskrba nezadostna </a:t>
            </a:r>
            <a:endParaRPr lang="sl-SI" sz="2000" dirty="0"/>
          </a:p>
          <a:p>
            <a:pPr>
              <a:lnSpc>
                <a:spcPct val="100000"/>
              </a:lnSpc>
            </a:pPr>
            <a:r>
              <a:rPr lang="sl-SI" sz="2000" dirty="0">
                <a:latin typeface="Arial"/>
                <a:cs typeface="Arial"/>
              </a:rPr>
              <a:t>Uporaba obnovljivih virov energije na kmetijskih gospodarstvih </a:t>
            </a:r>
            <a:endParaRPr lang="sl-SI" sz="2000" dirty="0"/>
          </a:p>
          <a:p>
            <a:pPr>
              <a:lnSpc>
                <a:spcPct val="100000"/>
              </a:lnSpc>
            </a:pPr>
            <a:r>
              <a:rPr lang="sl-SI" sz="2000" dirty="0">
                <a:latin typeface="Arial"/>
                <a:cs typeface="Arial"/>
              </a:rPr>
              <a:t>Razvoj trajnostnega kmetovanja, vključno z ekološkim kmetovanjem </a:t>
            </a:r>
            <a:endParaRPr lang="sl-SI" sz="2000" dirty="0"/>
          </a:p>
          <a:p>
            <a:pPr>
              <a:lnSpc>
                <a:spcPct val="100000"/>
              </a:lnSpc>
            </a:pPr>
            <a:r>
              <a:rPr lang="sl-SI" sz="2000" dirty="0">
                <a:latin typeface="Arial"/>
                <a:cs typeface="Arial"/>
              </a:rPr>
              <a:t>Digitalizacija, avtomatizacijo in robotizacijo kmetijskih in gozdnih dejavnosti </a:t>
            </a:r>
            <a:endParaRPr lang="sl-SI" sz="2000" dirty="0"/>
          </a:p>
          <a:p>
            <a:pPr>
              <a:lnSpc>
                <a:spcPct val="100000"/>
              </a:lnSpc>
            </a:pPr>
            <a:r>
              <a:rPr lang="sl-SI" sz="2000" dirty="0">
                <a:latin typeface="Arial"/>
                <a:cs typeface="Arial"/>
              </a:rPr>
              <a:t>Prilagajanje podnebnim spremembam</a:t>
            </a:r>
            <a:endParaRPr lang="sl-SI" sz="2000" dirty="0"/>
          </a:p>
          <a:p>
            <a:pPr>
              <a:lnSpc>
                <a:spcPct val="100000"/>
              </a:lnSpc>
            </a:pPr>
            <a:r>
              <a:rPr lang="sl-SI" sz="2000" dirty="0">
                <a:latin typeface="Arial"/>
                <a:cs typeface="Arial"/>
              </a:rPr>
              <a:t>Delitvena ekonomija na podeželju, razne oblike sodelovanja in prenosa znanj ter v premostitveno financiranje za izvedbo razvojnih projektov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390927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84"/>
    </mc:Choice>
    <mc:Fallback xmlns="">
      <p:transition spd="slow" advTm="2598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76CE15-5103-CC42-8EFD-28D1E5506A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pPr>
              <a:defRPr/>
            </a:pPr>
            <a:r>
              <a:rPr kumimoji="0" lang="sl-SI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NAMENI FINANCIRANJA</a:t>
            </a:r>
            <a:r>
              <a:rPr lang="sl-SI" sz="2500" b="1" dirty="0">
                <a:latin typeface="Arial"/>
                <a:cs typeface="Arial"/>
              </a:rPr>
              <a:t> ZA PRODUKT: </a:t>
            </a:r>
            <a:r>
              <a:rPr kumimoji="0" lang="sl-SI" sz="2500" b="1" i="0" u="none" strike="noStrike" kern="1200" cap="none" spc="0" normalizeH="0" baseline="0" noProof="0" dirty="0">
                <a:ln>
                  <a:noFill/>
                </a:ln>
                <a:solidFill>
                  <a:srgbClr val="649981"/>
                </a:solidFill>
                <a:effectLst/>
                <a:uLnTx/>
                <a:uFillTx/>
                <a:latin typeface="Arial"/>
                <a:cs typeface="Arial"/>
              </a:rPr>
              <a:t>PODJETNIŠTVO</a:t>
            </a:r>
            <a:endParaRPr lang="sl-SI" sz="2400" b="1">
              <a:solidFill>
                <a:srgbClr val="649981"/>
              </a:solidFill>
              <a:latin typeface="Arial"/>
              <a:cs typeface="Arial"/>
            </a:endParaRP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E7FBF6D-FE27-4A57-9AC1-8C036725884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sl-SI" sz="2000" dirty="0">
                <a:latin typeface="Arial"/>
                <a:cs typeface="Arial"/>
              </a:rPr>
              <a:t>Trajnostna, krožna, digitalna preobrazba MSP in velikih podjetij, s poudarkom na razvoju manj razvitih območij  </a:t>
            </a:r>
            <a:endParaRPr lang="sl-SI" sz="2000" dirty="0"/>
          </a:p>
          <a:p>
            <a:pPr>
              <a:lnSpc>
                <a:spcPct val="100000"/>
              </a:lnSpc>
            </a:pPr>
            <a:r>
              <a:rPr lang="sl-SI" sz="2000" dirty="0">
                <a:latin typeface="Arial"/>
                <a:cs typeface="Arial"/>
              </a:rPr>
              <a:t>Razvoj in delovanje </a:t>
            </a:r>
            <a:r>
              <a:rPr lang="sl-SI" sz="2000" b="1" dirty="0">
                <a:latin typeface="Arial"/>
                <a:cs typeface="Arial"/>
              </a:rPr>
              <a:t>socialnih podjetij </a:t>
            </a:r>
            <a:r>
              <a:rPr lang="sl-SI" sz="2000" dirty="0">
                <a:latin typeface="Arial"/>
                <a:cs typeface="Arial"/>
              </a:rPr>
              <a:t>in </a:t>
            </a:r>
            <a:r>
              <a:rPr lang="sl-SI" sz="2000" b="1" dirty="0">
                <a:latin typeface="Arial"/>
                <a:cs typeface="Arial"/>
              </a:rPr>
              <a:t>zadružništva</a:t>
            </a:r>
            <a:r>
              <a:rPr lang="sl-SI" sz="2000" dirty="0">
                <a:latin typeface="Arial"/>
                <a:cs typeface="Arial"/>
              </a:rPr>
              <a:t>  </a:t>
            </a:r>
            <a:endParaRPr lang="sl-SI" sz="2000" dirty="0"/>
          </a:p>
          <a:p>
            <a:pPr>
              <a:lnSpc>
                <a:spcPct val="100000"/>
              </a:lnSpc>
            </a:pPr>
            <a:r>
              <a:rPr lang="sl-SI" sz="2000" dirty="0">
                <a:latin typeface="Arial"/>
                <a:cs typeface="Arial"/>
              </a:rPr>
              <a:t>Razvoj slovenske </a:t>
            </a:r>
            <a:r>
              <a:rPr lang="sl-SI" sz="2000" b="1" dirty="0">
                <a:latin typeface="Arial"/>
                <a:cs typeface="Arial"/>
              </a:rPr>
              <a:t>predelovalne industrije </a:t>
            </a:r>
            <a:r>
              <a:rPr lang="sl-SI" sz="2000" dirty="0">
                <a:latin typeface="Arial"/>
                <a:cs typeface="Arial"/>
              </a:rPr>
              <a:t>s ciljem povečanja rabe obnovljivih virov energije, povečanja snovne in energetske učinkovitosti </a:t>
            </a:r>
            <a:endParaRPr lang="sl-SI" sz="2000" dirty="0"/>
          </a:p>
          <a:p>
            <a:pPr>
              <a:lnSpc>
                <a:spcPct val="100000"/>
              </a:lnSpc>
            </a:pPr>
            <a:r>
              <a:rPr lang="sl-SI" sz="2000" dirty="0">
                <a:latin typeface="Arial"/>
                <a:cs typeface="Arial"/>
              </a:rPr>
              <a:t>Razvoj slovenske živilske industrije (strategija od vil do vilic, krožno gospodarstvo, zdrava prehrana)</a:t>
            </a:r>
          </a:p>
          <a:p>
            <a:pPr>
              <a:lnSpc>
                <a:spcPct val="100000"/>
              </a:lnSpc>
            </a:pPr>
            <a:r>
              <a:rPr lang="sl-SI" sz="2000" dirty="0">
                <a:latin typeface="Arial"/>
                <a:cs typeface="Arial"/>
              </a:rPr>
              <a:t>Razvoj </a:t>
            </a:r>
            <a:r>
              <a:rPr lang="sl-SI" sz="2000" b="1" dirty="0">
                <a:latin typeface="Arial"/>
                <a:cs typeface="Arial"/>
              </a:rPr>
              <a:t>trajnostnega turizma</a:t>
            </a:r>
            <a:r>
              <a:rPr lang="sl-SI" sz="2000" dirty="0">
                <a:latin typeface="Arial"/>
                <a:cs typeface="Arial"/>
              </a:rPr>
              <a:t>, vključno s kulturno dediščino</a:t>
            </a:r>
            <a:endParaRPr lang="sl-SI" sz="2000" dirty="0"/>
          </a:p>
          <a:p>
            <a:pPr>
              <a:lnSpc>
                <a:spcPct val="100000"/>
              </a:lnSpc>
            </a:pPr>
            <a:r>
              <a:rPr lang="sl-SI" sz="2000" dirty="0">
                <a:latin typeface="Arial"/>
                <a:cs typeface="Arial"/>
              </a:rPr>
              <a:t>Premostitveno financiranje za izvedbo razvojnih projektov</a:t>
            </a:r>
            <a:endParaRPr lang="sl-SI" sz="2000" dirty="0"/>
          </a:p>
          <a:p>
            <a:pPr>
              <a:lnSpc>
                <a:spcPct val="100000"/>
              </a:lnSpc>
            </a:pP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83323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66"/>
    </mc:Choice>
    <mc:Fallback xmlns="">
      <p:transition spd="slow" advTm="4726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76CE15-5103-CC42-8EFD-28D1E5506A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pPr>
              <a:defRPr/>
            </a:pPr>
            <a:r>
              <a:rPr kumimoji="0" lang="sl-SI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NAMENI FINANCIRANJA</a:t>
            </a:r>
            <a:r>
              <a:rPr lang="sl-SI" sz="2500" b="1" dirty="0">
                <a:latin typeface="Arial"/>
                <a:cs typeface="Arial"/>
              </a:rPr>
              <a:t> ZA PRODUKT: </a:t>
            </a:r>
            <a:r>
              <a:rPr kumimoji="0" lang="sl-SI" sz="25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LOKALNE SKUPNOSTI</a:t>
            </a:r>
            <a:endParaRPr lang="en-SI" sz="2400" b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E7FBF6D-FE27-4A57-9AC1-8C036725884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sl-SI" sz="2000" dirty="0">
                <a:latin typeface="Arial"/>
                <a:cs typeface="Arial"/>
              </a:rPr>
              <a:t>Uporaba obnovljivih in trajnostnih virov energije </a:t>
            </a:r>
            <a:endParaRPr lang="sl-SI" sz="2000" dirty="0"/>
          </a:p>
          <a:p>
            <a:pPr>
              <a:lnSpc>
                <a:spcPct val="100000"/>
              </a:lnSpc>
            </a:pPr>
            <a:r>
              <a:rPr lang="sl-SI" sz="2000" dirty="0">
                <a:latin typeface="Arial"/>
                <a:cs typeface="Arial"/>
              </a:rPr>
              <a:t>Gradnja </a:t>
            </a:r>
            <a:r>
              <a:rPr lang="sl-SI" sz="2000" dirty="0" err="1">
                <a:latin typeface="Arial"/>
                <a:cs typeface="Arial"/>
              </a:rPr>
              <a:t>nizkoenergetskih</a:t>
            </a:r>
            <a:r>
              <a:rPr lang="sl-SI" sz="2000" dirty="0">
                <a:latin typeface="Arial"/>
                <a:cs typeface="Arial"/>
              </a:rPr>
              <a:t> stavb in v energetsko in celostno sanacijo obstoječe infrastrukture (npr. protipotresno)</a:t>
            </a:r>
          </a:p>
          <a:p>
            <a:pPr>
              <a:lnSpc>
                <a:spcPct val="100000"/>
              </a:lnSpc>
            </a:pPr>
            <a:r>
              <a:rPr lang="sl-SI" sz="2000" dirty="0">
                <a:latin typeface="Arial"/>
                <a:cs typeface="Arial"/>
              </a:rPr>
              <a:t>Gradnja in prenova stanovanj za socialno ogrožene, oskrbovanih stanovanj in drugih tipov javnih stanovanj</a:t>
            </a:r>
          </a:p>
          <a:p>
            <a:pPr>
              <a:lnSpc>
                <a:spcPct val="100000"/>
              </a:lnSpc>
            </a:pPr>
            <a:r>
              <a:rPr lang="sl-SI" sz="2000" dirty="0">
                <a:latin typeface="Arial"/>
                <a:cs typeface="Arial"/>
              </a:rPr>
              <a:t>Izboljšanje kanalizacijskega omrežja in čiščenja odpadnih voda ter oskrbe s pitno vodo, </a:t>
            </a:r>
            <a:endParaRPr lang="sl-SI" sz="2000" dirty="0"/>
          </a:p>
          <a:p>
            <a:pPr>
              <a:lnSpc>
                <a:spcPct val="100000"/>
              </a:lnSpc>
            </a:pPr>
            <a:r>
              <a:rPr lang="sl-SI" sz="2000" dirty="0">
                <a:latin typeface="Arial"/>
                <a:cs typeface="Arial"/>
              </a:rPr>
              <a:t>Projekti trajnostne mobilnosti in digitalne preobrazbe </a:t>
            </a:r>
            <a:endParaRPr lang="sl-SI" sz="2000" dirty="0"/>
          </a:p>
          <a:p>
            <a:pPr>
              <a:lnSpc>
                <a:spcPct val="100000"/>
              </a:lnSpc>
            </a:pPr>
            <a:r>
              <a:rPr lang="sl-SI" sz="2000" dirty="0">
                <a:latin typeface="Arial"/>
                <a:cs typeface="Arial"/>
              </a:rPr>
              <a:t>Izboljšanje lokalne socialne, športne in zdravstvene infrastrukture</a:t>
            </a:r>
            <a:endParaRPr lang="sl-SI" sz="2000" dirty="0"/>
          </a:p>
          <a:p>
            <a:pPr>
              <a:lnSpc>
                <a:spcPct val="100000"/>
              </a:lnSpc>
            </a:pPr>
            <a:r>
              <a:rPr lang="sl-SI" sz="2000" dirty="0">
                <a:latin typeface="Arial"/>
                <a:cs typeface="Arial"/>
              </a:rPr>
              <a:t>Projekti za spodbujanje trajnostnega turizma</a:t>
            </a:r>
            <a:endParaRPr lang="sl-SI" sz="2000" dirty="0"/>
          </a:p>
          <a:p>
            <a:pPr>
              <a:lnSpc>
                <a:spcPct val="100000"/>
              </a:lnSpc>
            </a:pPr>
            <a:r>
              <a:rPr lang="sl-SI" sz="2000" dirty="0">
                <a:latin typeface="Arial"/>
                <a:cs typeface="Arial"/>
              </a:rPr>
              <a:t>Zboljšanje odpornosti v boju proti posledicam podnebnih sprememb v gospodarstvu, dobrobiti državljanov, njihovo varnost in njihovo zdravje</a:t>
            </a:r>
          </a:p>
          <a:p>
            <a:pPr>
              <a:lnSpc>
                <a:spcPct val="100000"/>
              </a:lnSpc>
            </a:pP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32837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94"/>
    </mc:Choice>
    <mc:Fallback xmlns="">
      <p:transition spd="slow" advTm="2309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D71C75-468D-5D47-8380-CB428F8A4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sz="2500" b="1" dirty="0"/>
              <a:t>PRODUKTI, ZA KATERE SO RAZPISI ŽE OBJAVLJENI</a:t>
            </a:r>
            <a:endParaRPr lang="en-SI" sz="2500" b="1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FAEA1A6-85B7-4D59-B7E3-CC40830662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785723"/>
              </p:ext>
            </p:extLst>
          </p:nvPr>
        </p:nvGraphicFramePr>
        <p:xfrm>
          <a:off x="600501" y="1583140"/>
          <a:ext cx="10515600" cy="430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044">
                  <a:extLst>
                    <a:ext uri="{9D8B030D-6E8A-4147-A177-3AD203B41FA5}">
                      <a16:colId xmlns:a16="http://schemas.microsoft.com/office/drawing/2014/main" val="3778331574"/>
                    </a:ext>
                  </a:extLst>
                </a:gridCol>
                <a:gridCol w="3760506">
                  <a:extLst>
                    <a:ext uri="{9D8B030D-6E8A-4147-A177-3AD203B41FA5}">
                      <a16:colId xmlns:a16="http://schemas.microsoft.com/office/drawing/2014/main" val="4184315079"/>
                    </a:ext>
                  </a:extLst>
                </a:gridCol>
                <a:gridCol w="2318778">
                  <a:extLst>
                    <a:ext uri="{9D8B030D-6E8A-4147-A177-3AD203B41FA5}">
                      <a16:colId xmlns:a16="http://schemas.microsoft.com/office/drawing/2014/main" val="1343687961"/>
                    </a:ext>
                  </a:extLst>
                </a:gridCol>
                <a:gridCol w="2730272">
                  <a:extLst>
                    <a:ext uri="{9D8B030D-6E8A-4147-A177-3AD203B41FA5}">
                      <a16:colId xmlns:a16="http://schemas.microsoft.com/office/drawing/2014/main" val="3357271969"/>
                    </a:ext>
                  </a:extLst>
                </a:gridCol>
              </a:tblGrid>
              <a:tr h="630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900" u="none" strike="noStrike" dirty="0">
                          <a:effectLst/>
                        </a:rPr>
                        <a:t>PROGRAM</a:t>
                      </a:r>
                      <a:endParaRPr lang="sl-SI" sz="1900" b="1" i="0" u="none" strike="noStrike" dirty="0">
                        <a:solidFill>
                          <a:srgbClr val="62778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13" marR="9013" marT="90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900" u="none" strike="noStrike">
                          <a:effectLst/>
                        </a:rPr>
                        <a:t>PRODUKT</a:t>
                      </a:r>
                      <a:endParaRPr lang="sl-SI" sz="1900" b="1" i="0" u="none" strike="noStrike">
                        <a:solidFill>
                          <a:srgbClr val="62778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13" marR="9013" marT="90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900" u="none" strike="noStrike">
                          <a:effectLst/>
                        </a:rPr>
                        <a:t>VIŠINA SREDSTEV</a:t>
                      </a:r>
                      <a:endParaRPr lang="sl-SI" sz="1900" b="1" i="0" u="none" strike="noStrike">
                        <a:solidFill>
                          <a:srgbClr val="62778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13" marR="9013" marT="90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900" u="none" strike="noStrike">
                          <a:effectLst/>
                        </a:rPr>
                        <a:t>ODPRTI ROKI</a:t>
                      </a:r>
                      <a:endParaRPr lang="sl-SI" sz="1900" b="1" i="0" u="none" strike="noStrike">
                        <a:solidFill>
                          <a:srgbClr val="62778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13" marR="9013" marT="9013" marB="0" anchor="ctr"/>
                </a:tc>
                <a:extLst>
                  <a:ext uri="{0D108BD9-81ED-4DB2-BD59-A6C34878D82A}">
                    <a16:rowId xmlns:a16="http://schemas.microsoft.com/office/drawing/2014/main" val="32335730"/>
                  </a:ext>
                </a:extLst>
              </a:tr>
              <a:tr h="919364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900" u="none" strike="noStrike">
                          <a:effectLst/>
                        </a:rPr>
                        <a:t>Podjetništvo</a:t>
                      </a:r>
                      <a:endParaRPr lang="sl-SI" sz="1900" b="0" i="0" u="none" strike="noStrike">
                        <a:solidFill>
                          <a:srgbClr val="62778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120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900" u="none" strike="noStrike">
                          <a:effectLst/>
                        </a:rPr>
                        <a:t>Pred - financiranje  projektov gospodarskih subjektov</a:t>
                      </a:r>
                      <a:endParaRPr lang="sl-SI" sz="1900" b="0" i="0" u="none" strike="noStrike">
                        <a:solidFill>
                          <a:srgbClr val="62778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120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900" u="none" strike="noStrike">
                          <a:effectLst/>
                        </a:rPr>
                        <a:t>2,0 mio €</a:t>
                      </a:r>
                      <a:endParaRPr lang="sl-SI" sz="1900" b="0" i="0" u="none" strike="noStrike">
                        <a:solidFill>
                          <a:srgbClr val="62778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120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900" u="none" strike="noStrike">
                          <a:effectLst/>
                        </a:rPr>
                        <a:t>do porabe sredstev, najkasneje do 31.12.2022</a:t>
                      </a:r>
                      <a:endParaRPr lang="pl-PL" sz="1900" b="0" i="0" u="none" strike="noStrike">
                        <a:solidFill>
                          <a:srgbClr val="62778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120" marR="9013" marT="9013" marB="0" anchor="ctr"/>
                </a:tc>
                <a:extLst>
                  <a:ext uri="{0D108BD9-81ED-4DB2-BD59-A6C34878D82A}">
                    <a16:rowId xmlns:a16="http://schemas.microsoft.com/office/drawing/2014/main" val="1851101306"/>
                  </a:ext>
                </a:extLst>
              </a:tr>
              <a:tr h="919364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900" u="none" strike="noStrike">
                          <a:effectLst/>
                        </a:rPr>
                        <a:t>Lokalne skupnosti</a:t>
                      </a:r>
                      <a:endParaRPr lang="sl-SI" sz="1900" b="0" i="0" u="none" strike="noStrike">
                        <a:solidFill>
                          <a:srgbClr val="62778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120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900" u="none" strike="noStrike" dirty="0">
                          <a:effectLst/>
                        </a:rPr>
                        <a:t>Pred - financiranje  projektov javnih organizacij</a:t>
                      </a:r>
                      <a:endParaRPr lang="sl-SI" sz="1900" b="0" i="0" u="none" strike="noStrike" dirty="0">
                        <a:solidFill>
                          <a:srgbClr val="62778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120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900" u="none" strike="noStrike">
                          <a:effectLst/>
                        </a:rPr>
                        <a:t>2,0 mio €</a:t>
                      </a:r>
                      <a:endParaRPr lang="sl-SI" sz="1900" b="0" i="0" u="none" strike="noStrike">
                        <a:solidFill>
                          <a:srgbClr val="62778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120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900" u="none" strike="noStrike">
                          <a:effectLst/>
                        </a:rPr>
                        <a:t>do porabe sredstev, najkasneje do 31.12.2022</a:t>
                      </a:r>
                      <a:endParaRPr lang="pl-PL" sz="1900" b="0" i="0" u="none" strike="noStrike">
                        <a:solidFill>
                          <a:srgbClr val="62778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120" marR="9013" marT="9013" marB="0" anchor="ctr"/>
                </a:tc>
                <a:extLst>
                  <a:ext uri="{0D108BD9-81ED-4DB2-BD59-A6C34878D82A}">
                    <a16:rowId xmlns:a16="http://schemas.microsoft.com/office/drawing/2014/main" val="455407755"/>
                  </a:ext>
                </a:extLst>
              </a:tr>
              <a:tr h="919364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900" u="none" strike="noStrike">
                          <a:effectLst/>
                        </a:rPr>
                        <a:t>Zasebni neprofitni sektor</a:t>
                      </a:r>
                      <a:endParaRPr lang="sl-SI" sz="1900" b="0" i="0" u="none" strike="noStrike">
                        <a:solidFill>
                          <a:srgbClr val="62778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120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900" u="none" strike="noStrike">
                          <a:effectLst/>
                        </a:rPr>
                        <a:t>Pred - financiranje  projektov zasebnih neprofitnih organizacij</a:t>
                      </a:r>
                      <a:endParaRPr lang="sl-SI" sz="1900" b="0" i="0" u="none" strike="noStrike">
                        <a:solidFill>
                          <a:srgbClr val="62778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120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900" u="none" strike="noStrike">
                          <a:effectLst/>
                        </a:rPr>
                        <a:t>2,0 mio €</a:t>
                      </a:r>
                      <a:endParaRPr lang="sl-SI" sz="1900" b="0" i="0" u="none" strike="noStrike">
                        <a:solidFill>
                          <a:srgbClr val="62778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120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900" u="none" strike="noStrike">
                          <a:effectLst/>
                        </a:rPr>
                        <a:t>do porabe sredstev, najkasneje do 31.12.2022</a:t>
                      </a:r>
                      <a:endParaRPr lang="pl-PL" sz="1900" b="0" i="0" u="none" strike="noStrike">
                        <a:solidFill>
                          <a:srgbClr val="62778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120" marR="9013" marT="9013" marB="0" anchor="ctr"/>
                </a:tc>
                <a:extLst>
                  <a:ext uri="{0D108BD9-81ED-4DB2-BD59-A6C34878D82A}">
                    <a16:rowId xmlns:a16="http://schemas.microsoft.com/office/drawing/2014/main" val="3786816918"/>
                  </a:ext>
                </a:extLst>
              </a:tr>
              <a:tr h="919364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900" u="none" strike="noStrike">
                          <a:effectLst/>
                        </a:rPr>
                        <a:t>Kmetijstvo in gozdarstvo</a:t>
                      </a:r>
                      <a:endParaRPr lang="sl-SI" sz="1900" b="0" i="0" u="none" strike="noStrike">
                        <a:solidFill>
                          <a:srgbClr val="62778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120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900" u="none" strike="noStrike">
                          <a:effectLst/>
                        </a:rPr>
                        <a:t>Obratna sredstva - odprava posledic pozebe v sadjarstvu in vinogradništvu v 2021</a:t>
                      </a:r>
                      <a:endParaRPr lang="sv-SE" sz="1900" b="0" i="0" u="none" strike="noStrike">
                        <a:solidFill>
                          <a:srgbClr val="62778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120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900" u="none" strike="noStrike">
                          <a:effectLst/>
                        </a:rPr>
                        <a:t>1,07 mio €</a:t>
                      </a:r>
                      <a:endParaRPr lang="sl-SI" sz="1900" b="0" i="0" u="none" strike="noStrike">
                        <a:solidFill>
                          <a:srgbClr val="62778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120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900" u="none" strike="noStrike" dirty="0">
                          <a:effectLst/>
                        </a:rPr>
                        <a:t>do 30.5.2022</a:t>
                      </a:r>
                      <a:endParaRPr lang="sl-SI" sz="1900" b="0" i="0" u="none" strike="noStrike" dirty="0">
                        <a:solidFill>
                          <a:srgbClr val="62778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120" marR="9013" marT="9013" marB="0" anchor="ctr"/>
                </a:tc>
                <a:extLst>
                  <a:ext uri="{0D108BD9-81ED-4DB2-BD59-A6C34878D82A}">
                    <a16:rowId xmlns:a16="http://schemas.microsoft.com/office/drawing/2014/main" val="3278506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4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205"/>
    </mc:Choice>
    <mc:Fallback xmlns="">
      <p:transition spd="slow" advTm="8020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D71C75-468D-5D47-8380-CB428F8A4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sz="2500" b="1" dirty="0"/>
              <a:t>PRODUKTI V PRIPRAVI</a:t>
            </a:r>
            <a:endParaRPr lang="en-SI" sz="2500" b="1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FAEA1A6-85B7-4D59-B7E3-CC40830662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943956"/>
              </p:ext>
            </p:extLst>
          </p:nvPr>
        </p:nvGraphicFramePr>
        <p:xfrm>
          <a:off x="600501" y="1583140"/>
          <a:ext cx="10515600" cy="4322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044">
                  <a:extLst>
                    <a:ext uri="{9D8B030D-6E8A-4147-A177-3AD203B41FA5}">
                      <a16:colId xmlns:a16="http://schemas.microsoft.com/office/drawing/2014/main" val="3778331574"/>
                    </a:ext>
                  </a:extLst>
                </a:gridCol>
                <a:gridCol w="3760506">
                  <a:extLst>
                    <a:ext uri="{9D8B030D-6E8A-4147-A177-3AD203B41FA5}">
                      <a16:colId xmlns:a16="http://schemas.microsoft.com/office/drawing/2014/main" val="4184315079"/>
                    </a:ext>
                  </a:extLst>
                </a:gridCol>
                <a:gridCol w="2318778">
                  <a:extLst>
                    <a:ext uri="{9D8B030D-6E8A-4147-A177-3AD203B41FA5}">
                      <a16:colId xmlns:a16="http://schemas.microsoft.com/office/drawing/2014/main" val="1343687961"/>
                    </a:ext>
                  </a:extLst>
                </a:gridCol>
                <a:gridCol w="2730272">
                  <a:extLst>
                    <a:ext uri="{9D8B030D-6E8A-4147-A177-3AD203B41FA5}">
                      <a16:colId xmlns:a16="http://schemas.microsoft.com/office/drawing/2014/main" val="3357271969"/>
                    </a:ext>
                  </a:extLst>
                </a:gridCol>
              </a:tblGrid>
              <a:tr h="630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VSEBINE</a:t>
                      </a:r>
                      <a:r>
                        <a:rPr lang="sl-SI" sz="2000" b="1" i="0" u="none" strike="noStrike" dirty="0">
                          <a:solidFill>
                            <a:srgbClr val="62778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l-SI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FINANCIRANJA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VIŠINA</a:t>
                      </a:r>
                      <a:r>
                        <a:rPr lang="sl-SI" sz="2000" b="1" i="0" u="none" strike="noStrike" dirty="0">
                          <a:solidFill>
                            <a:srgbClr val="62778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l-SI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SREDSTEV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OBJAVA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35730"/>
                  </a:ext>
                </a:extLst>
              </a:tr>
              <a:tr h="919364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2000" b="0" i="0" u="none" strike="noStrike">
                          <a:solidFill>
                            <a:srgbClr val="627781"/>
                          </a:solidFill>
                          <a:effectLst/>
                          <a:latin typeface="Arial" panose="020B0604020202020204" pitchFamily="34" charset="0"/>
                        </a:rPr>
                        <a:t>Podjetništvo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2000" b="0" i="0" u="none" strike="noStrike">
                          <a:solidFill>
                            <a:srgbClr val="627781"/>
                          </a:solidFill>
                          <a:effectLst/>
                          <a:latin typeface="Arial" panose="020B0604020202020204" pitchFamily="34" charset="0"/>
                        </a:rPr>
                        <a:t>Projekti zadrug na področju digitalizacije, robotizacije in avtomatizacije </a:t>
                      </a:r>
                      <a:r>
                        <a:rPr lang="sl-SI" sz="2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NOVO</a:t>
                      </a:r>
                      <a:endParaRPr lang="sl-SI" sz="2000" b="0" i="0" u="none" strike="noStrike">
                        <a:solidFill>
                          <a:srgbClr val="62778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2000" b="0" i="0" u="none" strike="noStrike">
                          <a:solidFill>
                            <a:srgbClr val="627781"/>
                          </a:solidFill>
                          <a:effectLst/>
                          <a:latin typeface="Arial" panose="020B0604020202020204" pitchFamily="34" charset="0"/>
                        </a:rPr>
                        <a:t>3,0 mio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2000" b="0" i="0" u="none" strike="noStrike">
                          <a:solidFill>
                            <a:srgbClr val="5E5E5E"/>
                          </a:solidFill>
                          <a:effectLst/>
                          <a:latin typeface="Arial" panose="020B0604020202020204" pitchFamily="34" charset="0"/>
                        </a:rPr>
                        <a:t>sep.22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1101306"/>
                  </a:ext>
                </a:extLst>
              </a:tr>
              <a:tr h="919364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2000" b="0" i="0" u="none" strike="noStrike">
                          <a:solidFill>
                            <a:srgbClr val="627781"/>
                          </a:solidFill>
                          <a:effectLst/>
                          <a:latin typeface="Arial" panose="020B0604020202020204" pitchFamily="34" charset="0"/>
                        </a:rPr>
                        <a:t>Podjetništvo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2000" b="0" i="0" u="none" strike="noStrike" dirty="0">
                          <a:solidFill>
                            <a:srgbClr val="627781"/>
                          </a:solidFill>
                          <a:effectLst/>
                          <a:latin typeface="Arial" panose="020B0604020202020204" pitchFamily="34" charset="0"/>
                        </a:rPr>
                        <a:t>Projekti na področju snovne in energetske učinkovitosti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2000" b="0" i="0" u="none" strike="noStrike">
                          <a:solidFill>
                            <a:srgbClr val="627781"/>
                          </a:solidFill>
                          <a:effectLst/>
                          <a:latin typeface="Arial" panose="020B0604020202020204" pitchFamily="34" charset="0"/>
                        </a:rPr>
                        <a:t>3,0 mio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2000" b="0" i="0" u="none" strike="noStrike">
                          <a:solidFill>
                            <a:srgbClr val="627781"/>
                          </a:solidFill>
                          <a:effectLst/>
                          <a:latin typeface="Arial" panose="020B0604020202020204" pitchFamily="34" charset="0"/>
                        </a:rPr>
                        <a:t>maj.22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5407755"/>
                  </a:ext>
                </a:extLst>
              </a:tr>
              <a:tr h="919364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2000" b="0" i="0" u="none" strike="noStrike">
                          <a:solidFill>
                            <a:srgbClr val="627781"/>
                          </a:solidFill>
                          <a:effectLst/>
                          <a:latin typeface="Arial" panose="020B0604020202020204" pitchFamily="34" charset="0"/>
                        </a:rPr>
                        <a:t>Podjetništvo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2000" b="0" i="0" u="none" strike="noStrike">
                          <a:solidFill>
                            <a:srgbClr val="627781"/>
                          </a:solidFill>
                          <a:effectLst/>
                          <a:latin typeface="Arial" panose="020B0604020202020204" pitchFamily="34" charset="0"/>
                        </a:rPr>
                        <a:t>investicije na področju lesne predelave </a:t>
                      </a:r>
                      <a:r>
                        <a:rPr lang="sl-SI" sz="2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DOPOLNILO K NOO RAZPISU MGRT</a:t>
                      </a:r>
                      <a:endParaRPr lang="sl-SI" sz="2000" b="0" i="0" u="none" strike="noStrike">
                        <a:solidFill>
                          <a:srgbClr val="62778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2000" b="0" i="0" u="none" strike="noStrike">
                          <a:solidFill>
                            <a:srgbClr val="627781"/>
                          </a:solidFill>
                          <a:effectLst/>
                          <a:latin typeface="Arial" panose="020B0604020202020204" pitchFamily="34" charset="0"/>
                        </a:rPr>
                        <a:t>3,0 mio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2000" b="0" i="0" u="none" strike="noStrike">
                          <a:solidFill>
                            <a:srgbClr val="5E5E5E"/>
                          </a:solidFill>
                          <a:effectLst/>
                          <a:latin typeface="Arial" panose="020B0604020202020204" pitchFamily="34" charset="0"/>
                        </a:rPr>
                        <a:t>sep.22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6816918"/>
                  </a:ext>
                </a:extLst>
              </a:tr>
              <a:tr h="919364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2000" b="0" i="0" u="none" strike="noStrike">
                          <a:solidFill>
                            <a:srgbClr val="627781"/>
                          </a:solidFill>
                          <a:effectLst/>
                          <a:latin typeface="Arial" panose="020B0604020202020204" pitchFamily="34" charset="0"/>
                        </a:rPr>
                        <a:t>Lokalne skupnosti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2000" b="0" i="0" u="none" strike="noStrike">
                          <a:solidFill>
                            <a:srgbClr val="627781"/>
                          </a:solidFill>
                          <a:effectLst/>
                          <a:latin typeface="Arial" panose="020B0604020202020204" pitchFamily="34" charset="0"/>
                        </a:rPr>
                        <a:t>Projekti  za razvoj družbene infrastrukture ter za izvajanja javnih dejavnosti </a:t>
                      </a:r>
                      <a:r>
                        <a:rPr lang="sl-SI" sz="2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NOVO</a:t>
                      </a:r>
                      <a:endParaRPr lang="sl-SI" sz="2000" b="0" i="0" u="none" strike="noStrike">
                        <a:solidFill>
                          <a:srgbClr val="62778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2000" b="0" i="0" u="none" strike="noStrike">
                          <a:solidFill>
                            <a:srgbClr val="627781"/>
                          </a:solidFill>
                          <a:effectLst/>
                          <a:latin typeface="Arial" panose="020B0604020202020204" pitchFamily="34" charset="0"/>
                        </a:rPr>
                        <a:t>4,0 mio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2000" b="0" i="0" u="none" strike="noStrike" dirty="0">
                          <a:solidFill>
                            <a:srgbClr val="627781"/>
                          </a:solidFill>
                          <a:effectLst/>
                          <a:latin typeface="Arial" panose="020B0604020202020204" pitchFamily="34" charset="0"/>
                        </a:rPr>
                        <a:t>apr.22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8506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3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86"/>
    </mc:Choice>
    <mc:Fallback xmlns="">
      <p:transition spd="slow" advTm="4618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7714902-1DA3-5D45-BDBF-15FE0DAB5F2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52401" y="304800"/>
            <a:ext cx="3265342" cy="5157835"/>
          </a:xfrm>
        </p:spPr>
        <p:txBody>
          <a:bodyPr lIns="91440" tIns="45720" rIns="91440" bIns="45720" anchor="t"/>
          <a:lstStyle/>
          <a:p>
            <a:pPr algn="ctr">
              <a:lnSpc>
                <a:spcPct val="100000"/>
              </a:lnSpc>
            </a:pPr>
            <a:r>
              <a:rPr lang="sl-SI" sz="3000" dirty="0">
                <a:latin typeface="Arial"/>
                <a:cs typeface="Arial"/>
              </a:rPr>
              <a:t>POSODOBLJEN</a:t>
            </a:r>
            <a:r>
              <a:rPr lang="sl-SI" sz="3000" b="1" dirty="0">
                <a:latin typeface="Arial"/>
                <a:cs typeface="Arial"/>
              </a:rPr>
              <a:t> POSTOPEK ODDAJE VLOGE…</a:t>
            </a:r>
            <a:endParaRPr lang="en-SI" sz="3000" b="1" dirty="0">
              <a:latin typeface="Arial"/>
              <a:cs typeface="Arial"/>
            </a:endParaRP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9AB84F5E-6BEB-0244-B06A-F93632616DB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55053106"/>
              </p:ext>
            </p:extLst>
          </p:nvPr>
        </p:nvGraphicFramePr>
        <p:xfrm>
          <a:off x="3109913" y="266700"/>
          <a:ext cx="5433392" cy="5899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116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10"/>
    </mc:Choice>
    <mc:Fallback xmlns="">
      <p:transition spd="slow" advTm="2041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D71C75-468D-5D47-8380-CB428F8A4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351" y="453978"/>
            <a:ext cx="10409876" cy="929137"/>
          </a:xfrm>
        </p:spPr>
        <p:txBody>
          <a:bodyPr/>
          <a:lstStyle/>
          <a:p>
            <a:r>
              <a:rPr lang="sl-SI" sz="2500" b="1"/>
              <a:t>Dostop do aplikacije: www.r-sklad.si</a:t>
            </a:r>
          </a:p>
        </p:txBody>
      </p:sp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17087532-07B6-47B1-842F-EA80AB2EBD6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752901" y="1164040"/>
            <a:ext cx="9860470" cy="4901495"/>
          </a:xfrm>
        </p:spPr>
      </p:pic>
    </p:spTree>
    <p:extLst>
      <p:ext uri="{BB962C8B-B14F-4D97-AF65-F5344CB8AC3E}">
        <p14:creationId xmlns:p14="http://schemas.microsoft.com/office/powerpoint/2010/main" val="245639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27"/>
    </mc:Choice>
    <mc:Fallback xmlns="">
      <p:transition spd="slow" advTm="2022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234D93-1061-C348-BAAC-C677F91DB2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7851" y="3569425"/>
            <a:ext cx="6952319" cy="1823238"/>
          </a:xfrm>
        </p:spPr>
        <p:txBody>
          <a:bodyPr/>
          <a:lstStyle/>
          <a:p>
            <a:r>
              <a:rPr lang="sl-SI"/>
              <a:t>… </a:t>
            </a:r>
            <a:r>
              <a:rPr lang="sl-SI" b="1"/>
              <a:t>PRIMERI DOBRIH PRAKS</a:t>
            </a:r>
            <a:endParaRPr lang="en-SI" b="1"/>
          </a:p>
        </p:txBody>
      </p:sp>
    </p:spTree>
    <p:extLst>
      <p:ext uri="{BB962C8B-B14F-4D97-AF65-F5344CB8AC3E}">
        <p14:creationId xmlns:p14="http://schemas.microsoft.com/office/powerpoint/2010/main" val="291394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2"/>
    </mc:Choice>
    <mc:Fallback xmlns="">
      <p:transition spd="slow" advTm="276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234D93-1061-C348-BAAC-C677F91DB2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/>
              <a:t>… </a:t>
            </a:r>
            <a:r>
              <a:rPr lang="sl-SI" b="1" dirty="0"/>
              <a:t>ZAKAJ REGIONALNO IN ZELENO ?</a:t>
            </a:r>
            <a:endParaRPr lang="en-SI" b="1" dirty="0"/>
          </a:p>
        </p:txBody>
      </p:sp>
    </p:spTree>
    <p:extLst>
      <p:ext uri="{BB962C8B-B14F-4D97-AF65-F5344CB8AC3E}">
        <p14:creationId xmlns:p14="http://schemas.microsoft.com/office/powerpoint/2010/main" val="240555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20"/>
    </mc:Choice>
    <mc:Fallback xmlns="">
      <p:transition spd="slow" advTm="7352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76CE15-5103-CC42-8EFD-28D1E5506A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pPr>
              <a:defRPr/>
            </a:pPr>
            <a:r>
              <a:rPr lang="sl-SI" sz="2500" b="1" dirty="0">
                <a:latin typeface="Arial"/>
                <a:cs typeface="Arial"/>
              </a:rPr>
              <a:t>V</a:t>
            </a:r>
            <a:r>
              <a:rPr kumimoji="0" lang="sl-SI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2020 in 2021 plasirano za 29,6 mio € COVID posojil za obratna sredstva</a:t>
            </a:r>
            <a:endParaRPr lang="sl-SI" sz="2400" b="1" dirty="0">
              <a:solidFill>
                <a:srgbClr val="64998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7" name="Grafikon 6">
                <a:extLst>
                  <a:ext uri="{FF2B5EF4-FFF2-40B4-BE49-F238E27FC236}">
                    <a16:creationId xmlns:a16="http://schemas.microsoft.com/office/drawing/2014/main" id="{EB4F3717-351A-400E-A191-C05833180F22}"/>
                  </a:ext>
                </a:extLst>
              </p:cNvPr>
              <p:cNvGraphicFramePr/>
              <p:nvPr/>
            </p:nvGraphicFramePr>
            <p:xfrm>
              <a:off x="-2" y="1583141"/>
              <a:ext cx="11476235" cy="462085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7" name="Grafikon 6">
                <a:extLst>
                  <a:ext uri="{FF2B5EF4-FFF2-40B4-BE49-F238E27FC236}">
                    <a16:creationId xmlns:a16="http://schemas.microsoft.com/office/drawing/2014/main" id="{EB4F3717-351A-400E-A191-C05833180F2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" y="1583141"/>
                <a:ext cx="11476235" cy="462085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787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56"/>
    </mc:Choice>
    <mc:Fallback xmlns="">
      <p:transition spd="slow" advTm="38356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2ECC1B-5A62-074B-86E2-2D9BF8AEFD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0500" y="654003"/>
            <a:ext cx="5495499" cy="929137"/>
          </a:xfrm>
        </p:spPr>
        <p:txBody>
          <a:bodyPr/>
          <a:lstStyle/>
          <a:p>
            <a:r>
              <a:rPr lang="sl-SI" sz="1800" dirty="0"/>
              <a:t>Podjetništvo: </a:t>
            </a:r>
          </a:p>
          <a:p>
            <a:r>
              <a:rPr lang="sl-SI" sz="1500" b="1" dirty="0"/>
              <a:t>RAZVOJNO POSOJILO ZA OBMEJNA PROBLEMSKA OBMOČJA</a:t>
            </a:r>
            <a:endParaRPr lang="en-SI" sz="1500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C3A8AA-393E-B04F-B216-9CF2C9124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501" y="1605982"/>
            <a:ext cx="5495498" cy="4206095"/>
          </a:xfrm>
        </p:spPr>
        <p:txBody>
          <a:bodyPr/>
          <a:lstStyle/>
          <a:p>
            <a:r>
              <a:rPr lang="sl-SI" sz="1500" dirty="0"/>
              <a:t>vlagatelj: </a:t>
            </a:r>
            <a:r>
              <a:rPr lang="sl-SI" sz="1500" b="1" dirty="0"/>
              <a:t>Monter Dravograd d. o. o.</a:t>
            </a:r>
          </a:p>
          <a:p>
            <a:r>
              <a:rPr lang="sl-SI" sz="1500" dirty="0"/>
              <a:t>predmet projekta: </a:t>
            </a:r>
            <a:r>
              <a:rPr lang="sl-SI" sz="1500" b="1" dirty="0"/>
              <a:t>Gradnja novega poslovnega objekta za proizvodnjo strojno obdelanih zvarjencev </a:t>
            </a:r>
          </a:p>
          <a:p>
            <a:r>
              <a:rPr lang="sl-SI" sz="1500" dirty="0"/>
              <a:t>glavni proizvodi podjetja: Strojno obdelani zvarjenci</a:t>
            </a:r>
          </a:p>
          <a:p>
            <a:r>
              <a:rPr lang="sl-SI" sz="1500" dirty="0"/>
              <a:t>cilji projekta: dvig prodaje, dodatno zaposlovanje</a:t>
            </a:r>
          </a:p>
          <a:p>
            <a:r>
              <a:rPr lang="sl-SI" sz="1500" dirty="0"/>
              <a:t>odobrena sredstva: 680.000 EUR posojila z ročnostjo 8 let z vključenim 1 letnim moratorijem</a:t>
            </a:r>
          </a:p>
          <a:p>
            <a:r>
              <a:rPr lang="sl-SI" sz="1500" dirty="0"/>
              <a:t>zavarovanje posojila: s predmetom projekta (nepremičnina)</a:t>
            </a:r>
            <a:endParaRPr lang="en-SI" sz="1500" dirty="0"/>
          </a:p>
        </p:txBody>
      </p:sp>
      <p:pic>
        <p:nvPicPr>
          <p:cNvPr id="3" name="Označba mesta vsebine 2">
            <a:extLst>
              <a:ext uri="{FF2B5EF4-FFF2-40B4-BE49-F238E27FC236}">
                <a16:creationId xmlns:a16="http://schemas.microsoft.com/office/drawing/2014/main" id="{B41DC4AC-512B-46C1-9ADD-702D58AE40CF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6862349" y="1545799"/>
            <a:ext cx="4377975" cy="329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8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85"/>
    </mc:Choice>
    <mc:Fallback xmlns="">
      <p:transition spd="slow" advTm="11185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2ECC1B-5A62-074B-86E2-2D9BF8AEFD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0500" y="654003"/>
            <a:ext cx="5495499" cy="929137"/>
          </a:xfrm>
        </p:spPr>
        <p:txBody>
          <a:bodyPr/>
          <a:lstStyle/>
          <a:p>
            <a:r>
              <a:rPr lang="sl-SI" sz="1800" dirty="0"/>
              <a:t>Podjetništvo: </a:t>
            </a:r>
          </a:p>
          <a:p>
            <a:r>
              <a:rPr lang="sl-SI" sz="1500" b="1" dirty="0"/>
              <a:t>DOLGOROČNO POSOJILO ZA INVESTICIJSKE PROJEKTE V GOSPODARSTVU</a:t>
            </a:r>
            <a:endParaRPr lang="en-SI" sz="1500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C3A8AA-393E-B04F-B216-9CF2C9124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501" y="1605982"/>
            <a:ext cx="5495498" cy="4206095"/>
          </a:xfrm>
        </p:spPr>
        <p:txBody>
          <a:bodyPr/>
          <a:lstStyle/>
          <a:p>
            <a:r>
              <a:rPr lang="sl-SI" sz="1500" dirty="0"/>
              <a:t>vlagatelj: </a:t>
            </a:r>
            <a:r>
              <a:rPr lang="sl-SI" sz="1500" b="1" dirty="0"/>
              <a:t>Klet Brda z. o. o.</a:t>
            </a:r>
          </a:p>
          <a:p>
            <a:r>
              <a:rPr lang="sl-SI" sz="1500" dirty="0"/>
              <a:t>predmet projekta: </a:t>
            </a:r>
            <a:r>
              <a:rPr lang="sl-SI" sz="1500" b="1" dirty="0"/>
              <a:t>Izgradnja oskrbnega centra AGRARIA s kmetijskih in drugim </a:t>
            </a:r>
            <a:r>
              <a:rPr lang="sl-SI" sz="1500" b="1" dirty="0" err="1"/>
              <a:t>repromaterialom</a:t>
            </a:r>
            <a:endParaRPr lang="sl-SI" sz="1500" b="1" dirty="0"/>
          </a:p>
          <a:p>
            <a:r>
              <a:rPr lang="sl-SI" sz="1500" dirty="0"/>
              <a:t>glavni proizvodi podjetja: Prodaja </a:t>
            </a:r>
            <a:r>
              <a:rPr lang="sl-SI" sz="1500" dirty="0" err="1"/>
              <a:t>fitofrarmacevtskih</a:t>
            </a:r>
            <a:r>
              <a:rPr lang="sl-SI" sz="1500" dirty="0"/>
              <a:t> sredstev, gnojil, kmetijskega </a:t>
            </a:r>
            <a:r>
              <a:rPr lang="sl-SI" sz="1500" dirty="0" err="1"/>
              <a:t>repromateriala</a:t>
            </a:r>
            <a:endParaRPr lang="sl-SI" sz="1500" dirty="0"/>
          </a:p>
          <a:p>
            <a:r>
              <a:rPr lang="sl-SI" sz="1500" dirty="0"/>
              <a:t>cilji projekta: Razširitev obstoječih zmogljivosti, povečanje prodaje drugih blagovnih skupin</a:t>
            </a:r>
          </a:p>
          <a:p>
            <a:r>
              <a:rPr lang="sl-SI" sz="1500" dirty="0"/>
              <a:t>odobrena sredstva: 1.356.223 EUR posojila z ročnostjo </a:t>
            </a:r>
            <a:br>
              <a:rPr lang="sl-SI" sz="1500" dirty="0"/>
            </a:br>
            <a:r>
              <a:rPr lang="sl-SI" sz="1500" dirty="0"/>
              <a:t>15 let z </a:t>
            </a:r>
            <a:r>
              <a:rPr lang="sl-SI" sz="1500" dirty="0" err="1"/>
              <a:t>vklj</a:t>
            </a:r>
            <a:r>
              <a:rPr lang="sl-SI" sz="1500" dirty="0"/>
              <a:t>. 3 letnim moratorijem</a:t>
            </a: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C3BC73BB-C977-4784-BE1F-344108036A28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6066981" y="1606764"/>
            <a:ext cx="5455085" cy="308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6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7"/>
    </mc:Choice>
    <mc:Fallback xmlns="">
      <p:transition spd="slow" advTm="477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2ECC1B-5A62-074B-86E2-2D9BF8AEFD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0500" y="654003"/>
            <a:ext cx="5495499" cy="929137"/>
          </a:xfrm>
        </p:spPr>
        <p:txBody>
          <a:bodyPr/>
          <a:lstStyle/>
          <a:p>
            <a:r>
              <a:rPr lang="sl-SI" sz="1800" dirty="0"/>
              <a:t>Pred-financiranje: </a:t>
            </a:r>
          </a:p>
          <a:p>
            <a:r>
              <a:rPr lang="sl-SI" sz="1500" b="1" dirty="0"/>
              <a:t>PRED-FINANCIRANJE PROJEKTOV, PODPRTIH Z NEPOVRATNIMI SREDSTVI</a:t>
            </a:r>
            <a:endParaRPr lang="en-SI" sz="1500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C3A8AA-393E-B04F-B216-9CF2C9124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501" y="1605982"/>
            <a:ext cx="5495498" cy="4206095"/>
          </a:xfrm>
        </p:spPr>
        <p:txBody>
          <a:bodyPr/>
          <a:lstStyle/>
          <a:p>
            <a:r>
              <a:rPr lang="sl-SI" sz="1500"/>
              <a:t>vlagatelj: </a:t>
            </a:r>
            <a:r>
              <a:rPr lang="sl-SI" sz="1500" b="1"/>
              <a:t>Čretnik Simon</a:t>
            </a:r>
          </a:p>
          <a:p>
            <a:r>
              <a:rPr lang="sl-SI" sz="1500"/>
              <a:t>predmet projekta: </a:t>
            </a:r>
            <a:r>
              <a:rPr lang="sl-SI" sz="1500" b="1"/>
              <a:t>Pred-financiranje projekta-Gradnja hleva za krave molznice in nakup opreme</a:t>
            </a:r>
          </a:p>
          <a:p>
            <a:r>
              <a:rPr lang="sl-SI" sz="1500"/>
              <a:t>glavni proizvodi podjetja: Proizvodnja mleka, mlečni izdelki</a:t>
            </a:r>
          </a:p>
          <a:p>
            <a:r>
              <a:rPr lang="sl-SI" sz="1500"/>
              <a:t>cilji projekta: Razširitev obstoječih zmogljivosti</a:t>
            </a:r>
          </a:p>
          <a:p>
            <a:r>
              <a:rPr lang="sl-SI" sz="1500"/>
              <a:t>odobrena sredstva: </a:t>
            </a:r>
            <a:r>
              <a:rPr lang="pt-BR" sz="1500"/>
              <a:t>50.000 EUR, do pridobitve EU sredstev oz. največ 3 leta</a:t>
            </a:r>
            <a:endParaRPr lang="sl-SI" sz="150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62DC0B0E-28C8-409D-AEA9-F256B6C860DC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6376157" y="1365951"/>
            <a:ext cx="4950820" cy="371509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F1B844-05EF-48DB-9EDF-B495511E32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83600" y="5195161"/>
            <a:ext cx="1653131" cy="274877"/>
          </a:xfrm>
        </p:spPr>
        <p:txBody>
          <a:bodyPr/>
          <a:lstStyle/>
          <a:p>
            <a:r>
              <a:rPr lang="sl-SI"/>
              <a:t>Slika:</a:t>
            </a:r>
            <a:endParaRPr lang="en-S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EDD44FF-5BD8-47DE-AFFD-F62EE3FCCA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83922" y="5206200"/>
            <a:ext cx="3685575" cy="274877"/>
          </a:xfrm>
        </p:spPr>
        <p:txBody>
          <a:bodyPr/>
          <a:lstStyle/>
          <a:p>
            <a:r>
              <a:rPr lang="sl-SI"/>
              <a:t>Najsodobnejši pašnik pod streho</a:t>
            </a:r>
            <a:endParaRPr lang="en-SI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48C0BB3-3B10-4B20-9E05-DF21E4EA90E0}"/>
              </a:ext>
            </a:extLst>
          </p:cNvPr>
          <p:cNvSpPr txBox="1"/>
          <p:nvPr/>
        </p:nvSpPr>
        <p:spPr>
          <a:xfrm>
            <a:off x="2675468" y="5576711"/>
            <a:ext cx="8651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>
                <a:latin typeface="+mj-lt"/>
              </a:rPr>
              <a:t>„Robot čisti tla v hlevu, kjer ni več ležalnih boksov, da so povsem suha, robot za molžo pa spremlja kakovost mleka in gonitev“ </a:t>
            </a:r>
            <a:r>
              <a:rPr lang="sl-SI" sz="1600" b="1" err="1">
                <a:latin typeface="+mj-lt"/>
              </a:rPr>
              <a:t>Agrobiznis</a:t>
            </a:r>
            <a:r>
              <a:rPr lang="sl-SI" sz="1600" b="1">
                <a:latin typeface="+mj-lt"/>
              </a:rPr>
              <a:t>, 11.8.2021</a:t>
            </a:r>
            <a:r>
              <a:rPr lang="sl-SI" sz="160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926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79"/>
    </mc:Choice>
    <mc:Fallback xmlns="">
      <p:transition spd="slow" advTm="25579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EB3F42-40C6-4D48-BE10-C9A89140DD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err="1">
                <a:solidFill>
                  <a:schemeClr val="tx2"/>
                </a:solidFill>
              </a:rPr>
              <a:t>Slovenski</a:t>
            </a:r>
            <a:r>
              <a:rPr lang="en-GB">
                <a:solidFill>
                  <a:schemeClr val="tx2"/>
                </a:solidFill>
              </a:rPr>
              <a:t> </a:t>
            </a:r>
            <a:r>
              <a:rPr lang="en-GB" err="1">
                <a:solidFill>
                  <a:schemeClr val="tx2"/>
                </a:solidFill>
              </a:rPr>
              <a:t>regionalno</a:t>
            </a:r>
            <a:r>
              <a:rPr lang="en-GB">
                <a:solidFill>
                  <a:schemeClr val="tx2"/>
                </a:solidFill>
              </a:rPr>
              <a:t> </a:t>
            </a:r>
            <a:r>
              <a:rPr lang="en-GB" err="1">
                <a:solidFill>
                  <a:schemeClr val="tx2"/>
                </a:solidFill>
              </a:rPr>
              <a:t>razvojni</a:t>
            </a:r>
            <a:r>
              <a:rPr lang="en-GB">
                <a:solidFill>
                  <a:schemeClr val="tx2"/>
                </a:solidFill>
              </a:rPr>
              <a:t> </a:t>
            </a:r>
            <a:r>
              <a:rPr lang="en-GB" err="1">
                <a:solidFill>
                  <a:schemeClr val="tx2"/>
                </a:solidFill>
              </a:rPr>
              <a:t>sklad</a:t>
            </a:r>
            <a:endParaRPr lang="en-GB">
              <a:solidFill>
                <a:schemeClr val="tx2"/>
              </a:solidFill>
            </a:endParaRPr>
          </a:p>
          <a:p>
            <a:r>
              <a:rPr lang="en-GB" err="1"/>
              <a:t>Škrabčev</a:t>
            </a:r>
            <a:r>
              <a:rPr lang="en-GB"/>
              <a:t> </a:t>
            </a:r>
            <a:r>
              <a:rPr lang="en-GB" err="1"/>
              <a:t>trg</a:t>
            </a:r>
            <a:r>
              <a:rPr lang="en-GB"/>
              <a:t> 9a, 1310 </a:t>
            </a:r>
            <a:r>
              <a:rPr lang="en-GB" err="1"/>
              <a:t>Ribnica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DCDAA-9E33-C04C-B19B-5C7CB151E1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T  01 836 19 53  </a:t>
            </a:r>
          </a:p>
          <a:p>
            <a:r>
              <a:rPr lang="en-GB"/>
              <a:t>E  </a:t>
            </a:r>
            <a:r>
              <a:rPr lang="en-GB" err="1"/>
              <a:t>info@srrs.si</a:t>
            </a:r>
            <a:r>
              <a:rPr lang="en-GB"/>
              <a:t>   </a:t>
            </a:r>
          </a:p>
          <a:p>
            <a:r>
              <a:rPr lang="en-GB"/>
              <a:t>W  </a:t>
            </a:r>
            <a:r>
              <a:rPr lang="en-GB" err="1"/>
              <a:t>www.srrs.si</a:t>
            </a:r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66518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30"/>
    </mc:Choice>
    <mc:Fallback xmlns="">
      <p:transition spd="slow" advTm="1983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76CE15-5103-CC42-8EFD-28D1E5506A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0501" y="691581"/>
            <a:ext cx="10409876" cy="929137"/>
          </a:xfrm>
        </p:spPr>
        <p:txBody>
          <a:bodyPr/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REGIONALNI RAZVOJ </a:t>
            </a:r>
            <a:r>
              <a:rPr lang="sl-SI" sz="2500" b="1" dirty="0"/>
              <a:t>– SKUPNI PRIHODKI PODJETIJ PO REGIJAH</a:t>
            </a:r>
            <a:endParaRPr lang="en-SI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9888E24-6CEC-42D6-A4D7-C1E2D5F34ECF}"/>
              </a:ext>
            </a:extLst>
          </p:cNvPr>
          <p:cNvSpPr txBox="1"/>
          <p:nvPr/>
        </p:nvSpPr>
        <p:spPr>
          <a:xfrm>
            <a:off x="600501" y="5867401"/>
            <a:ext cx="4581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Vir: Statistični zavod Slovenije</a:t>
            </a:r>
          </a:p>
        </p:txBody>
      </p:sp>
      <p:graphicFrame>
        <p:nvGraphicFramePr>
          <p:cNvPr id="6" name="Grafikon 5">
            <a:extLst>
              <a:ext uri="{FF2B5EF4-FFF2-40B4-BE49-F238E27FC236}">
                <a16:creationId xmlns:a16="http://schemas.microsoft.com/office/drawing/2014/main" id="{1E912EBA-DC93-406B-B9B6-A29D196DF4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043210"/>
              </p:ext>
            </p:extLst>
          </p:nvPr>
        </p:nvGraphicFramePr>
        <p:xfrm>
          <a:off x="600502" y="1402773"/>
          <a:ext cx="8824054" cy="4353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51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30"/>
    </mc:Choice>
    <mc:Fallback xmlns="">
      <p:transition spd="slow" advTm="6263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76CE15-5103-CC42-8EFD-28D1E5506A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0501" y="691581"/>
            <a:ext cx="10409876" cy="929137"/>
          </a:xfrm>
        </p:spPr>
        <p:txBody>
          <a:bodyPr/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REGIONALNI RAZVOJ </a:t>
            </a:r>
            <a:r>
              <a:rPr lang="sl-SI" sz="2500" b="1" dirty="0"/>
              <a:t>– POVPREČNE BRUTO PLAČE V LETU 2021</a:t>
            </a:r>
            <a:endParaRPr lang="en-SI" dirty="0"/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0" name="Grafikon 9">
                <a:extLst>
                  <a:ext uri="{FF2B5EF4-FFF2-40B4-BE49-F238E27FC236}">
                    <a16:creationId xmlns:a16="http://schemas.microsoft.com/office/drawing/2014/main" id="{AE28B4C3-F1D2-44EF-96AA-48B12B09CB80}"/>
                  </a:ext>
                </a:extLst>
              </p:cNvPr>
              <p:cNvGraphicFramePr/>
              <p:nvPr/>
            </p:nvGraphicFramePr>
            <p:xfrm>
              <a:off x="2095499" y="59529"/>
              <a:ext cx="8288577" cy="696757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0" name="Grafikon 9">
                <a:extLst>
                  <a:ext uri="{FF2B5EF4-FFF2-40B4-BE49-F238E27FC236}">
                    <a16:creationId xmlns:a16="http://schemas.microsoft.com/office/drawing/2014/main" id="{AE28B4C3-F1D2-44EF-96AA-48B12B09CB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5499" y="59529"/>
                <a:ext cx="8288577" cy="6967571"/>
              </a:xfrm>
              <a:prstGeom prst="rect">
                <a:avLst/>
              </a:prstGeom>
            </p:spPr>
          </p:pic>
        </mc:Fallback>
      </mc:AlternateContent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9888E24-6CEC-42D6-A4D7-C1E2D5F34ECF}"/>
              </a:ext>
            </a:extLst>
          </p:cNvPr>
          <p:cNvSpPr txBox="1"/>
          <p:nvPr/>
        </p:nvSpPr>
        <p:spPr>
          <a:xfrm>
            <a:off x="1469198" y="6096000"/>
            <a:ext cx="3712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Vir: Statistični zavod Slovenije</a:t>
            </a:r>
          </a:p>
        </p:txBody>
      </p:sp>
    </p:spTree>
    <p:extLst>
      <p:ext uri="{BB962C8B-B14F-4D97-AF65-F5344CB8AC3E}">
        <p14:creationId xmlns:p14="http://schemas.microsoft.com/office/powerpoint/2010/main" val="55499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30"/>
    </mc:Choice>
    <mc:Fallback xmlns="">
      <p:transition spd="slow" advTm="6263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76CE15-5103-CC42-8EFD-28D1E5506A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REGIONALNI RAZVOJ – RAST PREBIVALSTVA OD 2008 DO 2021</a:t>
            </a:r>
            <a:endParaRPr lang="en-SI" dirty="0"/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4" name="Označba mesta vsebine 3">
                <a:extLst>
                  <a:ext uri="{FF2B5EF4-FFF2-40B4-BE49-F238E27FC236}">
                    <a16:creationId xmlns:a16="http://schemas.microsoft.com/office/drawing/2014/main" id="{C2B61EBD-2738-4965-8371-FA84CE7EDF38}"/>
                  </a:ext>
                </a:extLst>
              </p:cNvPr>
              <p:cNvGraphicFramePr>
                <a:graphicFrameLocks noGrp="1"/>
              </p:cNvGraphicFramePr>
              <p:nvPr>
                <p:ph sz="quarter" idx="12"/>
                <p:extLst>
                  <p:ext uri="{D42A27DB-BD31-4B8C-83A1-F6EECF244321}">
                    <p14:modId xmlns:p14="http://schemas.microsoft.com/office/powerpoint/2010/main" val="1276146882"/>
                  </p:ext>
                </p:extLst>
              </p:nvPr>
            </p:nvGraphicFramePr>
            <p:xfrm>
              <a:off x="600501" y="951978"/>
              <a:ext cx="11437011" cy="525201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Označba mesta vsebine 3">
                <a:extLst>
                  <a:ext uri="{FF2B5EF4-FFF2-40B4-BE49-F238E27FC236}">
                    <a16:creationId xmlns:a16="http://schemas.microsoft.com/office/drawing/2014/main" id="{C2B61EBD-2738-4965-8371-FA84CE7EDF3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0501" y="951978"/>
                <a:ext cx="11437011" cy="5252019"/>
              </a:xfrm>
              <a:prstGeom prst="rect">
                <a:avLst/>
              </a:prstGeom>
            </p:spPr>
          </p:pic>
        </mc:Fallback>
      </mc:AlternateContent>
      <p:sp>
        <p:nvSpPr>
          <p:cNvPr id="7" name="PoljeZBesedilom 6">
            <a:extLst>
              <a:ext uri="{FF2B5EF4-FFF2-40B4-BE49-F238E27FC236}">
                <a16:creationId xmlns:a16="http://schemas.microsoft.com/office/drawing/2014/main" id="{0B54D808-82C3-43EF-A906-49F09F0F9BDB}"/>
              </a:ext>
            </a:extLst>
          </p:cNvPr>
          <p:cNvSpPr txBox="1"/>
          <p:nvPr/>
        </p:nvSpPr>
        <p:spPr>
          <a:xfrm>
            <a:off x="1469198" y="6096000"/>
            <a:ext cx="3712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Vir: Statistični zavod Slovenije</a:t>
            </a:r>
          </a:p>
        </p:txBody>
      </p:sp>
    </p:spTree>
    <p:extLst>
      <p:ext uri="{BB962C8B-B14F-4D97-AF65-F5344CB8AC3E}">
        <p14:creationId xmlns:p14="http://schemas.microsoft.com/office/powerpoint/2010/main" val="275775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164"/>
    </mc:Choice>
    <mc:Fallback xmlns="">
      <p:transition spd="slow" advTm="22716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360D3C1-1843-4217-8C94-5AFC84430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8571"/>
            <a:ext cx="7840770" cy="522718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76CE15-5103-CC42-8EFD-28D1E5506A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l-SI" sz="2500" b="1" dirty="0"/>
              <a:t>EKOLOŠKI ODTIS SLOVENIJE</a:t>
            </a:r>
            <a:endParaRPr lang="en-SI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295098C-9BCA-40D0-83B8-E597E8F9A82E}"/>
              </a:ext>
            </a:extLst>
          </p:cNvPr>
          <p:cNvSpPr txBox="1"/>
          <p:nvPr/>
        </p:nvSpPr>
        <p:spPr>
          <a:xfrm>
            <a:off x="8267178" y="1215025"/>
            <a:ext cx="3343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Ekološki odtis Slovenije je leta 2017 znašal 4,9 </a:t>
            </a:r>
            <a:r>
              <a:rPr lang="sl-SI" dirty="0" err="1"/>
              <a:t>gha</a:t>
            </a:r>
            <a:r>
              <a:rPr lang="sl-SI" dirty="0"/>
              <a:t> na prebivalca. </a:t>
            </a:r>
            <a:r>
              <a:rPr lang="sl-SI" b="1" dirty="0"/>
              <a:t>To našo državo uvršča nad povprečje držav Evropske unije </a:t>
            </a:r>
            <a:r>
              <a:rPr lang="sl-SI" dirty="0"/>
              <a:t>(4,6 </a:t>
            </a:r>
            <a:r>
              <a:rPr lang="sl-SI" dirty="0" err="1"/>
              <a:t>gha</a:t>
            </a:r>
            <a:r>
              <a:rPr lang="sl-SI" dirty="0"/>
              <a:t> na prebivalca). </a:t>
            </a:r>
            <a:r>
              <a:rPr lang="sl-SI" dirty="0" err="1"/>
              <a:t>Ogljični</a:t>
            </a:r>
            <a:r>
              <a:rPr lang="sl-SI" dirty="0"/>
              <a:t> odtis običajno prispeva okrog 60 % ekološkega odtisa.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DBDF3A02-9B62-40F5-8439-D27ED46E2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542" y="3574339"/>
            <a:ext cx="1800476" cy="504895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9F01E254-7CEF-4BEF-8B11-66DEBD77EFA1}"/>
              </a:ext>
            </a:extLst>
          </p:cNvPr>
          <p:cNvSpPr txBox="1"/>
          <p:nvPr/>
        </p:nvSpPr>
        <p:spPr>
          <a:xfrm>
            <a:off x="8265542" y="4323276"/>
            <a:ext cx="33437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Za takšen življenjski slog bi potrebovali 1,7 planeta, da bi svetovno prebivalstvo živelo znotraj planetarnih obnovitvenih zmožnosti.</a:t>
            </a:r>
          </a:p>
        </p:txBody>
      </p:sp>
    </p:spTree>
    <p:extLst>
      <p:ext uri="{BB962C8B-B14F-4D97-AF65-F5344CB8AC3E}">
        <p14:creationId xmlns:p14="http://schemas.microsoft.com/office/powerpoint/2010/main" val="401391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567"/>
    </mc:Choice>
    <mc:Fallback xmlns="">
      <p:transition spd="slow" advTm="13356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234D93-1061-C348-BAAC-C677F91DB2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/>
              <a:t>… </a:t>
            </a:r>
            <a:r>
              <a:rPr lang="sl-SI" b="1" dirty="0"/>
              <a:t>USMERITVE DELOVANJA SKLADA </a:t>
            </a:r>
            <a:endParaRPr lang="en-SI" b="1"/>
          </a:p>
        </p:txBody>
      </p:sp>
    </p:spTree>
    <p:extLst>
      <p:ext uri="{BB962C8B-B14F-4D97-AF65-F5344CB8AC3E}">
        <p14:creationId xmlns:p14="http://schemas.microsoft.com/office/powerpoint/2010/main" val="185483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42"/>
    </mc:Choice>
    <mc:Fallback xmlns="">
      <p:transition spd="slow" advTm="2394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76CE15-5103-CC42-8EFD-28D1E5506A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0501" y="529793"/>
            <a:ext cx="10409876" cy="929137"/>
          </a:xfrm>
        </p:spPr>
        <p:txBody>
          <a:bodyPr/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500" b="1" i="0" u="none" strike="noStrike" kern="1200" cap="none" spc="0" normalizeH="0" baseline="0" noProof="0" dirty="0">
                <a:ln>
                  <a:noFill/>
                </a:ln>
                <a:solidFill>
                  <a:srgbClr val="9DC1A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STRATEŠKI CILJI SKLADA ZA OBDOBJE 2022 – 2026</a:t>
            </a:r>
            <a:endParaRPr lang="en-SI" dirty="0">
              <a:solidFill>
                <a:srgbClr val="9DC1A6"/>
              </a:solidFill>
            </a:endParaRP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E7FBF6D-FE27-4A57-9AC1-8C036725884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0501" y="1437225"/>
            <a:ext cx="10410825" cy="4228697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sl-SI" dirty="0"/>
              <a:t>Sklad uresničuje državno politiko regionalnega razvoja z namenom </a:t>
            </a:r>
            <a:r>
              <a:rPr lang="sl-SI" b="1" dirty="0"/>
              <a:t>zmanjševanja razvojnih razlik</a:t>
            </a:r>
            <a:r>
              <a:rPr lang="sl-SI" dirty="0"/>
              <a:t> med posameznimi regijami oziroma območji Slovenije in sledi strateškim usmeritvam Evropske Unije ter zato spodbuja realizacijo projektov, ki so </a:t>
            </a:r>
            <a:r>
              <a:rPr lang="sl-SI" b="1" dirty="0"/>
              <a:t>podnebno nevtralni, trajnostni in pravični za vse</a:t>
            </a:r>
            <a:r>
              <a:rPr lang="sl-SI" dirty="0"/>
              <a:t>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0043CD9-2ABE-4589-B555-55B8CFB95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488" y="2806777"/>
            <a:ext cx="3467100" cy="17907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0366B46-69F5-486E-B9AD-39591B583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488" y="4803822"/>
            <a:ext cx="3419475" cy="140017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8D5F0143-E22A-4721-A5F6-F777CD427D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806777"/>
            <a:ext cx="3409950" cy="179070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2678E713-9B49-415B-962F-5DCDBDFEEA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803822"/>
            <a:ext cx="34099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197"/>
    </mc:Choice>
    <mc:Fallback xmlns="">
      <p:transition spd="slow" advTm="9519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9AB84F5E-6BEB-0244-B06A-F93632616DB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17587521"/>
              </p:ext>
            </p:extLst>
          </p:nvPr>
        </p:nvGraphicFramePr>
        <p:xfrm>
          <a:off x="1022010" y="924015"/>
          <a:ext cx="5496129" cy="5755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25F2588-467B-41BA-9FE4-E6C293A6C0DF}"/>
              </a:ext>
            </a:extLst>
          </p:cNvPr>
          <p:cNvSpPr txBox="1">
            <a:spLocks/>
          </p:cNvSpPr>
          <p:nvPr/>
        </p:nvSpPr>
        <p:spPr>
          <a:xfrm>
            <a:off x="2418253" y="129208"/>
            <a:ext cx="3336588" cy="8935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Font typeface="Arial" panose="020B0604020202020204" pitchFamily="34" charset="0"/>
              <a:buNone/>
              <a:defRPr/>
            </a:pPr>
            <a:r>
              <a:rPr lang="sl-SI" sz="2500" b="1" dirty="0">
                <a:solidFill>
                  <a:srgbClr val="6499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OBLIKE FINANČNIH SPODBUD SKLADA</a:t>
            </a:r>
            <a:endParaRPr lang="en-SI" dirty="0">
              <a:solidFill>
                <a:srgbClr val="649981"/>
              </a:solidFill>
            </a:endParaRPr>
          </a:p>
        </p:txBody>
      </p:sp>
      <p:sp>
        <p:nvSpPr>
          <p:cNvPr id="7" name="Puščica: krožno 6">
            <a:extLst>
              <a:ext uri="{FF2B5EF4-FFF2-40B4-BE49-F238E27FC236}">
                <a16:creationId xmlns:a16="http://schemas.microsoft.com/office/drawing/2014/main" id="{7654CA59-EFF5-4CE6-B32B-48229831EAEB}"/>
              </a:ext>
            </a:extLst>
          </p:cNvPr>
          <p:cNvSpPr/>
          <p:nvPr/>
        </p:nvSpPr>
        <p:spPr>
          <a:xfrm rot="14847818" flipH="1" flipV="1">
            <a:off x="7682663" y="2507178"/>
            <a:ext cx="2772000" cy="2772000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rgbClr val="889A8D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/>
          <a:lstStyle/>
          <a:p>
            <a:endParaRPr lang="sl-SI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D0161FD0-01F7-4E39-B449-F7CE24CF88A4}"/>
              </a:ext>
            </a:extLst>
          </p:cNvPr>
          <p:cNvGrpSpPr/>
          <p:nvPr/>
        </p:nvGrpSpPr>
        <p:grpSpPr>
          <a:xfrm>
            <a:off x="8022940" y="3344103"/>
            <a:ext cx="3266010" cy="996080"/>
            <a:chOff x="1259395" y="4178831"/>
            <a:chExt cx="2794443" cy="996080"/>
          </a:xfrm>
        </p:grpSpPr>
        <p:sp>
          <p:nvSpPr>
            <p:cNvPr id="9" name="Pravokotnik 8">
              <a:extLst>
                <a:ext uri="{FF2B5EF4-FFF2-40B4-BE49-F238E27FC236}">
                  <a16:creationId xmlns:a16="http://schemas.microsoft.com/office/drawing/2014/main" id="{22F9B761-3A8D-4BD8-A5F2-450C25F09CAE}"/>
                </a:ext>
              </a:extLst>
            </p:cNvPr>
            <p:cNvSpPr/>
            <p:nvPr/>
          </p:nvSpPr>
          <p:spPr>
            <a:xfrm>
              <a:off x="2264367" y="4178831"/>
              <a:ext cx="1789471" cy="76945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PoljeZBesedilom 9">
              <a:extLst>
                <a:ext uri="{FF2B5EF4-FFF2-40B4-BE49-F238E27FC236}">
                  <a16:creationId xmlns:a16="http://schemas.microsoft.com/office/drawing/2014/main" id="{910CA082-10F0-4A18-B408-CD7F3BB43B62}"/>
                </a:ext>
              </a:extLst>
            </p:cNvPr>
            <p:cNvSpPr txBox="1"/>
            <p:nvPr/>
          </p:nvSpPr>
          <p:spPr>
            <a:xfrm>
              <a:off x="1259395" y="4405457"/>
              <a:ext cx="1789471" cy="7694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l-SI" sz="1500" b="1" dirty="0">
                  <a:solidFill>
                    <a:schemeClr val="tx2"/>
                  </a:solidFill>
                </a:rPr>
                <a:t>FI Z UPORABO EVROPSKIH SREDSTEV</a:t>
              </a:r>
              <a:endParaRPr lang="en-GB" sz="1500" b="1" kern="1200" dirty="0">
                <a:solidFill>
                  <a:schemeClr val="tx2"/>
                </a:solidFill>
              </a:endParaRPr>
            </a:p>
          </p:txBody>
        </p:sp>
      </p:grp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AC82DF20-B959-40AE-AE66-0ADB68A29549}"/>
              </a:ext>
            </a:extLst>
          </p:cNvPr>
          <p:cNvSpPr txBox="1">
            <a:spLocks/>
          </p:cNvSpPr>
          <p:nvPr/>
        </p:nvSpPr>
        <p:spPr>
          <a:xfrm>
            <a:off x="7986407" y="2177264"/>
            <a:ext cx="4513637" cy="8935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Font typeface="Arial" panose="020B0604020202020204" pitchFamily="34" charset="0"/>
              <a:buNone/>
              <a:defRPr/>
            </a:pPr>
            <a:r>
              <a:rPr lang="sl-SI" sz="1800" b="1" dirty="0">
                <a:solidFill>
                  <a:srgbClr val="6499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PRIHODNJE TUDI</a:t>
            </a:r>
            <a:endParaRPr lang="en-SI" sz="1800" dirty="0">
              <a:solidFill>
                <a:srgbClr val="6499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99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22"/>
    </mc:Choice>
    <mc:Fallback xmlns="">
      <p:transition spd="slow" advTm="65522"/>
    </mc:Fallback>
  </mc:AlternateContent>
</p:sld>
</file>

<file path=ppt/theme/theme1.xml><?xml version="1.0" encoding="utf-8"?>
<a:theme xmlns:a="http://schemas.openxmlformats.org/drawingml/2006/main" name="Office Theme">
  <a:themeElements>
    <a:clrScheme name="SRRS">
      <a:dk1>
        <a:srgbClr val="5E5E5E"/>
      </a:dk1>
      <a:lt1>
        <a:srgbClr val="FFFFFF"/>
      </a:lt1>
      <a:dk2>
        <a:srgbClr val="627780"/>
      </a:dk2>
      <a:lt2>
        <a:srgbClr val="EAEDE9"/>
      </a:lt2>
      <a:accent1>
        <a:srgbClr val="639980"/>
      </a:accent1>
      <a:accent2>
        <a:srgbClr val="9DC1A6"/>
      </a:accent2>
      <a:accent3>
        <a:srgbClr val="9DC1A6"/>
      </a:accent3>
      <a:accent4>
        <a:srgbClr val="9DC1A6"/>
      </a:accent4>
      <a:accent5>
        <a:srgbClr val="9DC1A6"/>
      </a:accent5>
      <a:accent6>
        <a:srgbClr val="9DC1A6"/>
      </a:accent6>
      <a:hlink>
        <a:srgbClr val="9DC1A6"/>
      </a:hlink>
      <a:folHlink>
        <a:srgbClr val="6399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0D422F4CE4D9498352C9E7A23A2762" ma:contentTypeVersion="13" ma:contentTypeDescription="Create a new document." ma:contentTypeScope="" ma:versionID="d9398917de57372ff333a4263f1c99d9">
  <xsd:schema xmlns:xsd="http://www.w3.org/2001/XMLSchema" xmlns:xs="http://www.w3.org/2001/XMLSchema" xmlns:p="http://schemas.microsoft.com/office/2006/metadata/properties" xmlns:ns2="b0b2ce7c-bd28-4284-9296-142b9a2f148f" xmlns:ns3="4bec3246-2235-478d-ab7c-6ceec651eb6d" targetNamespace="http://schemas.microsoft.com/office/2006/metadata/properties" ma:root="true" ma:fieldsID="c15330c4e467797f540b76d6d6821f9a" ns2:_="" ns3:_="">
    <xsd:import namespace="b0b2ce7c-bd28-4284-9296-142b9a2f148f"/>
    <xsd:import namespace="4bec3246-2235-478d-ab7c-6ceec651eb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b2ce7c-bd28-4284-9296-142b9a2f14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ec3246-2235-478d-ab7c-6ceec651eb6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bec3246-2235-478d-ab7c-6ceec651eb6d">
      <UserInfo>
        <DisplayName>Lea Štimec Turk</DisplayName>
        <AccountId>22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D9877D3-C431-40F4-BC14-A1ECFE7547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b2ce7c-bd28-4284-9296-142b9a2f148f"/>
    <ds:schemaRef ds:uri="4bec3246-2235-478d-ab7c-6ceec651eb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B8576F-81BF-4A6A-8042-04FFFE7DF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D30086-11BB-492B-8972-9A87CDABD0A2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metadata/properties"/>
    <ds:schemaRef ds:uri="4bec3246-2235-478d-ab7c-6ceec651eb6d"/>
    <ds:schemaRef ds:uri="http://purl.org/dc/elements/1.1/"/>
    <ds:schemaRef ds:uri="http://purl.org/dc/terms/"/>
    <ds:schemaRef ds:uri="http://schemas.microsoft.com/office/infopath/2007/PartnerControls"/>
    <ds:schemaRef ds:uri="b0b2ce7c-bd28-4284-9296-142b9a2f148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1914</Words>
  <Application>Microsoft Office PowerPoint</Application>
  <PresentationFormat>Širokozaslonsko</PresentationFormat>
  <Paragraphs>290</Paragraphs>
  <Slides>24</Slides>
  <Notes>24</Notes>
  <HiddenSlides>1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 Biličič</dc:creator>
  <cp:lastModifiedBy>Lidija Flajs</cp:lastModifiedBy>
  <cp:revision>4</cp:revision>
  <cp:lastPrinted>2022-03-12T20:27:07Z</cp:lastPrinted>
  <dcterms:created xsi:type="dcterms:W3CDTF">2021-01-05T06:36:29Z</dcterms:created>
  <dcterms:modified xsi:type="dcterms:W3CDTF">2022-04-04T11:51:30Z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0x010100930D422F4CE4D9498352C9E7A23A2762</vt:lpwstr>
  </property>
</Properties>
</file>